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1500"/>
    <a:srgbClr val="038B8A"/>
    <a:srgbClr val="E2CB39"/>
    <a:srgbClr val="57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2E2A0-CC52-4D32-AEAD-8E20196AC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06272-81F0-4F0E-A137-78E15E2E3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655D1-894B-4532-95AC-AB888B873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C7C5D0-679F-4531-AF45-0C8352D9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AA7E5B-0A7C-4F0F-8417-433AC025B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47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DEF03-5AA1-4555-AFB3-EFD6641A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F6A45D-7696-4EAE-881E-1A7D3B3A8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AB8534-7B02-40F8-8015-929B6937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715406-DCBC-4061-A9AA-9554B4011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16A90F-1680-4523-857D-9E953656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74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4E5F64-2B88-452D-A319-A6D2F44DE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CCB8D9-AB0F-457E-8FAA-CAF2A0D3E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619E1E-6589-4155-AA7D-255351CC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ABED68-4658-4043-B468-0E565562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36EAE0-6AB2-4B7C-91B7-F547CC0D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17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A3D8DA-F74C-488C-9F40-98107144E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6B7D1E-F8F1-4065-B0E7-F962152C5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1BF0E5-7781-4BE4-B204-B853BE8A7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8EDB51-C58B-4CC9-8E5F-0FFB0CDBE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E8C245-ADC5-4920-8913-D98DFA5C2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1CB2D8-53A8-4359-9A88-8AB2A0EFA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22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50C82-0F55-4E84-90C1-89BAC39F5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379A5E-2BB5-49DE-BA4D-081E49FE2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905B068-289C-4B57-AFF1-CFA0CA1CA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83B2A-F7F4-4074-A1A1-BFE2A05E9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7026D85-942A-4C4A-B7AA-09FB0BF81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6074E4-52B4-4512-A988-EC6D24E2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4AA9ED6-F69B-48A1-9223-05128E5D1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3F2159-BF72-4441-AD98-CBAA30B8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185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3F5D2-5738-4F89-942A-9C19E8021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62CD656-6307-46B9-BD31-95070346D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530AF3-B846-4CC9-9FE9-E37A3B64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EC987E0-A694-49A9-ADBF-0817871B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14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D25FBDE-4A3D-412C-A152-12B6CE600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CA9B6A7-3CAA-41D2-9557-1A4610D2E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4E9194-06FA-48B5-8A64-789ECAC2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903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E4D77-2D34-428E-B282-45DAE9A57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79AFAC-C6C1-414F-8FF0-DE8E95B4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87E225B-4D88-4A3B-A2B7-EB6DC9648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64B323-15FF-40CA-AC9D-D465A8309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5059D4-B59B-45E3-9242-0EDCACE52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DD3C46-4676-4455-92B2-BC9F94F9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8724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1B8AD-17EA-45AF-9419-282B0F11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2107D54-9C72-4F9A-BEA1-53F4662485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AB25F8-0798-4BBD-89B7-E72A43C6F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7039D8-D75E-43D1-83B8-0125A2F2C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04F554-1CD6-44A9-8F3A-506F38AF2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B80507-76E6-434E-B294-917E9CAE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965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456C5F-DA5E-46E4-8996-8720FBE30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5B5153-BC74-4D9F-B347-19167AD96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17BBE3-1310-4426-83FA-BBEB0A699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6EA420-1CC8-43AE-9AB0-03C8C74BB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218BAE-737A-40BE-8E2C-48B4AA06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6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29B5F5-E31B-48C7-94D7-341EE773E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9CB51F-D43C-432F-9331-36B8AC357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F5287A-BC97-4A92-8ED1-050E7E43F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5F259F-716F-432F-A3BE-46CB8F4BA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220646-20D9-4B1E-BEC1-DDBF1F81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954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518DA62-BA2A-4E8C-8C2B-4C186937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465B50-7C9C-43E0-A86C-64575D3E0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0469F-1C5D-4B01-BFB1-C48B1991C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E5FFE-75AD-4C62-92F2-1C14F8363C5A}" type="datetimeFigureOut">
              <a:rPr lang="pt-BR" smtClean="0"/>
              <a:t>27/08/2021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5FD3B3-3559-4DE2-A3BB-0DECDE695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6748AE-8109-47FF-9CE4-3162AC14E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6B01E-B057-41DB-99A6-7042C3B6F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44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360C70-3ECA-4CDB-BD40-380F98366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849" y="4945253"/>
            <a:ext cx="10592174" cy="1000655"/>
          </a:xfrm>
        </p:spPr>
        <p:txBody>
          <a:bodyPr anchor="t">
            <a:normAutofit/>
          </a:bodyPr>
          <a:lstStyle/>
          <a:p>
            <a:pPr algn="l"/>
            <a:r>
              <a:rPr lang="pt-BR" sz="4000" dirty="0"/>
              <a:t>Título do artigo</a:t>
            </a:r>
          </a:p>
        </p:txBody>
      </p:sp>
      <p:pic>
        <p:nvPicPr>
          <p:cNvPr id="5" name="Imagem 4" descr="Desenho de estrelas&#10;&#10;Descrição gerada automaticamente com confiança baixa">
            <a:extLst>
              <a:ext uri="{FF2B5EF4-FFF2-40B4-BE49-F238E27FC236}">
                <a16:creationId xmlns:a16="http://schemas.microsoft.com/office/drawing/2014/main" id="{67426528-45C0-4470-841C-F17981BC16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6" r="5513"/>
          <a:stretch/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CFE88CB4-C55F-4715-B1DB-5F71990CB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544" y="5675393"/>
            <a:ext cx="9416898" cy="484374"/>
          </a:xfrm>
        </p:spPr>
        <p:txBody>
          <a:bodyPr anchor="b">
            <a:normAutofit/>
          </a:bodyPr>
          <a:lstStyle/>
          <a:p>
            <a:pPr algn="l"/>
            <a:r>
              <a:rPr lang="pt-BR" sz="2000" dirty="0"/>
              <a:t>Autores/Filiação institucional</a:t>
            </a:r>
          </a:p>
        </p:txBody>
      </p:sp>
    </p:spTree>
    <p:extLst>
      <p:ext uri="{BB962C8B-B14F-4D97-AF65-F5344CB8AC3E}">
        <p14:creationId xmlns:p14="http://schemas.microsoft.com/office/powerpoint/2010/main" val="2558171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3528A-4017-4704-BACC-2530F2E98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FF52045-A548-45A7-8FC3-30C5BCDB7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</p:txBody>
      </p:sp>
    </p:spTree>
    <p:extLst>
      <p:ext uri="{BB962C8B-B14F-4D97-AF65-F5344CB8AC3E}">
        <p14:creationId xmlns:p14="http://schemas.microsoft.com/office/powerpoint/2010/main" val="2159366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3DB3D0-E525-4425-86AD-4884794B3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55CDF7-A1D1-4A0E-9441-7E51C39E1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808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BD33F-7201-4604-8B9B-D743E81F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61361C-4AC0-44CA-A096-EB1CF4A4E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2409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EB758-B482-4867-BBE7-057E7D2C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65F62E-659A-4C4E-BA58-BF63F3C5C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850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3AADB2-F5AB-4BE4-ACA6-47109A33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895E23-105F-4EC8-A8D9-40EEF9853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64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DDD92-B3AD-479F-8E89-0B148204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D7C6B4-9EC6-4DBD-B406-096DEA262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312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D2C2B-2D6D-431F-8304-83A8FC5F9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Agradecimentos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E1442-5DC9-4F98-823D-5A4F05152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5268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598D2-B868-4D67-AEEA-527C52F38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9D0F1A-1F23-4CCF-8FF8-CC945DF20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Texto.</a:t>
            </a:r>
          </a:p>
        </p:txBody>
      </p:sp>
    </p:spTree>
    <p:extLst>
      <p:ext uri="{BB962C8B-B14F-4D97-AF65-F5344CB8AC3E}">
        <p14:creationId xmlns:p14="http://schemas.microsoft.com/office/powerpoint/2010/main" val="39341429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31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1" baseType="lpstr">
      <vt:lpstr>Arial</vt:lpstr>
      <vt:lpstr>Tema do Office</vt:lpstr>
      <vt:lpstr>Título do artigo</vt:lpstr>
      <vt:lpstr>Introdução</vt:lpstr>
      <vt:lpstr>Objetivos</vt:lpstr>
      <vt:lpstr>Metodologia</vt:lpstr>
      <vt:lpstr>Resultados</vt:lpstr>
      <vt:lpstr>Discussão</vt:lpstr>
      <vt:lpstr>Conclusão</vt:lpstr>
      <vt:lpstr>Agradecimentos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artigo</dc:title>
  <dc:creator>Roberta Giraldi Romano</dc:creator>
  <cp:lastModifiedBy>Roberta Giraldi Romano</cp:lastModifiedBy>
  <cp:revision>1</cp:revision>
  <dcterms:created xsi:type="dcterms:W3CDTF">2021-08-27T15:33:24Z</dcterms:created>
  <dcterms:modified xsi:type="dcterms:W3CDTF">2021-08-27T15:55:46Z</dcterms:modified>
</cp:coreProperties>
</file>