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hyperlink" Target="http://lattes.cnpq.br/286197382391025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>
              <a:lnSpc>
                <a:spcPct val="100000"/>
              </a:lnSpc>
              <a:spcBef>
                <a:spcPts val="100"/>
              </a:spcBef>
            </a:pPr>
            <a:r>
              <a:rPr lang="pt-BR" spc="10" dirty="0"/>
              <a:t>Clara Guimarães Mota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8661" y="1106081"/>
            <a:ext cx="4673600" cy="30341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 algn="just">
              <a:lnSpc>
                <a:spcPct val="100000"/>
              </a:lnSpc>
              <a:spcBef>
                <a:spcPts val="100"/>
              </a:spcBef>
            </a:pPr>
            <a:r>
              <a:rPr lang="pt-BR" sz="1300" b="1" dirty="0">
                <a:solidFill>
                  <a:srgbClr val="FFFFFF"/>
                </a:solidFill>
                <a:latin typeface="Arial"/>
                <a:cs typeface="Arial"/>
              </a:rPr>
              <a:t>Acadêmica de Medicina da Universidade Federal do Amazonas, com experiência nas áreas de Saúde Coletiva, Atenção Primária à Saúde e Medicina de Família e Comunidade. Atuou por um ano como monitora de Anatomia Humana I e um ano como monitora de Saúde Coletiva. Participou ativamente da Liga Acadêmica de Psiquiatria do Amazonas, da Liga Amazonense de Medicina de Família e Comunidade e da Liga Acadêmica de Atenção Integral a Saúde. Atualmente Pesquisadora de Iniciação Científica no Projeto OBESUS-Enfrentamento e controle da obesidade no âmbito do SUS no Amazonas do Núcleo de Atividades Integradas da UFAM. </a:t>
            </a:r>
          </a:p>
          <a:p>
            <a:pPr marL="12700" marR="5080" indent="457200" algn="just">
              <a:lnSpc>
                <a:spcPct val="100000"/>
              </a:lnSpc>
              <a:spcBef>
                <a:spcPts val="100"/>
              </a:spcBef>
            </a:pPr>
            <a:r>
              <a:rPr lang="pt-BR" sz="1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</a:rPr>
              <a:t>CV</a:t>
            </a: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: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 </a:t>
            </a:r>
            <a:r>
              <a:rPr lang="pt-BR" sz="1300" b="1" spc="-5">
                <a:solidFill>
                  <a:srgbClr val="FFFFFF"/>
                </a:solidFill>
                <a:latin typeface="Arial"/>
                <a:cs typeface="Arial"/>
              </a:rPr>
              <a:t>http://lattes.cnpq.br/1314224231609192</a:t>
            </a:r>
            <a:endParaRPr sz="1300" dirty="0">
              <a:latin typeface="Arial"/>
              <a:cs typeface="Arial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549F856D-D9F2-40D1-88DD-1033D345AD73}"/>
              </a:ext>
            </a:extLst>
          </p:cNvPr>
          <p:cNvGrpSpPr/>
          <p:nvPr/>
        </p:nvGrpSpPr>
        <p:grpSpPr>
          <a:xfrm>
            <a:off x="4090993" y="4773906"/>
            <a:ext cx="2849245" cy="458257"/>
            <a:chOff x="4090993" y="4773906"/>
            <a:chExt cx="2849245" cy="458257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457F62E-9A2A-4B3C-B054-C37625D7C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16629" y="4773906"/>
              <a:ext cx="436340" cy="458257"/>
            </a:xfrm>
            <a:prstGeom prst="rect">
              <a:avLst/>
            </a:prstGeom>
          </p:spPr>
        </p:pic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B0731BD0-1944-4A46-92E5-48613993A0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058" y="504533"/>
            <a:ext cx="1740192" cy="16639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117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Clara Guimarães Mota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7</cp:revision>
  <dcterms:created xsi:type="dcterms:W3CDTF">2021-02-12T19:56:58Z</dcterms:created>
  <dcterms:modified xsi:type="dcterms:W3CDTF">2021-02-12T23:43:01Z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