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na" initials="R" lastIdx="1" clrIdx="0">
    <p:extLst>
      <p:ext uri="{19B8F6BF-5375-455C-9EA6-DF929625EA0E}">
        <p15:presenceInfo xmlns:p15="http://schemas.microsoft.com/office/powerpoint/2012/main" userId="Rosa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Elisabete Martins de Franca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66578" y="986685"/>
            <a:ext cx="4558645" cy="2744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Mestre em Ciências da Saúde pela Universidade Federal </a:t>
            </a:r>
            <a:r>
              <a:rPr lang="pt-BR" sz="1400" b="1" spc="-30">
                <a:solidFill>
                  <a:srgbClr val="FFFFFF"/>
                </a:solidFill>
                <a:latin typeface="Arial"/>
                <a:cs typeface="Arial"/>
              </a:rPr>
              <a:t>do Amazonas (2020), </a:t>
            </a: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especialista em Saúde Pública com ênfase em Nutrição pelo Centro Universitário do Norte (2016) e graduação em Nutrição pelo Centro Universitário do Norte (2014). Atualmente  Agente PNAE responsável técnico do Centro Colaborador em Alimentação e Nutrição Escolar- UFAM. Tem experiência na área de Nutrição, com ênfase em Saúde pública e Alimentação escolar.</a:t>
            </a: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40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http://lattes.cnpq.br/4128271200937639</a:t>
            </a:r>
            <a:endParaRPr lang="pt-BR" sz="1400" dirty="0">
              <a:latin typeface="Arial"/>
              <a:cs typeface="Arial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3CEFD78-B9CC-4928-AF55-A64405BA0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77" y="462834"/>
            <a:ext cx="1752600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" name="object 4"/>
          <p:cNvGrpSpPr/>
          <p:nvPr/>
        </p:nvGrpSpPr>
        <p:grpSpPr>
          <a:xfrm>
            <a:off x="4090993" y="4786433"/>
            <a:ext cx="2849245" cy="385445"/>
            <a:chOff x="4090993" y="4786433"/>
            <a:chExt cx="2849245" cy="385445"/>
          </a:xfrm>
        </p:grpSpPr>
        <p:sp>
          <p:nvSpPr>
            <p:cNvPr id="5" name="object 5"/>
            <p:cNvSpPr/>
            <p:nvPr/>
          </p:nvSpPr>
          <p:spPr>
            <a:xfrm>
              <a:off x="6526453" y="4786433"/>
              <a:ext cx="413442" cy="3852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35497" y="4786433"/>
              <a:ext cx="285054" cy="3852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45273" y="4827145"/>
              <a:ext cx="865382" cy="3167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5901" y="4787219"/>
              <a:ext cx="399329" cy="38363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0993" y="4794247"/>
              <a:ext cx="436341" cy="36957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5FCC1416-C2B1-4F0F-861D-33B4349F62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3902" y="4739651"/>
            <a:ext cx="438950" cy="457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87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Elisabete Martins de Franca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22</cp:revision>
  <dcterms:created xsi:type="dcterms:W3CDTF">2021-02-12T19:56:58Z</dcterms:created>
  <dcterms:modified xsi:type="dcterms:W3CDTF">2021-02-13T00:02:13Z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