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Gerfeson Furtado Franca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528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Acadêmico de Design pela Universidade Federal do Amazonas (UFAM). Tem experiência com projetos de saúde pública, alimentação e nutrição e na construção de eventos tecno científicos e de promoção da saúde através da arte. Atualmente é monitor bolsista pelo Projeto SUPER, uma parceria entre Samsung e UFAM, que visa estimular e capacitar os alunos através de treinamento tecnológico, desenvolvimento de soluções e empreendedorismo</a:t>
            </a: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http://lattes.cnpq.br/5615992453504420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28568414-81ED-4B38-9534-F43614C64B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500" b="12370"/>
          <a:stretch/>
        </p:blipFill>
        <p:spPr>
          <a:xfrm rot="16200000">
            <a:off x="-35064" y="768080"/>
            <a:ext cx="2369021" cy="1701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84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Gerfeson Furtado Franca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25</cp:revision>
  <dcterms:created xsi:type="dcterms:W3CDTF">2021-02-12T19:56:58Z</dcterms:created>
  <dcterms:modified xsi:type="dcterms:W3CDTF">2021-02-18T16:02:14Z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