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7200900" cy="5403850"/>
  <p:notesSz cx="7200900" cy="540385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502" y="7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40067" y="1675193"/>
            <a:ext cx="6120765" cy="113480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080135" y="3026156"/>
            <a:ext cx="5040630" cy="135096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2/12/2021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00" b="0" i="0">
                <a:solidFill>
                  <a:schemeClr val="bg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2/12/2021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00" b="0" i="0">
                <a:solidFill>
                  <a:schemeClr val="bg1"/>
                </a:solidFill>
                <a:latin typeface="Arial Black"/>
                <a:cs typeface="Arial Black"/>
              </a:defRPr>
            </a:lvl1pPr>
          </a:lstStyle>
          <a:p>
            <a:endParaRPr/>
          </a:p>
        </p:txBody>
      </p:sp>
      <p:sp>
        <p:nvSpPr>
          <p:cNvPr id="3" name="Holder 3"/>
          <p:cNvSpPr>
            <a:spLocks noGrp="1"/>
          </p:cNvSpPr>
          <p:nvPr>
            <p:ph sz="half" idx="2"/>
          </p:nvPr>
        </p:nvSpPr>
        <p:spPr>
          <a:xfrm>
            <a:off x="360045" y="1242885"/>
            <a:ext cx="3132391" cy="356654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708463" y="1242885"/>
            <a:ext cx="3132391" cy="356654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2/12/2021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00" b="0" i="0">
                <a:solidFill>
                  <a:schemeClr val="bg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2/12/2021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2/12/2021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761947"/>
            <a:ext cx="3657600" cy="3638092"/>
          </a:xfrm>
          <a:prstGeom prst="rect">
            <a:avLst/>
          </a:prstGeom>
          <a:blipFill>
            <a:blip r:embed="rId7" cstate="print"/>
            <a:stretch>
              <a:fillRect/>
            </a:stretch>
          </a:blipFill>
        </p:spPr>
        <p:txBody>
          <a:bodyPr wrap="square" lIns="0" tIns="0" rIns="0" bIns="0" rtlCol="0"/>
          <a:lstStyle/>
          <a:p>
            <a:endParaRPr/>
          </a:p>
        </p:txBody>
      </p:sp>
      <p:sp>
        <p:nvSpPr>
          <p:cNvPr id="17" name="bg object 17"/>
          <p:cNvSpPr/>
          <p:nvPr/>
        </p:nvSpPr>
        <p:spPr>
          <a:xfrm>
            <a:off x="184975" y="393776"/>
            <a:ext cx="1885950" cy="1885950"/>
          </a:xfrm>
          <a:custGeom>
            <a:avLst/>
            <a:gdLst/>
            <a:ahLst/>
            <a:cxnLst/>
            <a:rect l="l" t="t" r="r" b="b"/>
            <a:pathLst>
              <a:path w="1885950" h="1885950">
                <a:moveTo>
                  <a:pt x="1732533" y="0"/>
                </a:moveTo>
                <a:lnTo>
                  <a:pt x="153238" y="0"/>
                </a:lnTo>
                <a:lnTo>
                  <a:pt x="104802" y="7811"/>
                </a:lnTo>
                <a:lnTo>
                  <a:pt x="62736" y="29564"/>
                </a:lnTo>
                <a:lnTo>
                  <a:pt x="29565" y="62734"/>
                </a:lnTo>
                <a:lnTo>
                  <a:pt x="7812" y="104795"/>
                </a:lnTo>
                <a:lnTo>
                  <a:pt x="0" y="153225"/>
                </a:lnTo>
                <a:lnTo>
                  <a:pt x="0" y="1732533"/>
                </a:lnTo>
                <a:lnTo>
                  <a:pt x="7812" y="1780969"/>
                </a:lnTo>
                <a:lnTo>
                  <a:pt x="29565" y="1823035"/>
                </a:lnTo>
                <a:lnTo>
                  <a:pt x="62736" y="1856206"/>
                </a:lnTo>
                <a:lnTo>
                  <a:pt x="104802" y="1877960"/>
                </a:lnTo>
                <a:lnTo>
                  <a:pt x="153238" y="1885772"/>
                </a:lnTo>
                <a:lnTo>
                  <a:pt x="1732533" y="1885772"/>
                </a:lnTo>
                <a:lnTo>
                  <a:pt x="1780969" y="1877960"/>
                </a:lnTo>
                <a:lnTo>
                  <a:pt x="1823035" y="1856206"/>
                </a:lnTo>
                <a:lnTo>
                  <a:pt x="1856206" y="1823035"/>
                </a:lnTo>
                <a:lnTo>
                  <a:pt x="1877960" y="1780969"/>
                </a:lnTo>
                <a:lnTo>
                  <a:pt x="1885772" y="1732533"/>
                </a:lnTo>
                <a:lnTo>
                  <a:pt x="1885772" y="153225"/>
                </a:lnTo>
                <a:lnTo>
                  <a:pt x="1877960" y="104795"/>
                </a:lnTo>
                <a:lnTo>
                  <a:pt x="1856206" y="62734"/>
                </a:lnTo>
                <a:lnTo>
                  <a:pt x="1823035" y="29564"/>
                </a:lnTo>
                <a:lnTo>
                  <a:pt x="1780969" y="7811"/>
                </a:lnTo>
                <a:lnTo>
                  <a:pt x="1732533" y="0"/>
                </a:lnTo>
                <a:close/>
              </a:path>
            </a:pathLst>
          </a:custGeom>
          <a:solidFill>
            <a:srgbClr val="00A7A1"/>
          </a:solidFill>
        </p:spPr>
        <p:txBody>
          <a:bodyPr wrap="square" lIns="0" tIns="0" rIns="0" bIns="0" rtlCol="0"/>
          <a:lstStyle/>
          <a:p>
            <a:endParaRPr/>
          </a:p>
        </p:txBody>
      </p:sp>
      <p:sp>
        <p:nvSpPr>
          <p:cNvPr id="18" name="bg object 18"/>
          <p:cNvSpPr/>
          <p:nvPr/>
        </p:nvSpPr>
        <p:spPr>
          <a:xfrm>
            <a:off x="266522" y="475310"/>
            <a:ext cx="1722690" cy="1722691"/>
          </a:xfrm>
          <a:prstGeom prst="rect">
            <a:avLst/>
          </a:prstGeom>
          <a:blipFill>
            <a:blip r:embed="rId8" cstate="print"/>
            <a:stretch>
              <a:fillRect/>
            </a:stretch>
          </a:blipFill>
        </p:spPr>
        <p:txBody>
          <a:bodyPr wrap="square" lIns="0" tIns="0" rIns="0" bIns="0" rtlCol="0"/>
          <a:lstStyle/>
          <a:p>
            <a:endParaRPr/>
          </a:p>
        </p:txBody>
      </p:sp>
      <p:sp>
        <p:nvSpPr>
          <p:cNvPr id="19" name="bg object 19"/>
          <p:cNvSpPr/>
          <p:nvPr/>
        </p:nvSpPr>
        <p:spPr>
          <a:xfrm>
            <a:off x="2247912" y="393772"/>
            <a:ext cx="4775200" cy="4114800"/>
          </a:xfrm>
          <a:custGeom>
            <a:avLst/>
            <a:gdLst/>
            <a:ahLst/>
            <a:cxnLst/>
            <a:rect l="l" t="t" r="r" b="b"/>
            <a:pathLst>
              <a:path w="4775200" h="4114800">
                <a:moveTo>
                  <a:pt x="4626749" y="0"/>
                </a:moveTo>
                <a:lnTo>
                  <a:pt x="148450" y="0"/>
                </a:lnTo>
                <a:lnTo>
                  <a:pt x="101526" y="7769"/>
                </a:lnTo>
                <a:lnTo>
                  <a:pt x="60775" y="29405"/>
                </a:lnTo>
                <a:lnTo>
                  <a:pt x="28641" y="62396"/>
                </a:lnTo>
                <a:lnTo>
                  <a:pt x="7567" y="104231"/>
                </a:lnTo>
                <a:lnTo>
                  <a:pt x="0" y="152400"/>
                </a:lnTo>
                <a:lnTo>
                  <a:pt x="0" y="3962400"/>
                </a:lnTo>
                <a:lnTo>
                  <a:pt x="7567" y="4010568"/>
                </a:lnTo>
                <a:lnTo>
                  <a:pt x="28641" y="4052403"/>
                </a:lnTo>
                <a:lnTo>
                  <a:pt x="60775" y="4085394"/>
                </a:lnTo>
                <a:lnTo>
                  <a:pt x="101526" y="4107030"/>
                </a:lnTo>
                <a:lnTo>
                  <a:pt x="148450" y="4114800"/>
                </a:lnTo>
                <a:lnTo>
                  <a:pt x="4626749" y="4114800"/>
                </a:lnTo>
                <a:lnTo>
                  <a:pt x="4673673" y="4107030"/>
                </a:lnTo>
                <a:lnTo>
                  <a:pt x="4714424" y="4085394"/>
                </a:lnTo>
                <a:lnTo>
                  <a:pt x="4746558" y="4052403"/>
                </a:lnTo>
                <a:lnTo>
                  <a:pt x="4767632" y="4010568"/>
                </a:lnTo>
                <a:lnTo>
                  <a:pt x="4775200" y="3962400"/>
                </a:lnTo>
                <a:lnTo>
                  <a:pt x="4775200" y="152400"/>
                </a:lnTo>
                <a:lnTo>
                  <a:pt x="4767632" y="104231"/>
                </a:lnTo>
                <a:lnTo>
                  <a:pt x="4746558" y="62396"/>
                </a:lnTo>
                <a:lnTo>
                  <a:pt x="4714424" y="29405"/>
                </a:lnTo>
                <a:lnTo>
                  <a:pt x="4673673" y="7769"/>
                </a:lnTo>
                <a:lnTo>
                  <a:pt x="4626749" y="0"/>
                </a:lnTo>
                <a:close/>
              </a:path>
            </a:pathLst>
          </a:custGeom>
          <a:solidFill>
            <a:srgbClr val="00A7A1"/>
          </a:solidFill>
        </p:spPr>
        <p:txBody>
          <a:bodyPr wrap="square" lIns="0" tIns="0" rIns="0" bIns="0" rtlCol="0"/>
          <a:lstStyle/>
          <a:p>
            <a:endParaRPr/>
          </a:p>
        </p:txBody>
      </p:sp>
      <p:sp>
        <p:nvSpPr>
          <p:cNvPr id="2" name="Holder 2"/>
          <p:cNvSpPr>
            <a:spLocks noGrp="1"/>
          </p:cNvSpPr>
          <p:nvPr>
            <p:ph type="title"/>
          </p:nvPr>
        </p:nvSpPr>
        <p:spPr>
          <a:xfrm>
            <a:off x="379691" y="476097"/>
            <a:ext cx="6441516" cy="314959"/>
          </a:xfrm>
          <a:prstGeom prst="rect">
            <a:avLst/>
          </a:prstGeom>
        </p:spPr>
        <p:txBody>
          <a:bodyPr wrap="square" lIns="0" tIns="0" rIns="0" bIns="0">
            <a:spAutoFit/>
          </a:bodyPr>
          <a:lstStyle>
            <a:lvl1pPr>
              <a:defRPr sz="1900" b="0" i="0">
                <a:solidFill>
                  <a:schemeClr val="bg1"/>
                </a:solidFill>
                <a:latin typeface="Arial Black"/>
                <a:cs typeface="Arial Black"/>
              </a:defRPr>
            </a:lvl1pPr>
          </a:lstStyle>
          <a:p>
            <a:endParaRPr/>
          </a:p>
        </p:txBody>
      </p:sp>
      <p:sp>
        <p:nvSpPr>
          <p:cNvPr id="3" name="Holder 3"/>
          <p:cNvSpPr>
            <a:spLocks noGrp="1"/>
          </p:cNvSpPr>
          <p:nvPr>
            <p:ph type="body" idx="1"/>
          </p:nvPr>
        </p:nvSpPr>
        <p:spPr>
          <a:xfrm>
            <a:off x="227329" y="979004"/>
            <a:ext cx="6746240" cy="319532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448306" y="5025580"/>
            <a:ext cx="2304288" cy="27019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60045" y="5025580"/>
            <a:ext cx="1656207" cy="27019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2/12/2021</a:t>
            </a:fld>
            <a:endParaRPr lang="en-US"/>
          </a:p>
        </p:txBody>
      </p:sp>
      <p:sp>
        <p:nvSpPr>
          <p:cNvPr id="6" name="Holder 6"/>
          <p:cNvSpPr>
            <a:spLocks noGrp="1"/>
          </p:cNvSpPr>
          <p:nvPr>
            <p:ph type="sldNum" sz="quarter" idx="7"/>
          </p:nvPr>
        </p:nvSpPr>
        <p:spPr>
          <a:xfrm>
            <a:off x="5184648" y="5025580"/>
            <a:ext cx="1656207" cy="27019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g"/><Relationship Id="rId2" Type="http://schemas.openxmlformats.org/officeDocument/2006/relationships/hyperlink" Target="http://lattes.cnpq.br/9396938662783825" TargetMode="Externa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9692" y="664045"/>
            <a:ext cx="6441516" cy="597599"/>
          </a:xfrm>
          <a:prstGeom prst="rect">
            <a:avLst/>
          </a:prstGeom>
        </p:spPr>
        <p:txBody>
          <a:bodyPr vert="horz" wrap="square" lIns="0" tIns="12700" rIns="0" bIns="0" rtlCol="0">
            <a:spAutoFit/>
          </a:bodyPr>
          <a:lstStyle/>
          <a:p>
            <a:pPr marL="2082164">
              <a:lnSpc>
                <a:spcPct val="100000"/>
              </a:lnSpc>
              <a:spcBef>
                <a:spcPts val="100"/>
              </a:spcBef>
            </a:pPr>
            <a:r>
              <a:rPr lang="pt-BR" spc="-10" dirty="0"/>
              <a:t>Lorena do Nascimento Costa</a:t>
            </a:r>
            <a:br>
              <a:rPr lang="pt-BR" spc="-10" dirty="0"/>
            </a:br>
            <a:endParaRPr lang="pt-BR" spc="-10" dirty="0"/>
          </a:p>
        </p:txBody>
      </p:sp>
      <p:sp>
        <p:nvSpPr>
          <p:cNvPr id="3" name="object 3"/>
          <p:cNvSpPr txBox="1"/>
          <p:nvPr/>
        </p:nvSpPr>
        <p:spPr>
          <a:xfrm>
            <a:off x="2298700" y="979004"/>
            <a:ext cx="4674870" cy="3388107"/>
          </a:xfrm>
          <a:prstGeom prst="rect">
            <a:avLst/>
          </a:prstGeom>
        </p:spPr>
        <p:txBody>
          <a:bodyPr vert="horz" wrap="square" lIns="0" tIns="12700" rIns="0" bIns="0" rtlCol="0">
            <a:spAutoFit/>
          </a:bodyPr>
          <a:lstStyle/>
          <a:p>
            <a:pPr marL="12700" marR="5080" indent="456565" algn="just">
              <a:lnSpc>
                <a:spcPct val="100000"/>
              </a:lnSpc>
              <a:spcBef>
                <a:spcPts val="100"/>
              </a:spcBef>
            </a:pPr>
            <a:endParaRPr lang="pt-BR" sz="1400" b="1" dirty="0">
              <a:solidFill>
                <a:srgbClr val="FFFFFF"/>
              </a:solidFill>
              <a:latin typeface="Arial"/>
              <a:cs typeface="Arial"/>
            </a:endParaRPr>
          </a:p>
          <a:p>
            <a:pPr marL="12700" marR="5080" indent="456565" algn="just">
              <a:lnSpc>
                <a:spcPct val="100000"/>
              </a:lnSpc>
              <a:spcBef>
                <a:spcPts val="100"/>
              </a:spcBef>
            </a:pPr>
            <a:r>
              <a:rPr lang="pt-BR" sz="1400" b="1" dirty="0">
                <a:solidFill>
                  <a:srgbClr val="FFFFFF"/>
                </a:solidFill>
                <a:latin typeface="Arial"/>
                <a:cs typeface="Arial"/>
              </a:rPr>
              <a:t>Mestranda em Ciências da Saúde pela Universidade Federal do Amazonas, especialista em Saúde Pública com ênfase em Nutrição pelo Centro Universitário do Norte (2016), Graduação em Nutrição pelo Centro Universitário do Norte (2014). Tem experiência na área de Saúde Pública, Atenção Básica e Alimentação Escolar. Atualmente Assessora Técnica do Centro Colaborador em Alimentação e Nutrição Escolar- UFAM. </a:t>
            </a:r>
          </a:p>
          <a:p>
            <a:pPr>
              <a:lnSpc>
                <a:spcPct val="100000"/>
              </a:lnSpc>
              <a:spcBef>
                <a:spcPts val="5"/>
              </a:spcBef>
            </a:pPr>
            <a:endParaRPr sz="1350" dirty="0">
              <a:latin typeface="Arial"/>
              <a:cs typeface="Arial"/>
            </a:endParaRPr>
          </a:p>
          <a:p>
            <a:pPr marL="12700">
              <a:lnSpc>
                <a:spcPct val="100000"/>
              </a:lnSpc>
            </a:pPr>
            <a:endParaRPr lang="pt-BR" sz="1300" b="1" spc="-30" dirty="0">
              <a:solidFill>
                <a:srgbClr val="FFFFFF"/>
              </a:solidFill>
              <a:latin typeface="Arial"/>
              <a:cs typeface="Arial"/>
            </a:endParaRPr>
          </a:p>
          <a:p>
            <a:pPr marL="12700">
              <a:lnSpc>
                <a:spcPct val="100000"/>
              </a:lnSpc>
            </a:pPr>
            <a:endParaRPr lang="pt-BR" sz="1300" b="1" spc="-30" dirty="0">
              <a:solidFill>
                <a:srgbClr val="FFFFFF"/>
              </a:solidFill>
              <a:latin typeface="Arial"/>
              <a:cs typeface="Arial"/>
            </a:endParaRPr>
          </a:p>
          <a:p>
            <a:pPr marL="12700">
              <a:lnSpc>
                <a:spcPct val="100000"/>
              </a:lnSpc>
            </a:pPr>
            <a:endParaRPr lang="pt-BR" sz="1300" b="1" spc="-30" dirty="0">
              <a:solidFill>
                <a:srgbClr val="FFFFFF"/>
              </a:solidFill>
              <a:latin typeface="Arial"/>
              <a:cs typeface="Arial"/>
            </a:endParaRPr>
          </a:p>
          <a:p>
            <a:pPr marL="12700">
              <a:lnSpc>
                <a:spcPct val="100000"/>
              </a:lnSpc>
            </a:pPr>
            <a:endParaRPr lang="pt-BR" sz="1300" b="1" spc="-30" dirty="0">
              <a:solidFill>
                <a:srgbClr val="FFFFFF"/>
              </a:solidFill>
              <a:latin typeface="Arial"/>
              <a:cs typeface="Arial"/>
            </a:endParaRPr>
          </a:p>
          <a:p>
            <a:pPr marL="12700">
              <a:lnSpc>
                <a:spcPct val="100000"/>
              </a:lnSpc>
            </a:pPr>
            <a:r>
              <a:rPr sz="1300" b="1" spc="-30" dirty="0">
                <a:solidFill>
                  <a:srgbClr val="FFFFFF"/>
                </a:solidFill>
                <a:latin typeface="Arial"/>
                <a:cs typeface="Arial"/>
              </a:rPr>
              <a:t>CV</a:t>
            </a:r>
            <a:r>
              <a:rPr sz="1300" b="1" spc="-30" dirty="0">
                <a:solidFill>
                  <a:srgbClr val="FFFFFF"/>
                </a:solidFill>
                <a:latin typeface="Arial"/>
                <a:cs typeface="Arial"/>
                <a:hlinkClick r:id="rId2"/>
              </a:rPr>
              <a:t>:</a:t>
            </a:r>
            <a:r>
              <a:rPr lang="pt-BR" sz="1300" b="1" spc="-30" dirty="0">
                <a:solidFill>
                  <a:srgbClr val="FFFFFF"/>
                </a:solidFill>
                <a:latin typeface="Arial"/>
                <a:cs typeface="Arial"/>
              </a:rPr>
              <a:t> http://lattes.cnpq.br/0291226741415822</a:t>
            </a:r>
            <a:endParaRPr sz="1300" dirty="0">
              <a:latin typeface="Arial"/>
              <a:cs typeface="Arial"/>
            </a:endParaRPr>
          </a:p>
        </p:txBody>
      </p:sp>
      <p:pic>
        <p:nvPicPr>
          <p:cNvPr id="11" name="Imagem 10">
            <a:extLst>
              <a:ext uri="{FF2B5EF4-FFF2-40B4-BE49-F238E27FC236}">
                <a16:creationId xmlns:a16="http://schemas.microsoft.com/office/drawing/2014/main" id="{A5384425-1089-4EE2-910C-BA9E6CAA2E5A}"/>
              </a:ext>
            </a:extLst>
          </p:cNvPr>
          <p:cNvPicPr>
            <a:picLocks noChangeAspect="1"/>
          </p:cNvPicPr>
          <p:nvPr/>
        </p:nvPicPr>
        <p:blipFill>
          <a:blip r:embed="rId3"/>
          <a:stretch>
            <a:fillRect/>
          </a:stretch>
        </p:blipFill>
        <p:spPr>
          <a:xfrm>
            <a:off x="227331" y="475977"/>
            <a:ext cx="1772919" cy="17687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2" name="Agrupar 11">
            <a:extLst>
              <a:ext uri="{FF2B5EF4-FFF2-40B4-BE49-F238E27FC236}">
                <a16:creationId xmlns:a16="http://schemas.microsoft.com/office/drawing/2014/main" id="{78533465-DFB6-4CA0-8CA2-1704827EE684}"/>
              </a:ext>
            </a:extLst>
          </p:cNvPr>
          <p:cNvGrpSpPr/>
          <p:nvPr/>
        </p:nvGrpSpPr>
        <p:grpSpPr>
          <a:xfrm>
            <a:off x="4090993" y="4756899"/>
            <a:ext cx="2849245" cy="457240"/>
            <a:chOff x="4090993" y="4756899"/>
            <a:chExt cx="2849245" cy="457240"/>
          </a:xfrm>
        </p:grpSpPr>
        <p:grpSp>
          <p:nvGrpSpPr>
            <p:cNvPr id="4" name="object 4"/>
            <p:cNvGrpSpPr/>
            <p:nvPr/>
          </p:nvGrpSpPr>
          <p:grpSpPr>
            <a:xfrm>
              <a:off x="4090993" y="4786433"/>
              <a:ext cx="2849245" cy="385445"/>
              <a:chOff x="4090993" y="4786433"/>
              <a:chExt cx="2849245" cy="385445"/>
            </a:xfrm>
          </p:grpSpPr>
          <p:sp>
            <p:nvSpPr>
              <p:cNvPr id="5" name="object 5"/>
              <p:cNvSpPr/>
              <p:nvPr/>
            </p:nvSpPr>
            <p:spPr>
              <a:xfrm>
                <a:off x="6526453" y="4786433"/>
                <a:ext cx="413442" cy="385207"/>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6135497" y="4786433"/>
                <a:ext cx="285054" cy="385207"/>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5145273" y="4827145"/>
                <a:ext cx="865382" cy="316748"/>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4645901" y="4787219"/>
                <a:ext cx="399329" cy="383635"/>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4090993" y="4794247"/>
                <a:ext cx="436341" cy="369578"/>
              </a:xfrm>
              <a:prstGeom prst="rect">
                <a:avLst/>
              </a:prstGeom>
              <a:blipFill>
                <a:blip r:embed="rId8" cstate="print"/>
                <a:stretch>
                  <a:fillRect/>
                </a:stretch>
              </a:blipFill>
            </p:spPr>
            <p:txBody>
              <a:bodyPr wrap="square" lIns="0" tIns="0" rIns="0" bIns="0" rtlCol="0"/>
              <a:lstStyle/>
              <a:p>
                <a:endParaRPr/>
              </a:p>
            </p:txBody>
          </p:sp>
        </p:grpSp>
        <p:pic>
          <p:nvPicPr>
            <p:cNvPr id="10" name="Imagem 9">
              <a:extLst>
                <a:ext uri="{FF2B5EF4-FFF2-40B4-BE49-F238E27FC236}">
                  <a16:creationId xmlns:a16="http://schemas.microsoft.com/office/drawing/2014/main" id="{E5B24C02-5E79-47B9-9FB2-D7C2DC601F0F}"/>
                </a:ext>
              </a:extLst>
            </p:cNvPr>
            <p:cNvPicPr>
              <a:picLocks noChangeAspect="1"/>
            </p:cNvPicPr>
            <p:nvPr/>
          </p:nvPicPr>
          <p:blipFill>
            <a:blip r:embed="rId9"/>
            <a:stretch>
              <a:fillRect/>
            </a:stretch>
          </p:blipFill>
          <p:spPr>
            <a:xfrm>
              <a:off x="4627377" y="4756899"/>
              <a:ext cx="438950" cy="457240"/>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TotalTime>
  <Words>81</Words>
  <Application>Microsoft Office PowerPoint</Application>
  <PresentationFormat>Personalizar</PresentationFormat>
  <Paragraphs>9</Paragraphs>
  <Slides>1</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vt:i4>
      </vt:variant>
    </vt:vector>
  </HeadingPairs>
  <TitlesOfParts>
    <vt:vector size="5" baseType="lpstr">
      <vt:lpstr>Arial</vt:lpstr>
      <vt:lpstr>Arial Black</vt:lpstr>
      <vt:lpstr>Calibri</vt:lpstr>
      <vt:lpstr>Office Theme</vt:lpstr>
      <vt:lpstr>Lorena do Nascimento Costa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Apresentação_Professora Rosana</dc:title>
  <dc:creator>Rosana</dc:creator>
  <cp:lastModifiedBy>Rosana</cp:lastModifiedBy>
  <cp:revision>10</cp:revision>
  <dcterms:created xsi:type="dcterms:W3CDTF">2021-02-12T19:58:57Z</dcterms:created>
  <dcterms:modified xsi:type="dcterms:W3CDTF">2021-02-12T23:35:57Z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2019-09-26T00:00:00Z</vt:filetime>
  </property>
  <property fmtid="{D5CDD505-2E9C-101B-9397-08002B2CF9AE}" pid="3" name="Creator">
    <vt:lpwstr>Adobe Illustrator CC (Windows)</vt:lpwstr>
  </property>
  <property fmtid="{D5CDD505-2E9C-101B-9397-08002B2CF9AE}" pid="4" name="LastSaved">
    <vt:filetime>2021-02-12T00:00:00Z</vt:filetime>
  </property>
</Properties>
</file>