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34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350" y="434376"/>
            <a:ext cx="617219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 algn="l">
              <a:lnSpc>
                <a:spcPct val="100000"/>
              </a:lnSpc>
              <a:spcBef>
                <a:spcPts val="100"/>
              </a:spcBef>
            </a:pPr>
            <a:r>
              <a:rPr lang="pt-BR" spc="10" dirty="0"/>
              <a:t>Márcia Teixeira 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66578" y="986685"/>
            <a:ext cx="4558645" cy="328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Possui graduação em Ciências Sociais pela Universidade Federal Fluminense (1990) Mestrado em Ciências da Saúde pela Escola Nacional de Saúde Pública Sergio Arouca (1999) e Doutorado em Saúde Pública pela Escola Nacional de Saúde Pública Sergio Arouca (</a:t>
            </a:r>
            <a:r>
              <a:rPr lang="pt-BR" sz="1250" b="1" spc="-30" dirty="0" err="1">
                <a:solidFill>
                  <a:srgbClr val="FFFFFF"/>
                </a:solidFill>
                <a:latin typeface="Arial"/>
                <a:cs typeface="Arial"/>
              </a:rPr>
              <a:t>Ensp</a:t>
            </a:r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/Fiocruz). É analista de Gestão em Saúde da Fundação Oswaldo Cruz. Atualmente atua como professora e pesquisadora do Departamento de Administração e Planejamento em Saúde da Escola Nacional de Saúde Pública Sergio Arouca da Fundação Oswaldo Cruz (</a:t>
            </a:r>
            <a:r>
              <a:rPr lang="pt-BR" sz="1250" b="1" spc="-30" dirty="0" err="1">
                <a:solidFill>
                  <a:srgbClr val="FFFFFF"/>
                </a:solidFill>
                <a:latin typeface="Arial"/>
                <a:cs typeface="Arial"/>
              </a:rPr>
              <a:t>Ensp</a:t>
            </a:r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/Fiocruz) desde 2004.Tem experiência na área de Sociologia, com ênfase em Gestão do Trabalho, atuando principalmente nos seguintes temas: políticas públicas e trabalho, recursos humanos em saúde e gestão do trabalho em saúde</a:t>
            </a:r>
            <a:r>
              <a:rPr lang="pt-BR" sz="1250" b="1" spc="-30">
                <a:solidFill>
                  <a:srgbClr val="FFFFFF"/>
                </a:solidFill>
                <a:latin typeface="Arial"/>
                <a:cs typeface="Arial"/>
              </a:rPr>
              <a:t>. </a:t>
            </a: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CV: http://lattes.cnpq.br/5337204289260360</a:t>
            </a:r>
            <a:endParaRPr lang="pt-BR" sz="1250" dirty="0">
              <a:latin typeface="Arial"/>
              <a:cs typeface="Arial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045199B0-54C9-455A-BAB8-3CD28BAB0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04" y="434376"/>
            <a:ext cx="1739245" cy="1757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ADE6DB68-B47B-4A7A-8DC6-576A305DD49D}"/>
              </a:ext>
            </a:extLst>
          </p:cNvPr>
          <p:cNvGrpSpPr/>
          <p:nvPr/>
        </p:nvGrpSpPr>
        <p:grpSpPr>
          <a:xfrm>
            <a:off x="4090993" y="4786433"/>
            <a:ext cx="2849245" cy="457240"/>
            <a:chOff x="4090993" y="4786433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F9AD2EC0-AD41-428F-8FF5-18C04EBF7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09256" y="4786433"/>
              <a:ext cx="438950" cy="4572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140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Márcia Teixeira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16</cp:revision>
  <dcterms:created xsi:type="dcterms:W3CDTF">2021-02-12T19:56:58Z</dcterms:created>
  <dcterms:modified xsi:type="dcterms:W3CDTF">2021-02-13T00:20:23Z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