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34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4350" y="434376"/>
            <a:ext cx="6172199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800" algn="l">
              <a:lnSpc>
                <a:spcPct val="100000"/>
              </a:lnSpc>
              <a:spcBef>
                <a:spcPts val="100"/>
              </a:spcBef>
            </a:pPr>
            <a:r>
              <a:rPr lang="pt-BR" spc="10" dirty="0"/>
              <a:t>Neuza Maria Nogueira Moysés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250" y="796925"/>
            <a:ext cx="4558645" cy="34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Possui graduação em Ciências Sociais pela Universidade Federal Fluminense (1974); Especialização em Saúde Pública pela Escola Nacional de Saúde Pública Sergio Arouca - ENSP/FIOCRUZ (1983); Especialização em Desenvolvimento de Recursos Humanos pela ENSP/FIOCRUZ (1985); Especialização em Desenvolvimento Gerencial de Unidades Básicas de Saúde pela ENSP/FIOCRUZ (1999); Mestrado em Educação pela Universidade Federal Fluminense - UFF (1986), Doutorado em Ciências na área de Saúde Pública (2015). Atua nas áreas: Gestão do Trabalho e Educação em Saúde, Formação de Recursos Humanos em Saúde e Regiões de Fronteira. É Pesquisadora em Saúde Pública da ENSP/FIOCRUZ desde 1987. É Coordenadora Geral dos Cursos de Especialização em Gestão do Trabalho e da Educação na Saúde - </a:t>
            </a:r>
            <a:r>
              <a:rPr lang="pt-BR" sz="1250" b="1" spc="-30" dirty="0" err="1">
                <a:solidFill>
                  <a:srgbClr val="FFFFFF"/>
                </a:solidFill>
                <a:latin typeface="Arial"/>
                <a:cs typeface="Arial"/>
              </a:rPr>
              <a:t>ProgeSUS</a:t>
            </a:r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 da SGTES/MS</a:t>
            </a:r>
            <a:r>
              <a:rPr lang="pt-BR" sz="1250" b="1" spc="-30">
                <a:solidFill>
                  <a:srgbClr val="FFFFFF"/>
                </a:solidFill>
                <a:latin typeface="Arial"/>
                <a:cs typeface="Arial"/>
              </a:rPr>
              <a:t>. </a:t>
            </a:r>
            <a:endParaRPr lang="pt-BR" sz="125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sz="125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sz="125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lang="pt-BR" sz="1250" b="1" spc="-30" dirty="0" err="1">
                <a:solidFill>
                  <a:srgbClr val="FFFFFF"/>
                </a:solidFill>
                <a:latin typeface="Arial"/>
                <a:cs typeface="Arial"/>
              </a:rPr>
              <a:t>CV:http</a:t>
            </a:r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://lattes.cnpq.br/1773722857493922</a:t>
            </a:r>
            <a:endParaRPr lang="pt-BR" sz="1250" dirty="0">
              <a:latin typeface="Arial"/>
              <a:cs typeface="Arial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F781C6EB-A63E-4B00-A17A-4F45257CD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" y="415925"/>
            <a:ext cx="1799585" cy="17995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7D12CA3-251F-4846-AE2B-BEF29C846781}"/>
              </a:ext>
            </a:extLst>
          </p:cNvPr>
          <p:cNvGrpSpPr/>
          <p:nvPr/>
        </p:nvGrpSpPr>
        <p:grpSpPr>
          <a:xfrm>
            <a:off x="4090993" y="4756899"/>
            <a:ext cx="2849245" cy="457240"/>
            <a:chOff x="4090993" y="4756899"/>
            <a:chExt cx="2849245" cy="457240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DA2D1610-DB2E-4D9E-95F1-E71C0DD8C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31559" y="4756899"/>
              <a:ext cx="438950" cy="4572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156</Words>
  <Application>Microsoft Office PowerPoint</Application>
  <PresentationFormat>Personalizar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Neuza Maria Nogueira Moysés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14</cp:revision>
  <dcterms:created xsi:type="dcterms:W3CDTF">2021-02-12T19:56:58Z</dcterms:created>
  <dcterms:modified xsi:type="dcterms:W3CDTF">2021-02-13T00:18:18Z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