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http://lattes.cnpq.br/286197382391025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105" y="543029"/>
            <a:ext cx="6059348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Paloma </a:t>
            </a:r>
            <a:r>
              <a:rPr lang="pt-BR" spc="10" dirty="0" err="1"/>
              <a:t>Sodre</a:t>
            </a:r>
            <a:r>
              <a:rPr lang="pt-BR" spc="10" dirty="0"/>
              <a:t> Cardoso</a:t>
            </a:r>
            <a:br>
              <a:rPr lang="pt-BR" spc="10" dirty="0"/>
            </a:br>
            <a:endParaRPr lang="pt-BR" spc="10" dirty="0"/>
          </a:p>
        </p:txBody>
      </p:sp>
      <p:sp>
        <p:nvSpPr>
          <p:cNvPr id="3" name="object 3"/>
          <p:cNvSpPr txBox="1"/>
          <p:nvPr/>
        </p:nvSpPr>
        <p:spPr>
          <a:xfrm>
            <a:off x="2266295" y="1035281"/>
            <a:ext cx="4673600" cy="33342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lang="pt-BR" sz="1050" b="1" dirty="0">
                <a:solidFill>
                  <a:srgbClr val="FFFFFF"/>
                </a:solidFill>
                <a:latin typeface="Arial"/>
                <a:cs typeface="Arial"/>
              </a:rPr>
              <a:t>Nutricionista graduada pela Universidade Federal de Santa Catarina - UFSC (2005) e com especialização modalidade residência multiprofissional em saúde da família pela Universidade Federal do Paraná - UFPR (2007). Em 2008 atuou no Projeto de Educação Alimentar e Nutricional nas Comunidades Quilombolas do Estado do Tocantins do Ministério do Desenvolvimento Social - MDS junto a comunidades Quilombolas no Tocantins. Foi professora na Faculdade de Nutrição da SCELI Sul e na Universidade Nilton Lins. Atuou por 10 anos como nutricionista na Secretaria Municipal de Saúde de Curitiba onde atuou na Vigilância Sanitária e no Núcleo Ampliado de Saúde da Família e Atenção Básica - </a:t>
            </a:r>
            <a:r>
              <a:rPr lang="pt-BR" sz="1050" b="1" dirty="0" err="1">
                <a:solidFill>
                  <a:srgbClr val="FFFFFF"/>
                </a:solidFill>
                <a:latin typeface="Arial"/>
                <a:cs typeface="Arial"/>
              </a:rPr>
              <a:t>Nasf</a:t>
            </a:r>
            <a:r>
              <a:rPr lang="pt-BR" sz="1050" b="1" dirty="0">
                <a:solidFill>
                  <a:srgbClr val="FFFFFF"/>
                </a:solidFill>
                <a:latin typeface="Arial"/>
                <a:cs typeface="Arial"/>
              </a:rPr>
              <a:t>-AB desenvolvendo atividades relacionadas a alimentação e nutrição, atenção primária à saúde, promoção e cuidado em saúde como o Programa Saúde na Escola, Programa de Atenção Nutricional a pessoas com necessidades especiais de alimentação e linha de cuidado à obesidade, e como tutora da estratégia Amamenta e Alimenta Brasil. Atua como tutora no curso para enfrentamento e controle da obesidade no âmbito do SUS no </a:t>
            </a:r>
            <a:r>
              <a:rPr lang="pt-BR" sz="1050" b="1">
                <a:solidFill>
                  <a:srgbClr val="FFFFFF"/>
                </a:solidFill>
                <a:latin typeface="Arial"/>
                <a:cs typeface="Arial"/>
              </a:rPr>
              <a:t>Amazonas -OBESUS</a:t>
            </a:r>
            <a:r>
              <a:rPr lang="pt-BR" sz="1050" b="1" dirty="0">
                <a:solidFill>
                  <a:srgbClr val="FFFFFF"/>
                </a:solidFill>
                <a:latin typeface="Arial"/>
                <a:cs typeface="Arial"/>
              </a:rPr>
              <a:t>. Tem experiência nas áreas de nutrição e saúde coletiva. </a:t>
            </a:r>
          </a:p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endParaRPr lang="pt-BR" sz="13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CV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:</a:t>
            </a:r>
            <a:r>
              <a:rPr lang="pt-BR" sz="1300" b="1" spc="-30" dirty="0">
                <a:solidFill>
                  <a:srgbClr val="FFFFFF"/>
                </a:solidFill>
                <a:latin typeface="Arial"/>
                <a:cs typeface="Arial"/>
              </a:rPr>
              <a:t> http://lattes.cnpq.br/3184708398371079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49F856D-D9F2-40D1-88DD-1033D345AD73}"/>
              </a:ext>
            </a:extLst>
          </p:cNvPr>
          <p:cNvGrpSpPr/>
          <p:nvPr/>
        </p:nvGrpSpPr>
        <p:grpSpPr>
          <a:xfrm>
            <a:off x="4090993" y="4773906"/>
            <a:ext cx="2849245" cy="458257"/>
            <a:chOff x="4090993" y="4773906"/>
            <a:chExt cx="2849245" cy="458257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457F62E-9A2A-4B3C-B054-C37625D7C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16629" y="4773906"/>
              <a:ext cx="436340" cy="458257"/>
            </a:xfrm>
            <a:prstGeom prst="rect">
              <a:avLst/>
            </a:prstGeom>
          </p:spPr>
        </p:pic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2C444D8B-F262-4836-94EE-2641004287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603" y="487358"/>
            <a:ext cx="1776647" cy="17573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208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Paloma Sodre Cardoso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11</cp:revision>
  <dcterms:created xsi:type="dcterms:W3CDTF">2021-02-12T19:56:58Z</dcterms:created>
  <dcterms:modified xsi:type="dcterms:W3CDTF">2021-02-13T00:03:00Z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