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200900" cy="5403850"/>
  <p:notesSz cx="7200900" cy="54038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0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1675193"/>
            <a:ext cx="6120765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3026156"/>
            <a:ext cx="5040630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1242885"/>
            <a:ext cx="3132391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761947"/>
            <a:ext cx="3657600" cy="363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4975" y="393776"/>
            <a:ext cx="1885950" cy="1885950"/>
          </a:xfrm>
          <a:custGeom>
            <a:avLst/>
            <a:gdLst/>
            <a:ahLst/>
            <a:cxnLst/>
            <a:rect l="l" t="t" r="r" b="b"/>
            <a:pathLst>
              <a:path w="1885950" h="1885950">
                <a:moveTo>
                  <a:pt x="1732533" y="0"/>
                </a:moveTo>
                <a:lnTo>
                  <a:pt x="153238" y="0"/>
                </a:lnTo>
                <a:lnTo>
                  <a:pt x="104802" y="7811"/>
                </a:lnTo>
                <a:lnTo>
                  <a:pt x="62736" y="29564"/>
                </a:lnTo>
                <a:lnTo>
                  <a:pt x="29565" y="62734"/>
                </a:lnTo>
                <a:lnTo>
                  <a:pt x="7812" y="104795"/>
                </a:lnTo>
                <a:lnTo>
                  <a:pt x="0" y="153225"/>
                </a:lnTo>
                <a:lnTo>
                  <a:pt x="0" y="1732533"/>
                </a:lnTo>
                <a:lnTo>
                  <a:pt x="7812" y="1780969"/>
                </a:lnTo>
                <a:lnTo>
                  <a:pt x="29565" y="1823035"/>
                </a:lnTo>
                <a:lnTo>
                  <a:pt x="62736" y="1856206"/>
                </a:lnTo>
                <a:lnTo>
                  <a:pt x="104802" y="1877960"/>
                </a:lnTo>
                <a:lnTo>
                  <a:pt x="153238" y="1885772"/>
                </a:lnTo>
                <a:lnTo>
                  <a:pt x="1732533" y="1885772"/>
                </a:lnTo>
                <a:lnTo>
                  <a:pt x="1780969" y="1877960"/>
                </a:lnTo>
                <a:lnTo>
                  <a:pt x="1823035" y="1856206"/>
                </a:lnTo>
                <a:lnTo>
                  <a:pt x="1856206" y="1823035"/>
                </a:lnTo>
                <a:lnTo>
                  <a:pt x="1877960" y="1780969"/>
                </a:lnTo>
                <a:lnTo>
                  <a:pt x="1885772" y="1732533"/>
                </a:lnTo>
                <a:lnTo>
                  <a:pt x="1885772" y="153225"/>
                </a:lnTo>
                <a:lnTo>
                  <a:pt x="1877960" y="104795"/>
                </a:lnTo>
                <a:lnTo>
                  <a:pt x="1856206" y="62734"/>
                </a:lnTo>
                <a:lnTo>
                  <a:pt x="1823035" y="29564"/>
                </a:lnTo>
                <a:lnTo>
                  <a:pt x="1780969" y="7811"/>
                </a:lnTo>
                <a:lnTo>
                  <a:pt x="1732533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6522" y="475310"/>
            <a:ext cx="1722690" cy="17226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247912" y="393772"/>
            <a:ext cx="4775200" cy="4114800"/>
          </a:xfrm>
          <a:custGeom>
            <a:avLst/>
            <a:gdLst/>
            <a:ahLst/>
            <a:cxnLst/>
            <a:rect l="l" t="t" r="r" b="b"/>
            <a:pathLst>
              <a:path w="4775200" h="4114800">
                <a:moveTo>
                  <a:pt x="4626749" y="0"/>
                </a:moveTo>
                <a:lnTo>
                  <a:pt x="148450" y="0"/>
                </a:lnTo>
                <a:lnTo>
                  <a:pt x="101526" y="7769"/>
                </a:lnTo>
                <a:lnTo>
                  <a:pt x="60775" y="29405"/>
                </a:lnTo>
                <a:lnTo>
                  <a:pt x="28641" y="62396"/>
                </a:lnTo>
                <a:lnTo>
                  <a:pt x="7567" y="104231"/>
                </a:lnTo>
                <a:lnTo>
                  <a:pt x="0" y="152400"/>
                </a:lnTo>
                <a:lnTo>
                  <a:pt x="0" y="3962400"/>
                </a:lnTo>
                <a:lnTo>
                  <a:pt x="7567" y="4010568"/>
                </a:lnTo>
                <a:lnTo>
                  <a:pt x="28641" y="4052403"/>
                </a:lnTo>
                <a:lnTo>
                  <a:pt x="60775" y="4085394"/>
                </a:lnTo>
                <a:lnTo>
                  <a:pt x="101526" y="4107030"/>
                </a:lnTo>
                <a:lnTo>
                  <a:pt x="148450" y="4114800"/>
                </a:lnTo>
                <a:lnTo>
                  <a:pt x="4626749" y="4114800"/>
                </a:lnTo>
                <a:lnTo>
                  <a:pt x="4673673" y="4107030"/>
                </a:lnTo>
                <a:lnTo>
                  <a:pt x="4714424" y="4085394"/>
                </a:lnTo>
                <a:lnTo>
                  <a:pt x="4746558" y="4052403"/>
                </a:lnTo>
                <a:lnTo>
                  <a:pt x="4767632" y="4010568"/>
                </a:lnTo>
                <a:lnTo>
                  <a:pt x="4775200" y="3962400"/>
                </a:lnTo>
                <a:lnTo>
                  <a:pt x="4775200" y="152400"/>
                </a:lnTo>
                <a:lnTo>
                  <a:pt x="4767632" y="104231"/>
                </a:lnTo>
                <a:lnTo>
                  <a:pt x="4746558" y="62396"/>
                </a:lnTo>
                <a:lnTo>
                  <a:pt x="4714424" y="29405"/>
                </a:lnTo>
                <a:lnTo>
                  <a:pt x="4673673" y="7769"/>
                </a:lnTo>
                <a:lnTo>
                  <a:pt x="4626749" y="0"/>
                </a:lnTo>
                <a:close/>
              </a:path>
            </a:pathLst>
          </a:custGeom>
          <a:solidFill>
            <a:srgbClr val="00A7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9691" y="476097"/>
            <a:ext cx="6441516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7329" y="979004"/>
            <a:ext cx="6746240" cy="3195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5025580"/>
            <a:ext cx="2304288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5025580"/>
            <a:ext cx="1656207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://lattes.cnpq.br/939693866278382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692" y="664045"/>
            <a:ext cx="6441516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2164">
              <a:lnSpc>
                <a:spcPct val="100000"/>
              </a:lnSpc>
              <a:spcBef>
                <a:spcPts val="100"/>
              </a:spcBef>
            </a:pPr>
            <a:r>
              <a:rPr lang="pt-BR" spc="-10" dirty="0" err="1"/>
              <a:t>Raylson</a:t>
            </a:r>
            <a:r>
              <a:rPr lang="pt-BR" spc="-10" dirty="0"/>
              <a:t> Nóbrega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9942" y="1174895"/>
            <a:ext cx="4674870" cy="2998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base"/>
            <a:r>
              <a:rPr lang="pt-BR" sz="1400" dirty="0">
                <a:solidFill>
                  <a:schemeClr val="bg1"/>
                </a:solidFill>
                <a:latin typeface="Tahoma" panose="020B0604030504040204" pitchFamily="34" charset="0"/>
              </a:rPr>
              <a:t>G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raduação em Odontologia pelo Centro Universitário do Norte (2012), atualização em Gerência de Unidades Básicas de Saúde, Gestão da Clínica de do Cuidado pela Universidade Federal Fluminense - UFF (2018) e especialização em Docência do Ensino Superior pela FAEME (2019), atualmente cursando Mestrado Profissional em Saúde Pública - Fiocruz IAM/ Fiocruz ILMD e Pesquisador do NAI/</a:t>
            </a:r>
            <a:r>
              <a:rPr lang="pt-BR" sz="1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Ufam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. No âmbito profissional, tenho experiência como coordenador do Programa de Saúde Bucal e atualmente atuando como dentista em uma Estratégia de Saúde da Família Ribeirinha no município de Iranduba-AM.</a:t>
            </a:r>
            <a:endParaRPr lang="pt-BR" sz="1300" b="1" spc="-3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pt-BR" sz="13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pt-BR" sz="1300" b="1" spc="-3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00" b="1" spc="-30" dirty="0">
                <a:solidFill>
                  <a:schemeClr val="bg1"/>
                </a:solidFill>
                <a:latin typeface="Arial"/>
                <a:cs typeface="Arial"/>
              </a:rPr>
              <a:t>CV</a:t>
            </a:r>
            <a:r>
              <a:rPr sz="1300" b="1" spc="-30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pt-BR" sz="13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</a:rPr>
              <a:t>http://lattes.cnpq.br/1299968236744176</a:t>
            </a:r>
            <a:endParaRPr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8533465-DFB6-4CA0-8CA2-1704827EE684}"/>
              </a:ext>
            </a:extLst>
          </p:cNvPr>
          <p:cNvGrpSpPr/>
          <p:nvPr/>
        </p:nvGrpSpPr>
        <p:grpSpPr>
          <a:xfrm>
            <a:off x="4090993" y="4756899"/>
            <a:ext cx="2849245" cy="457240"/>
            <a:chOff x="4090993" y="4756899"/>
            <a:chExt cx="2849245" cy="457240"/>
          </a:xfrm>
        </p:grpSpPr>
        <p:grpSp>
          <p:nvGrpSpPr>
            <p:cNvPr id="4" name="object 4"/>
            <p:cNvGrpSpPr/>
            <p:nvPr/>
          </p:nvGrpSpPr>
          <p:grpSpPr>
            <a:xfrm>
              <a:off x="4090993" y="4786433"/>
              <a:ext cx="2849245" cy="385445"/>
              <a:chOff x="4090993" y="4786433"/>
              <a:chExt cx="2849245" cy="385445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6526453" y="4786433"/>
                <a:ext cx="413442" cy="38520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135497" y="4786433"/>
                <a:ext cx="285054" cy="38520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5145273" y="4827145"/>
                <a:ext cx="865382" cy="31674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4645901" y="4787219"/>
                <a:ext cx="399329" cy="383635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4090993" y="4794247"/>
                <a:ext cx="436341" cy="369578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E5B24C02-5E79-47B9-9FB2-D7C2DC601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27377" y="4756899"/>
              <a:ext cx="438950" cy="457240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B85D18EF-2D4E-4371-91B4-232DB6419B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087" y="482181"/>
            <a:ext cx="1763163" cy="1763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111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Tahoma</vt:lpstr>
      <vt:lpstr>Office Theme</vt:lpstr>
      <vt:lpstr>Raylson Nóbrega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Apresentação_Professora Rosana</dc:title>
  <dc:creator>Rosana</dc:creator>
  <cp:lastModifiedBy>Rosana</cp:lastModifiedBy>
  <cp:revision>15</cp:revision>
  <dcterms:created xsi:type="dcterms:W3CDTF">2021-02-12T19:58:57Z</dcterms:created>
  <dcterms:modified xsi:type="dcterms:W3CDTF">2021-02-23T22:36:56Z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2019-09-26T00:00:00Z</vt:filetime>
  </property>
  <property fmtid="{D5CDD505-2E9C-101B-9397-08002B2CF9AE}" pid="3" name="Creator">
    <vt:lpwstr>Adobe Illustrator CC (Windows)</vt:lpwstr>
  </property>
  <property fmtid="{D5CDD505-2E9C-101B-9397-08002B2CF9AE}" pid="4" name="LastSaved">
    <vt:filetime>2021-02-12T00:00:00Z</vt:filetime>
  </property>
</Properties>
</file>