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722690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9691" y="476097"/>
            <a:ext cx="6441516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7329" y="979004"/>
            <a:ext cx="6746240" cy="3195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://lattes.cnpq.br/93969386627838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164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Rosana </a:t>
            </a:r>
            <a:r>
              <a:rPr spc="-5" dirty="0"/>
              <a:t>Pimentel </a:t>
            </a:r>
            <a:r>
              <a:rPr spc="15" dirty="0"/>
              <a:t>Correia</a:t>
            </a:r>
            <a:r>
              <a:rPr spc="-60" dirty="0"/>
              <a:t> </a:t>
            </a:r>
            <a:r>
              <a:rPr spc="-10" dirty="0"/>
              <a:t>Moysés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8700" y="979004"/>
            <a:ext cx="4674870" cy="319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6565" algn="just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Possui graduação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Odontologia pela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Universidade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Federal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Fluminense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Mestrado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Saúde, Sociedade e  Endemias 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Amazônia,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pela 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UFAM/FIOCRUZ/UFPA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3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área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Avaliação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Programas</a:t>
            </a:r>
            <a:r>
              <a:rPr sz="13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Serviços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Saúde.</a:t>
            </a:r>
            <a:r>
              <a:rPr sz="13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Participou  do planejamento, implantação 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coordenação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 Especialidades Odontológicas 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município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Maués-AM.  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Trabalhou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área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gestão pública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como Assessora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Técnica da Superintendência 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Atenção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Primária do  Município 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Rio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Janeiro. Atualmente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é Professora de  Saúde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Departamento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Saúde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 Faculdade de Medicina 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Federal do</a:t>
            </a:r>
            <a:r>
              <a:rPr sz="13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Amazo-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nas</a:t>
            </a:r>
            <a:r>
              <a:rPr sz="13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 err="1">
                <a:solidFill>
                  <a:srgbClr val="FFFFFF"/>
                </a:solidFill>
                <a:latin typeface="Arial"/>
                <a:cs typeface="Arial"/>
              </a:rPr>
              <a:t>Doutora</a:t>
            </a:r>
            <a:r>
              <a:rPr sz="13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r>
              <a:rPr sz="13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Psicologia</a:t>
            </a:r>
            <a:r>
              <a:rPr sz="13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Aplicada,</a:t>
            </a:r>
            <a:r>
              <a:rPr sz="13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300" b="1" spc="-80" dirty="0">
                <a:solidFill>
                  <a:srgbClr val="FFFFFF"/>
                </a:solidFill>
                <a:latin typeface="Arial"/>
                <a:cs typeface="Arial"/>
              </a:rPr>
              <a:t>pelo Grupo </a:t>
            </a:r>
            <a:r>
              <a:rPr lang="pt-BR" sz="1300" b="1" spc="-80">
                <a:solidFill>
                  <a:srgbClr val="FFFFFF"/>
                </a:solidFill>
                <a:latin typeface="Arial"/>
                <a:cs typeface="Arial"/>
              </a:rPr>
              <a:t>de Pesquisa em </a:t>
            </a:r>
            <a:r>
              <a:rPr sz="1300" b="1">
                <a:solidFill>
                  <a:srgbClr val="FFFFFF"/>
                </a:solidFill>
                <a:latin typeface="Arial"/>
                <a:cs typeface="Arial"/>
              </a:rPr>
              <a:t>Saúde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 Familiar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Doença,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Escola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Psicologia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Universidade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Minho,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Braga,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Portugal.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http://lattes.cnpq.br/9396938662783825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72E148E-7411-4456-A027-7F2AB0F8F51A}"/>
              </a:ext>
            </a:extLst>
          </p:cNvPr>
          <p:cNvGrpSpPr/>
          <p:nvPr/>
        </p:nvGrpSpPr>
        <p:grpSpPr>
          <a:xfrm>
            <a:off x="4090993" y="4786433"/>
            <a:ext cx="2849245" cy="457240"/>
            <a:chOff x="4090993" y="4786433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3D67295-E43D-484A-8386-2DE2669BC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99964" y="4786433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139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Rosana Pimentel Correia Moysés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Apresentação_Professora Rosana</dc:title>
  <dc:creator>Rosana</dc:creator>
  <cp:lastModifiedBy>Rosana</cp:lastModifiedBy>
  <cp:revision>2</cp:revision>
  <dcterms:created xsi:type="dcterms:W3CDTF">2021-02-12T19:58:57Z</dcterms:created>
  <dcterms:modified xsi:type="dcterms:W3CDTF">2021-02-12T23:37:30Z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