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7696" y="417075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Thaís Tibery Espir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0" y="796925"/>
            <a:ext cx="4558645" cy="35830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Biomédica, Mestre em Ciências (Saúde Pública/Vigilância Sanitária) pela Fundação Oswaldo Cruz (INCQS-RJ), Doutora em Biotecnologia na área da saúde pela Universidade Federal do Amazonas (UFAM). Possui experiência na área de Saúde Pública, Epidemiologia, Imunologia, Parasitologia. É professora do Departamento de Saúde Coletiva da Faculdade de Medicina da Universidade Federal do Amazonas e colaboradora do curso de Pós-Graduação em Imunologia (PPGIBA) e do Programa de Pós-Graduação em Cirurgia (PPGRACI) da UFAM. Desenvolve projetos de pesquisa e extensão em Saúde Coletiva com populações vulneráveis, tendo como foco as condições de vida e saúde, a promoção da saúde e o acesso aos serviços públicos de saúde. Atua como chefe do Departamento de </a:t>
            </a:r>
            <a:r>
              <a:rPr lang="pt-BR" sz="1250" b="1" spc="-30" dirty="0" err="1">
                <a:solidFill>
                  <a:srgbClr val="FFFFFF"/>
                </a:solidFill>
                <a:latin typeface="Arial"/>
                <a:cs typeface="Arial"/>
              </a:rPr>
              <a:t>Saude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 Coletiva da Faculdade de Medicina da UFAM desde Outubro de 2020. (Texto informado pelo autor)</a:t>
            </a:r>
          </a:p>
          <a:p>
            <a:pPr marL="12700" algn="just">
              <a:lnSpc>
                <a:spcPct val="100000"/>
              </a:lnSpc>
            </a:pPr>
            <a:endParaRPr lang="pt-BR" sz="10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0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V: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http://lattes.cnpq.br/9164368096647029</a:t>
            </a:r>
            <a:endParaRPr sz="1250" dirty="0">
              <a:latin typeface="Arial"/>
              <a:cs typeface="Arial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E9F419B6-1E67-4FB0-8E93-6C7FC6E55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7" t="22674" r="8902" b="9098"/>
          <a:stretch/>
        </p:blipFill>
        <p:spPr>
          <a:xfrm>
            <a:off x="261006" y="415925"/>
            <a:ext cx="1739244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85E7197-3D69-4B61-A77C-E92A12F7A682}"/>
              </a:ext>
            </a:extLst>
          </p:cNvPr>
          <p:cNvGrpSpPr/>
          <p:nvPr/>
        </p:nvGrpSpPr>
        <p:grpSpPr>
          <a:xfrm>
            <a:off x="4090993" y="4732217"/>
            <a:ext cx="2849245" cy="457240"/>
            <a:chOff x="4090993" y="4732217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1CC369D2-6DAB-4814-974E-50293C083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6090" y="4732217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164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Thaís Tibery Espir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11</cp:revision>
  <dcterms:created xsi:type="dcterms:W3CDTF">2021-02-12T19:56:58Z</dcterms:created>
  <dcterms:modified xsi:type="dcterms:W3CDTF">2021-02-12T22:11:02Z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