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650" y="603174"/>
            <a:ext cx="6172199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 algn="l">
              <a:lnSpc>
                <a:spcPct val="100000"/>
              </a:lnSpc>
              <a:spcBef>
                <a:spcPts val="100"/>
              </a:spcBef>
            </a:pPr>
            <a:r>
              <a:rPr lang="pt-BR" spc="10" dirty="0"/>
              <a:t>Tiotrefis Gomes Fernandes</a:t>
            </a:r>
            <a:br>
              <a:rPr lang="pt-BR" spc="10" dirty="0"/>
            </a:br>
            <a:endParaRPr lang="pt-BR"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2298661" y="1106081"/>
            <a:ext cx="4673600" cy="2826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lang="pt-BR" sz="1300" b="1" dirty="0">
                <a:solidFill>
                  <a:srgbClr val="FFFFFF"/>
                </a:solidFill>
                <a:latin typeface="Arial"/>
                <a:cs typeface="Arial"/>
              </a:rPr>
              <a:t>Graduado em Fisioterapia pela UFRN e Doutor em Ciências pelo programa de Ciências Médicas da USP. Docente da Universidade Federal do Amazonas (UFAM), atual coordenador acadêmico da Faculdade de Educação Física e Fisioterapia (FEFF) e atuante como professor e orientador nos cursos de: Graduação em Fisioterapia (FEFF-UFAM); Mestrado em Ciências do Movimento Humano (PPGCiMH) (FEFF-UFAM), e Doutorado em saúde pública na Amazônia (parceira Fiocruz, UFAM e UEA). Principais áreas de estudo e atuação: epidemiologia em saúde de populações amazônicas, epidemiologia de doenças crônicas e fisioterapia na saúde coletiva.</a:t>
            </a:r>
          </a:p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endParaRPr lang="pt-BR" sz="13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CV: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1300" b="1">
                <a:solidFill>
                  <a:srgbClr val="FFFFFF"/>
                </a:solidFill>
                <a:latin typeface="Arial"/>
                <a:cs typeface="Arial"/>
              </a:rPr>
              <a:t> http://lattes.cnpq.br/7102266503243399</a:t>
            </a:r>
            <a:endParaRPr sz="1300" dirty="0">
              <a:latin typeface="Arial"/>
              <a:cs typeface="Arial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3D8283C-40C8-454A-AB43-4EF14BCD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03" y="420183"/>
            <a:ext cx="1815413" cy="18245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598FB67D-97FF-492B-9E54-D8A588303ED8}"/>
              </a:ext>
            </a:extLst>
          </p:cNvPr>
          <p:cNvGrpSpPr/>
          <p:nvPr/>
        </p:nvGrpSpPr>
        <p:grpSpPr>
          <a:xfrm>
            <a:off x="4090993" y="4750416"/>
            <a:ext cx="2849245" cy="457240"/>
            <a:chOff x="4090993" y="4750416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6B9EEB98-9CA7-44F1-B16E-F5F3C3E17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35461" y="4750416"/>
              <a:ext cx="438950" cy="45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121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Tiotrefis Gomes Fernandes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6</cp:revision>
  <dcterms:created xsi:type="dcterms:W3CDTF">2021-02-12T19:56:58Z</dcterms:created>
  <dcterms:modified xsi:type="dcterms:W3CDTF">2021-02-12T22:11:33Z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