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Alanderson Alves Ramalho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975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Possui graduação em Nutrição pela Universidade Paulista (2009), mestrado em Saúde Coletiva pela Universidade Federal do Acre (2012) e doutorado em Saúde Pública e Meio Ambiente pela Fundação Oswaldo Cruz (2018). Atualmente é professor adjunto da Universidade Federal do Acre, onde coordena o Laboratório de Avaliação Nutricional do Programa de Pós-Graduação em Saúde Coletiva e é líder do Grupo de Pesquisa em Saúde Coletiva na Amazônia. É membro do Núcleo Docente Estruturante do curso de bacharelado em Nutrição e professor permanente do Programa de Pós-Graduação em Saúde Coletiva. Apresenta experiência na área de Nutrição e Saúde Coletiva, desenvolvendo atividades de pesquisa, ensino e extensão, principalmente nas áreas Segurança Alimentar e Nutricional, Análise nutricional de população, Saúde Materno-Infantil, Epidemiologia e Saúde Pública. </a:t>
            </a: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http://lattes.cnpq.br/1173989709557324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19B8B863-4B9D-4E48-AC8C-B4CA9DC6F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" y="339725"/>
            <a:ext cx="2054986" cy="27399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151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Alanderson Alves Ramalho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30</cp:revision>
  <dcterms:created xsi:type="dcterms:W3CDTF">2021-02-12T19:56:58Z</dcterms:created>
  <dcterms:modified xsi:type="dcterms:W3CDTF">2021-02-18T20:22:14Z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