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2250" y="434376"/>
            <a:ext cx="39242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base"/>
            <a:r>
              <a:rPr lang="pt-BR" b="1" i="0" dirty="0">
                <a:effectLst/>
                <a:latin typeface="Tahoma" panose="020B0604030504040204" pitchFamily="34" charset="0"/>
              </a:rPr>
              <a:t>Alberto </a:t>
            </a:r>
            <a:r>
              <a:rPr lang="pt-BR" b="1" i="0" dirty="0" err="1">
                <a:effectLst/>
                <a:latin typeface="Tahoma" panose="020B0604030504040204" pitchFamily="34" charset="0"/>
              </a:rPr>
              <a:t>Sumiya</a:t>
            </a:r>
            <a:endParaRPr lang="pt-BR" b="1" i="0" dirty="0">
              <a:effectLst/>
              <a:latin typeface="Tahoma" panose="020B060403050404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975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Professor Adjunto A Nível II da Universidade Federal de Santa Catarina (UFSC). Desenvolve trabalhos envolvendo o campo da saúde coletiva, com interesse maior na atenção primária à saúde (APS), formação profissional em saúde, além de desenvolver estudos relacionados as Práticas Integrativas e Complementares em Saúde (PICS). Membro da Associação Brasileira de Ensino de Fisioterapia (ABENFISIO), sendo parte da Coordenação Estadual no Paraná até março de 2021. Foi integrante do GT Racionalidades Médicas e PICS (2019-2020). É Líder do Grupo de Pesquisa chamado Núcleo Ampliado de Pesquisas Interdisciplinares em Saúde (NAPIS/UFSC) e Vice-Líder do Grupo de Pesquisa denominado Laboratório de Estudos, Pesquisas e Intervenções em Saúde Coletiva (LEPISC/UFAM).</a:t>
            </a:r>
            <a:r>
              <a:rPr lang="pt-BR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 </a:t>
            </a:r>
            <a:br>
              <a:rPr lang="pt-BR" sz="1200" dirty="0"/>
            </a:br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lang="pt-BR" sz="1250" b="1" spc="-30">
                <a:solidFill>
                  <a:srgbClr val="FFFFFF"/>
                </a:solidFill>
                <a:latin typeface="Arial"/>
                <a:cs typeface="Arial"/>
              </a:rPr>
              <a:t>:  http://lattes.cnpq.br/1960981943154275</a:t>
            </a: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1F99B0BF-3520-463A-B60D-D72D5CF1C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687" y="418513"/>
            <a:ext cx="2333348" cy="17500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143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Alberto Sumiya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39</cp:revision>
  <dcterms:created xsi:type="dcterms:W3CDTF">2021-02-12T19:56:58Z</dcterms:created>
  <dcterms:modified xsi:type="dcterms:W3CDTF">2021-02-18T20:05:10Z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