
<file path=[Content_Types].xml><?xml version="1.0" encoding="utf-8"?>
<Types xmlns="http://schemas.openxmlformats.org/package/2006/content-types">
  <Default Extension="jpg" ContentType="image/jp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</p:sldIdLst>
  <p:sldSz cx="7200900" cy="5403850"/>
  <p:notesSz cx="7200900" cy="540385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3" d="100"/>
          <a:sy n="103" d="100"/>
        </p:scale>
        <p:origin x="1502" y="77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540067" y="1675193"/>
            <a:ext cx="6120765" cy="113480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080135" y="3026156"/>
            <a:ext cx="5040630" cy="135096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2/18/2021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900" b="0" i="0">
                <a:solidFill>
                  <a:schemeClr val="bg1"/>
                </a:solidFill>
                <a:latin typeface="Arial Black"/>
                <a:cs typeface="Arial Black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2/18/2021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900" b="0" i="0">
                <a:solidFill>
                  <a:schemeClr val="bg1"/>
                </a:solidFill>
                <a:latin typeface="Arial Black"/>
                <a:cs typeface="Arial Black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360045" y="1242885"/>
            <a:ext cx="3132391" cy="356654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3708463" y="1242885"/>
            <a:ext cx="3132391" cy="356654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2/18/2021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900" b="0" i="0">
                <a:solidFill>
                  <a:schemeClr val="bg1"/>
                </a:solidFill>
                <a:latin typeface="Arial Black"/>
                <a:cs typeface="Arial Black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2/18/2021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2/18/2021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4.png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3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1761947"/>
            <a:ext cx="3657600" cy="3638092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g object 17"/>
          <p:cNvSpPr/>
          <p:nvPr/>
        </p:nvSpPr>
        <p:spPr>
          <a:xfrm>
            <a:off x="184975" y="393776"/>
            <a:ext cx="1885950" cy="1885950"/>
          </a:xfrm>
          <a:custGeom>
            <a:avLst/>
            <a:gdLst/>
            <a:ahLst/>
            <a:cxnLst/>
            <a:rect l="l" t="t" r="r" b="b"/>
            <a:pathLst>
              <a:path w="1885950" h="1885950">
                <a:moveTo>
                  <a:pt x="1732533" y="0"/>
                </a:moveTo>
                <a:lnTo>
                  <a:pt x="153238" y="0"/>
                </a:lnTo>
                <a:lnTo>
                  <a:pt x="104802" y="7811"/>
                </a:lnTo>
                <a:lnTo>
                  <a:pt x="62736" y="29564"/>
                </a:lnTo>
                <a:lnTo>
                  <a:pt x="29565" y="62734"/>
                </a:lnTo>
                <a:lnTo>
                  <a:pt x="7812" y="104795"/>
                </a:lnTo>
                <a:lnTo>
                  <a:pt x="0" y="153225"/>
                </a:lnTo>
                <a:lnTo>
                  <a:pt x="0" y="1732533"/>
                </a:lnTo>
                <a:lnTo>
                  <a:pt x="7812" y="1780969"/>
                </a:lnTo>
                <a:lnTo>
                  <a:pt x="29565" y="1823035"/>
                </a:lnTo>
                <a:lnTo>
                  <a:pt x="62736" y="1856206"/>
                </a:lnTo>
                <a:lnTo>
                  <a:pt x="104802" y="1877960"/>
                </a:lnTo>
                <a:lnTo>
                  <a:pt x="153238" y="1885772"/>
                </a:lnTo>
                <a:lnTo>
                  <a:pt x="1732533" y="1885772"/>
                </a:lnTo>
                <a:lnTo>
                  <a:pt x="1780969" y="1877960"/>
                </a:lnTo>
                <a:lnTo>
                  <a:pt x="1823035" y="1856206"/>
                </a:lnTo>
                <a:lnTo>
                  <a:pt x="1856206" y="1823035"/>
                </a:lnTo>
                <a:lnTo>
                  <a:pt x="1877960" y="1780969"/>
                </a:lnTo>
                <a:lnTo>
                  <a:pt x="1885772" y="1732533"/>
                </a:lnTo>
                <a:lnTo>
                  <a:pt x="1885772" y="153225"/>
                </a:lnTo>
                <a:lnTo>
                  <a:pt x="1877960" y="104795"/>
                </a:lnTo>
                <a:lnTo>
                  <a:pt x="1856206" y="62734"/>
                </a:lnTo>
                <a:lnTo>
                  <a:pt x="1823035" y="29564"/>
                </a:lnTo>
                <a:lnTo>
                  <a:pt x="1780969" y="7811"/>
                </a:lnTo>
                <a:lnTo>
                  <a:pt x="1732533" y="0"/>
                </a:lnTo>
                <a:close/>
              </a:path>
            </a:pathLst>
          </a:custGeom>
          <a:solidFill>
            <a:srgbClr val="00A7A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bg object 18"/>
          <p:cNvSpPr/>
          <p:nvPr/>
        </p:nvSpPr>
        <p:spPr>
          <a:xfrm>
            <a:off x="266522" y="475310"/>
            <a:ext cx="1484401" cy="1722691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bg object 19"/>
          <p:cNvSpPr/>
          <p:nvPr/>
        </p:nvSpPr>
        <p:spPr>
          <a:xfrm>
            <a:off x="498544" y="475310"/>
            <a:ext cx="1490668" cy="1722691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bg object 20"/>
          <p:cNvSpPr/>
          <p:nvPr/>
        </p:nvSpPr>
        <p:spPr>
          <a:xfrm>
            <a:off x="360629" y="475310"/>
            <a:ext cx="1528215" cy="1722691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bg object 21"/>
          <p:cNvSpPr/>
          <p:nvPr/>
        </p:nvSpPr>
        <p:spPr>
          <a:xfrm>
            <a:off x="2247912" y="393772"/>
            <a:ext cx="4775200" cy="4114800"/>
          </a:xfrm>
          <a:custGeom>
            <a:avLst/>
            <a:gdLst/>
            <a:ahLst/>
            <a:cxnLst/>
            <a:rect l="l" t="t" r="r" b="b"/>
            <a:pathLst>
              <a:path w="4775200" h="4114800">
                <a:moveTo>
                  <a:pt x="4626749" y="0"/>
                </a:moveTo>
                <a:lnTo>
                  <a:pt x="148450" y="0"/>
                </a:lnTo>
                <a:lnTo>
                  <a:pt x="101526" y="7769"/>
                </a:lnTo>
                <a:lnTo>
                  <a:pt x="60775" y="29405"/>
                </a:lnTo>
                <a:lnTo>
                  <a:pt x="28641" y="62396"/>
                </a:lnTo>
                <a:lnTo>
                  <a:pt x="7567" y="104231"/>
                </a:lnTo>
                <a:lnTo>
                  <a:pt x="0" y="152400"/>
                </a:lnTo>
                <a:lnTo>
                  <a:pt x="0" y="3962400"/>
                </a:lnTo>
                <a:lnTo>
                  <a:pt x="7567" y="4010568"/>
                </a:lnTo>
                <a:lnTo>
                  <a:pt x="28641" y="4052403"/>
                </a:lnTo>
                <a:lnTo>
                  <a:pt x="60775" y="4085394"/>
                </a:lnTo>
                <a:lnTo>
                  <a:pt x="101526" y="4107030"/>
                </a:lnTo>
                <a:lnTo>
                  <a:pt x="148450" y="4114800"/>
                </a:lnTo>
                <a:lnTo>
                  <a:pt x="4626749" y="4114800"/>
                </a:lnTo>
                <a:lnTo>
                  <a:pt x="4673673" y="4107030"/>
                </a:lnTo>
                <a:lnTo>
                  <a:pt x="4714424" y="4085394"/>
                </a:lnTo>
                <a:lnTo>
                  <a:pt x="4746558" y="4052403"/>
                </a:lnTo>
                <a:lnTo>
                  <a:pt x="4767632" y="4010568"/>
                </a:lnTo>
                <a:lnTo>
                  <a:pt x="4775200" y="3962400"/>
                </a:lnTo>
                <a:lnTo>
                  <a:pt x="4775200" y="152400"/>
                </a:lnTo>
                <a:lnTo>
                  <a:pt x="4767632" y="104231"/>
                </a:lnTo>
                <a:lnTo>
                  <a:pt x="4746558" y="62396"/>
                </a:lnTo>
                <a:lnTo>
                  <a:pt x="4714424" y="29405"/>
                </a:lnTo>
                <a:lnTo>
                  <a:pt x="4673673" y="7769"/>
                </a:lnTo>
                <a:lnTo>
                  <a:pt x="4626749" y="0"/>
                </a:lnTo>
                <a:close/>
              </a:path>
            </a:pathLst>
          </a:custGeom>
          <a:solidFill>
            <a:srgbClr val="00A7A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046302" y="603174"/>
            <a:ext cx="5108295" cy="31495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900" b="0" i="0">
                <a:solidFill>
                  <a:schemeClr val="bg1"/>
                </a:solidFill>
                <a:latin typeface="Arial Black"/>
                <a:cs typeface="Arial Black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228638" y="1106081"/>
            <a:ext cx="6743623" cy="279907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448306" y="5025580"/>
            <a:ext cx="2304288" cy="27019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60045" y="5025580"/>
            <a:ext cx="1656207" cy="27019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2/18/2021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184648" y="5025580"/>
            <a:ext cx="1656207" cy="27019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8.jpg"/><Relationship Id="rId4" Type="http://schemas.openxmlformats.org/officeDocument/2006/relationships/image" Target="../media/image7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14350" y="434376"/>
            <a:ext cx="6172199" cy="30521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082800" algn="l">
              <a:lnSpc>
                <a:spcPct val="100000"/>
              </a:lnSpc>
              <a:spcBef>
                <a:spcPts val="100"/>
              </a:spcBef>
            </a:pPr>
            <a:r>
              <a:rPr lang="pt-BR" spc="10" dirty="0"/>
              <a:t>Amanda Forster Lopes </a:t>
            </a:r>
            <a:r>
              <a:rPr lang="pt-BR" spc="10" dirty="0" err="1"/>
              <a:t>Hanada</a:t>
            </a:r>
            <a:endParaRPr lang="pt-BR" spc="10" dirty="0"/>
          </a:p>
        </p:txBody>
      </p:sp>
      <p:sp>
        <p:nvSpPr>
          <p:cNvPr id="3" name="object 3"/>
          <p:cNvSpPr txBox="1"/>
          <p:nvPr/>
        </p:nvSpPr>
        <p:spPr>
          <a:xfrm>
            <a:off x="2381250" y="1025525"/>
            <a:ext cx="4558645" cy="298286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just" fontAlgn="base"/>
            <a:r>
              <a:rPr lang="pt-BR" sz="14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</a:rPr>
              <a:t>Possui graduação em Nutrição pela Universidade Estadual Paulista Júlio de Mesquita Filho - Unesp (2010), Título de Especialista pelo Programa de Residência Multiprofissional em Saúde da Criança e do Adolescente - Área de Concentração Oncologia Pediátrica da Universidade Federal de São Paulo - Unifesp (2013), mestre (2015) e doutora (2018) em Ciências, área de concentração: Saúde, Ciclos de Vida e Sociedade pela Faculdade de Saúde Pública da Universidade de São Paulo - USP. Atualmente é professora e coordenadora do curso de Nutrição da Universidade Federal do Amazonas (UFAM).</a:t>
            </a:r>
          </a:p>
          <a:p>
            <a:br>
              <a:rPr lang="pt-BR" sz="1400" dirty="0"/>
            </a:br>
            <a:endParaRPr lang="pt-BR" sz="1250" b="1" spc="-30" dirty="0">
              <a:solidFill>
                <a:srgbClr val="FFFFFF"/>
              </a:solidFill>
              <a:latin typeface="Arial"/>
              <a:cs typeface="Arial"/>
            </a:endParaRPr>
          </a:p>
          <a:p>
            <a:pPr marL="12700" algn="just">
              <a:lnSpc>
                <a:spcPct val="100000"/>
              </a:lnSpc>
            </a:pPr>
            <a:r>
              <a:rPr lang="pt-BR" sz="1250" b="1" spc="-30" dirty="0">
                <a:solidFill>
                  <a:srgbClr val="FFFFFF"/>
                </a:solidFill>
                <a:latin typeface="Arial"/>
                <a:cs typeface="Arial"/>
              </a:rPr>
              <a:t>CV:  http://lattes.cnpq.br/5792668830160944</a:t>
            </a:r>
          </a:p>
        </p:txBody>
      </p:sp>
      <p:grpSp>
        <p:nvGrpSpPr>
          <p:cNvPr id="12" name="Agrupar 11">
            <a:extLst>
              <a:ext uri="{FF2B5EF4-FFF2-40B4-BE49-F238E27FC236}">
                <a16:creationId xmlns:a16="http://schemas.microsoft.com/office/drawing/2014/main" id="{7CB1CA3D-D539-4677-8084-C08E756BF2D9}"/>
              </a:ext>
            </a:extLst>
          </p:cNvPr>
          <p:cNvGrpSpPr/>
          <p:nvPr/>
        </p:nvGrpSpPr>
        <p:grpSpPr>
          <a:xfrm>
            <a:off x="4090993" y="4756899"/>
            <a:ext cx="2849245" cy="457240"/>
            <a:chOff x="4090993" y="4756899"/>
            <a:chExt cx="2849245" cy="457240"/>
          </a:xfrm>
        </p:grpSpPr>
        <p:grpSp>
          <p:nvGrpSpPr>
            <p:cNvPr id="4" name="object 4"/>
            <p:cNvGrpSpPr/>
            <p:nvPr/>
          </p:nvGrpSpPr>
          <p:grpSpPr>
            <a:xfrm>
              <a:off x="4090993" y="4786433"/>
              <a:ext cx="2849245" cy="385445"/>
              <a:chOff x="4090993" y="4786433"/>
              <a:chExt cx="2849245" cy="385445"/>
            </a:xfrm>
          </p:grpSpPr>
          <p:sp>
            <p:nvSpPr>
              <p:cNvPr id="5" name="object 5"/>
              <p:cNvSpPr/>
              <p:nvPr/>
            </p:nvSpPr>
            <p:spPr>
              <a:xfrm>
                <a:off x="6526453" y="4786433"/>
                <a:ext cx="413442" cy="385207"/>
              </a:xfrm>
              <a:prstGeom prst="rect">
                <a:avLst/>
              </a:prstGeom>
              <a:blipFill>
                <a:blip r:embed="rId2" cstate="print"/>
                <a:stretch>
                  <a:fillRect/>
                </a:stretch>
              </a:blip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6" name="object 6"/>
              <p:cNvSpPr/>
              <p:nvPr/>
            </p:nvSpPr>
            <p:spPr>
              <a:xfrm>
                <a:off x="6135497" y="4786433"/>
                <a:ext cx="285054" cy="385207"/>
              </a:xfrm>
              <a:prstGeom prst="rect">
                <a:avLst/>
              </a:prstGeom>
              <a:blipFill>
                <a:blip r:embed="rId3" cstate="print"/>
                <a:stretch>
                  <a:fillRect/>
                </a:stretch>
              </a:blip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7" name="object 7"/>
              <p:cNvSpPr/>
              <p:nvPr/>
            </p:nvSpPr>
            <p:spPr>
              <a:xfrm>
                <a:off x="5145273" y="4827145"/>
                <a:ext cx="865382" cy="316748"/>
              </a:xfrm>
              <a:prstGeom prst="rect">
                <a:avLst/>
              </a:prstGeom>
              <a:blipFill>
                <a:blip r:embed="rId4" cstate="print"/>
                <a:stretch>
                  <a:fillRect/>
                </a:stretch>
              </a:blip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8" name="object 8"/>
              <p:cNvSpPr/>
              <p:nvPr/>
            </p:nvSpPr>
            <p:spPr>
              <a:xfrm>
                <a:off x="4645901" y="4787219"/>
                <a:ext cx="399329" cy="383635"/>
              </a:xfrm>
              <a:prstGeom prst="rect">
                <a:avLst/>
              </a:prstGeom>
              <a:blipFill>
                <a:blip r:embed="rId5" cstate="print"/>
                <a:stretch>
                  <a:fillRect/>
                </a:stretch>
              </a:blip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9" name="object 9"/>
              <p:cNvSpPr/>
              <p:nvPr/>
            </p:nvSpPr>
            <p:spPr>
              <a:xfrm>
                <a:off x="4090993" y="4794247"/>
                <a:ext cx="436341" cy="369578"/>
              </a:xfrm>
              <a:prstGeom prst="rect">
                <a:avLst/>
              </a:prstGeom>
              <a:blipFill>
                <a:blip r:embed="rId6" cstate="print"/>
                <a:stretch>
                  <a:fillRect/>
                </a:stretch>
              </a:blip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</p:grpSp>
        <p:pic>
          <p:nvPicPr>
            <p:cNvPr id="11" name="Imagem 10">
              <a:extLst>
                <a:ext uri="{FF2B5EF4-FFF2-40B4-BE49-F238E27FC236}">
                  <a16:creationId xmlns:a16="http://schemas.microsoft.com/office/drawing/2014/main" id="{1A28309D-63A8-4129-B822-85A7D1F10806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4606107" y="4756899"/>
              <a:ext cx="438950" cy="457240"/>
            </a:xfrm>
            <a:prstGeom prst="rect">
              <a:avLst/>
            </a:prstGeom>
          </p:spPr>
        </p:pic>
      </p:grpSp>
      <p:pic>
        <p:nvPicPr>
          <p:cNvPr id="10" name="Imagem 9">
            <a:extLst>
              <a:ext uri="{FF2B5EF4-FFF2-40B4-BE49-F238E27FC236}">
                <a16:creationId xmlns:a16="http://schemas.microsoft.com/office/drawing/2014/main" id="{EA2EDFA5-312D-486B-B9C7-39FCDC7ACBFB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4626" y="263525"/>
            <a:ext cx="2286864" cy="3170425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FFF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123</TotalTime>
  <Words>118</Words>
  <Application>Microsoft Office PowerPoint</Application>
  <PresentationFormat>Personalizar</PresentationFormat>
  <Paragraphs>4</Paragraphs>
  <Slides>1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</vt:i4>
      </vt:variant>
    </vt:vector>
  </HeadingPairs>
  <TitlesOfParts>
    <vt:vector size="6" baseType="lpstr">
      <vt:lpstr>Arial</vt:lpstr>
      <vt:lpstr>Arial Black</vt:lpstr>
      <vt:lpstr>Calibri</vt:lpstr>
      <vt:lpstr>Tahoma</vt:lpstr>
      <vt:lpstr>Office Theme</vt:lpstr>
      <vt:lpstr>Amanda Forster Lopes Hanada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Apresentação_Professor Bruno</dc:title>
  <dc:creator>Rosana</dc:creator>
  <cp:lastModifiedBy>Rosana</cp:lastModifiedBy>
  <cp:revision>27</cp:revision>
  <dcterms:created xsi:type="dcterms:W3CDTF">2021-02-12T19:56:58Z</dcterms:created>
  <dcterms:modified xsi:type="dcterms:W3CDTF">2021-02-18T19:51:11Z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2019-09-26T00:00:00Z</vt:filetime>
  </property>
  <property fmtid="{D5CDD505-2E9C-101B-9397-08002B2CF9AE}" pid="3" name="Creator">
    <vt:lpwstr>Adobe Illustrator CC (Windows)</vt:lpwstr>
  </property>
  <property fmtid="{D5CDD505-2E9C-101B-9397-08002B2CF9AE}" pid="4" name="LastSaved">
    <vt:filetime>2021-02-12T00:00:00Z</vt:filetime>
  </property>
</Properties>
</file>