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484401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8544" y="475310"/>
            <a:ext cx="1490668" cy="17226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0629" y="475310"/>
            <a:ext cx="1528215" cy="17226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302" y="603174"/>
            <a:ext cx="51082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8638" y="1106081"/>
            <a:ext cx="6743623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hyperlink" Target="http://lattes.cnpq.br/286197382391025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800">
              <a:lnSpc>
                <a:spcPct val="100000"/>
              </a:lnSpc>
              <a:spcBef>
                <a:spcPts val="100"/>
              </a:spcBef>
            </a:pPr>
            <a:r>
              <a:rPr spc="10" dirty="0"/>
              <a:t>Bruno </a:t>
            </a:r>
            <a:r>
              <a:rPr dirty="0"/>
              <a:t>Mendes</a:t>
            </a:r>
            <a:r>
              <a:rPr spc="-105" dirty="0"/>
              <a:t> </a:t>
            </a:r>
            <a:r>
              <a:rPr spc="-15" dirty="0"/>
              <a:t>Tavares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8661" y="1106081"/>
            <a:ext cx="4673600" cy="2799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 algn="just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Graduado e Mestre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 Nutrição,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Doutor em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Saúde 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Coletiva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pela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Universidade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Federal do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Rio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Janeiro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(UFRJ).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Atualmente,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é Professor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Adjunto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Departamento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Ciências</a:t>
            </a:r>
            <a:r>
              <a:rPr sz="13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Fisiológicas</a:t>
            </a:r>
            <a:r>
              <a:rPr sz="13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13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Instituto</a:t>
            </a:r>
            <a:r>
              <a:rPr sz="13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Ciências</a:t>
            </a:r>
            <a:r>
              <a:rPr sz="13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Biológicas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Universidade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Federal do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Amazonas </a:t>
            </a: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(UFAM). 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Também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é  professor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colaborador/orientador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do Programa de Pós-  Graduação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Saúde, Sociedade e Endemias na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Amazônia  </a:t>
            </a: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(PPGSSEA/UFAM),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 do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Centro Colaborador em  Alimentação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Nutrição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do Escolar (CECANE) da 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UFAM, 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atuando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principalmente nas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áreas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Bioquímica, 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Epidemiologia, Saúde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Coletiva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Nutrição em 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</a:rPr>
              <a:t>Saúde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Coleti-  va.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</a:rPr>
              <a:t>CV</a:t>
            </a:r>
            <a:r>
              <a:rPr sz="1300" b="1" spc="-3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:</a:t>
            </a:r>
            <a:r>
              <a:rPr sz="1300" b="1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http://lattes.cnpq.br/2861973823910252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49F856D-D9F2-40D1-88DD-1033D345AD73}"/>
              </a:ext>
            </a:extLst>
          </p:cNvPr>
          <p:cNvGrpSpPr/>
          <p:nvPr/>
        </p:nvGrpSpPr>
        <p:grpSpPr>
          <a:xfrm>
            <a:off x="4090993" y="4773906"/>
            <a:ext cx="2849245" cy="458257"/>
            <a:chOff x="4090993" y="4773906"/>
            <a:chExt cx="2849245" cy="458257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457F62E-9A2A-4B3C-B054-C37625D7C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16629" y="4773906"/>
              <a:ext cx="436340" cy="4582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116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Bruno Mendes Tavares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 Bruno</dc:title>
  <dc:creator>Rosana</dc:creator>
  <cp:lastModifiedBy>Rosana</cp:lastModifiedBy>
  <cp:revision>3</cp:revision>
  <dcterms:created xsi:type="dcterms:W3CDTF">2021-02-12T19:56:58Z</dcterms:created>
  <dcterms:modified xsi:type="dcterms:W3CDTF">2021-02-13T00:04:56Z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