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2250" y="434376"/>
            <a:ext cx="3924299" cy="889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 fontAlgn="base"/>
            <a:r>
              <a:rPr lang="pt-BR" b="1" i="0" dirty="0">
                <a:effectLst/>
                <a:latin typeface="Tahoma" panose="020B0604030504040204" pitchFamily="34" charset="0"/>
              </a:rPr>
              <a:t>Erika Rodrigues de Almeida</a:t>
            </a:r>
            <a:br>
              <a:rPr lang="pt-BR" b="1" i="0" dirty="0">
                <a:effectLst/>
                <a:latin typeface="Tahoma" panose="020B0604030504040204" pitchFamily="34" charset="0"/>
              </a:rPr>
            </a:br>
            <a:br>
              <a:rPr lang="pt-BR" dirty="0"/>
            </a:br>
            <a:endParaRPr lang="pt-BR" b="1" i="0" dirty="0">
              <a:effectLst/>
              <a:latin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81250" y="1025525"/>
            <a:ext cx="4558645" cy="2513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base"/>
            <a:r>
              <a:rPr lang="pt-BR" sz="1400" spc="-30" dirty="0">
                <a:solidFill>
                  <a:schemeClr val="bg1"/>
                </a:solidFill>
                <a:latin typeface="Tahoma" panose="020B0604030504040204" pitchFamily="34" charset="0"/>
                <a:cs typeface="Arial"/>
              </a:rPr>
              <a:t>Nutricionista (UFPB, 2007), Especialista em Saúde da Família e Comunidade, na modalidade Residência Multiprofissional (UFPB, 2011), Mestre em Ciências da Nutrição (UFPB, 2009) e Doutora em Saúde Pública (ISC/UFBA, 2016) . Possui experiência na área de saúde coletiva, atenção básica, avaliação de programas e políticas públicas na área de saúde. É servidora pública federal do Ministério da Saúde, lotada na Coordenação-geral de Garantia dos Atributos da Atenção Primária do Departamento de Saúde da Família</a:t>
            </a:r>
            <a:r>
              <a:rPr lang="pt-BR" sz="1400" spc="-30">
                <a:solidFill>
                  <a:schemeClr val="bg1"/>
                </a:solidFill>
                <a:latin typeface="Tahoma" panose="020B0604030504040204" pitchFamily="34" charset="0"/>
                <a:cs typeface="Arial"/>
              </a:rPr>
              <a:t>. </a:t>
            </a:r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CV: http://lattes.cnpq.br/3923118246437283 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CB1CA3D-D539-4677-8084-C08E756BF2D9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28309D-63A8-4129-B822-85A7D1F10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0610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CE3B5C4C-C8CB-4314-B292-4648D88AC9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450" y="360283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111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Tahoma</vt:lpstr>
      <vt:lpstr>Office Theme</vt:lpstr>
      <vt:lpstr>Erika Rodrigues de Almeida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36</cp:revision>
  <dcterms:created xsi:type="dcterms:W3CDTF">2021-02-12T19:56:58Z</dcterms:created>
  <dcterms:modified xsi:type="dcterms:W3CDTF">2021-02-18T20:01:34Z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