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6578" y="431256"/>
            <a:ext cx="4558645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 fontAlgn="base"/>
            <a:r>
              <a:rPr lang="pt-BR" b="1" i="0" dirty="0" err="1">
                <a:effectLst/>
                <a:latin typeface="Tahoma" panose="020B0604030504040204" pitchFamily="34" charset="0"/>
              </a:rPr>
              <a:t>Jovana</a:t>
            </a:r>
            <a:r>
              <a:rPr lang="pt-BR" b="1" i="0" dirty="0">
                <a:effectLst/>
                <a:latin typeface="Tahoma" panose="020B0604030504040204" pitchFamily="34" charset="0"/>
              </a:rPr>
              <a:t> </a:t>
            </a:r>
            <a:r>
              <a:rPr lang="pt-BR" b="1" i="0" dirty="0" err="1">
                <a:effectLst/>
                <a:latin typeface="Tahoma" panose="020B0604030504040204" pitchFamily="34" charset="0"/>
              </a:rPr>
              <a:t>Benoliel</a:t>
            </a:r>
            <a:r>
              <a:rPr lang="pt-BR" b="1" i="0" dirty="0">
                <a:effectLst/>
                <a:latin typeface="Tahoma" panose="020B0604030504040204" pitchFamily="34" charset="0"/>
              </a:rPr>
              <a:t> de Farias </a:t>
            </a:r>
            <a:r>
              <a:rPr lang="pt-BR" b="1" i="0" dirty="0" err="1">
                <a:effectLst/>
                <a:latin typeface="Tahoma" panose="020B0604030504040204" pitchFamily="34" charset="0"/>
              </a:rPr>
              <a:t>Araujo</a:t>
            </a:r>
            <a:br>
              <a:rPr lang="pt-BR" b="1" i="0" dirty="0">
                <a:effectLst/>
                <a:latin typeface="Tahoma" panose="020B0604030504040204" pitchFamily="34" charset="0"/>
              </a:rPr>
            </a:br>
            <a:endParaRPr lang="pt-BR" b="1" i="0" dirty="0">
              <a:effectLst/>
              <a:latin typeface="Tahom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81250" y="1025525"/>
            <a:ext cx="4558645" cy="20518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 fontAlgn="base"/>
            <a:r>
              <a:rPr lang="pt-BR" sz="1200" spc="-30" dirty="0">
                <a:solidFill>
                  <a:schemeClr val="bg1"/>
                </a:solidFill>
                <a:latin typeface="Tahoma" panose="020B0604030504040204" pitchFamily="34" charset="0"/>
                <a:cs typeface="Arial"/>
              </a:rPr>
              <a:t>Graduada em Nutrição pela Universidade Federal do Pará (2004), mestrado em Ciências de Alimentos pela Universidade Federal do Amazonas (2006) e Especialização em Obesidade e Emagrecimento (UVA). Servidora Pública da Secretaria de Estado da Saúde do Amazonas SUSAM, e da Secretaria Municipal de Saúde da cidade de Manaus/ AM, compõe o Núcleo de Apoio a Saúde da Família, atua na área de Nutrição Clínica, Ambulatorial e Saúde Pública. Com experiência na docência no ensino superior.</a:t>
            </a:r>
          </a:p>
          <a:p>
            <a:pPr algn="just" fontAlgn="base"/>
            <a:endParaRPr lang="pt-BR" sz="1200" spc="-30" dirty="0">
              <a:solidFill>
                <a:schemeClr val="bg1"/>
              </a:solidFill>
              <a:latin typeface="Tahoma" panose="020B0604030504040204" pitchFamily="34" charset="0"/>
              <a:cs typeface="Arial"/>
            </a:endParaRPr>
          </a:p>
          <a:p>
            <a:pPr algn="just" fontAlgn="base"/>
            <a:endParaRPr lang="pt-BR" sz="1200" spc="-30" dirty="0">
              <a:solidFill>
                <a:schemeClr val="bg1"/>
              </a:solidFill>
              <a:latin typeface="Tahoma" panose="020B0604030504040204" pitchFamily="34" charset="0"/>
              <a:cs typeface="Arial"/>
            </a:endParaRPr>
          </a:p>
          <a:p>
            <a:pPr algn="just" fontAlgn="base"/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CV:  http://lattes.cnpq.br/1960981943154275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CB1CA3D-D539-4677-8084-C08E756BF2D9}"/>
              </a:ext>
            </a:extLst>
          </p:cNvPr>
          <p:cNvGrpSpPr/>
          <p:nvPr/>
        </p:nvGrpSpPr>
        <p:grpSpPr>
          <a:xfrm>
            <a:off x="4090993" y="4756899"/>
            <a:ext cx="2849245" cy="457240"/>
            <a:chOff x="4090993" y="4756899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A28309D-63A8-4129-B822-85A7D1F10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06107" y="4756899"/>
              <a:ext cx="438950" cy="457240"/>
            </a:xfrm>
            <a:prstGeom prst="rect">
              <a:avLst/>
            </a:prstGeom>
          </p:spPr>
        </p:pic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0051A603-A839-4E78-ADE5-15EF8F78C7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450" y="385275"/>
            <a:ext cx="2051844" cy="20518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105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Tahoma</vt:lpstr>
      <vt:lpstr>Office Theme</vt:lpstr>
      <vt:lpstr>Jovana Benoliel de Farias Araujo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40</cp:revision>
  <dcterms:created xsi:type="dcterms:W3CDTF">2021-02-12T19:56:58Z</dcterms:created>
  <dcterms:modified xsi:type="dcterms:W3CDTF">2021-02-18T20:09:51Z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