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502" y="9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484401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98544" y="475310"/>
            <a:ext cx="1490668" cy="17226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60629" y="475310"/>
            <a:ext cx="1528215" cy="1722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247912" y="393772"/>
            <a:ext cx="4775200" cy="4114800"/>
          </a:xfrm>
          <a:custGeom>
            <a:avLst/>
            <a:gdLst/>
            <a:ahLst/>
            <a:cxnLst/>
            <a:rect l="l" t="t" r="r" b="b"/>
            <a:pathLst>
              <a:path w="4775200" h="4114800">
                <a:moveTo>
                  <a:pt x="4626749" y="0"/>
                </a:moveTo>
                <a:lnTo>
                  <a:pt x="148450" y="0"/>
                </a:lnTo>
                <a:lnTo>
                  <a:pt x="101526" y="7769"/>
                </a:lnTo>
                <a:lnTo>
                  <a:pt x="60775" y="29405"/>
                </a:lnTo>
                <a:lnTo>
                  <a:pt x="28641" y="62396"/>
                </a:lnTo>
                <a:lnTo>
                  <a:pt x="7567" y="104231"/>
                </a:lnTo>
                <a:lnTo>
                  <a:pt x="0" y="152400"/>
                </a:lnTo>
                <a:lnTo>
                  <a:pt x="0" y="3962400"/>
                </a:lnTo>
                <a:lnTo>
                  <a:pt x="7567" y="4010568"/>
                </a:lnTo>
                <a:lnTo>
                  <a:pt x="28641" y="4052403"/>
                </a:lnTo>
                <a:lnTo>
                  <a:pt x="60775" y="4085394"/>
                </a:lnTo>
                <a:lnTo>
                  <a:pt x="101526" y="4107030"/>
                </a:lnTo>
                <a:lnTo>
                  <a:pt x="148450" y="4114800"/>
                </a:lnTo>
                <a:lnTo>
                  <a:pt x="4626749" y="4114800"/>
                </a:lnTo>
                <a:lnTo>
                  <a:pt x="4673673" y="4107030"/>
                </a:lnTo>
                <a:lnTo>
                  <a:pt x="4714424" y="4085394"/>
                </a:lnTo>
                <a:lnTo>
                  <a:pt x="4746558" y="4052403"/>
                </a:lnTo>
                <a:lnTo>
                  <a:pt x="4767632" y="4010568"/>
                </a:lnTo>
                <a:lnTo>
                  <a:pt x="4775200" y="3962400"/>
                </a:lnTo>
                <a:lnTo>
                  <a:pt x="4775200" y="152400"/>
                </a:lnTo>
                <a:lnTo>
                  <a:pt x="4767632" y="104231"/>
                </a:lnTo>
                <a:lnTo>
                  <a:pt x="4746558" y="62396"/>
                </a:lnTo>
                <a:lnTo>
                  <a:pt x="4714424" y="29405"/>
                </a:lnTo>
                <a:lnTo>
                  <a:pt x="4673673" y="7769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6302" y="603174"/>
            <a:ext cx="5108295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8638" y="1106081"/>
            <a:ext cx="6743623" cy="279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4350" y="434376"/>
            <a:ext cx="6172199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2800" algn="l">
              <a:lnSpc>
                <a:spcPct val="100000"/>
              </a:lnSpc>
              <a:spcBef>
                <a:spcPts val="100"/>
              </a:spcBef>
            </a:pPr>
            <a:r>
              <a:rPr lang="pt-BR" spc="10" dirty="0" err="1"/>
              <a:t>Naiza</a:t>
            </a:r>
            <a:r>
              <a:rPr lang="pt-BR" spc="10" dirty="0"/>
              <a:t> </a:t>
            </a:r>
            <a:r>
              <a:rPr lang="pt-BR" spc="10" dirty="0" err="1"/>
              <a:t>Nayla</a:t>
            </a:r>
            <a:r>
              <a:rPr lang="pt-BR" spc="10" dirty="0"/>
              <a:t> Bandeira de Sá</a:t>
            </a:r>
            <a:br>
              <a:rPr lang="pt-BR" spc="10" dirty="0"/>
            </a:br>
            <a:endParaRPr lang="pt-BR" spc="10" dirty="0"/>
          </a:p>
        </p:txBody>
      </p:sp>
      <p:sp>
        <p:nvSpPr>
          <p:cNvPr id="3" name="object 3"/>
          <p:cNvSpPr txBox="1"/>
          <p:nvPr/>
        </p:nvSpPr>
        <p:spPr>
          <a:xfrm>
            <a:off x="2381250" y="1025525"/>
            <a:ext cx="4558645" cy="2298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 fontAlgn="base"/>
            <a:r>
              <a:rPr lang="pt-BR" sz="1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Professora da Faculdade de Nutrição da UFPA, docente do Programa de Pós Graduação em Saúde, Ambiente e Sociedade na Amazônia/UFPA e do Programa de Pós Graduação em Neurociências e Comportamento - PPGNC - UFPA. Atua com os temas: Epidemiologia da Nutrição, Nutrição em Saúde Coletiva, Aleitamento materno, segurança alimentar e nutricional, comportamento alimentar, transtorno alimentar e obesidad</a:t>
            </a:r>
            <a:r>
              <a:rPr lang="pt-BR" sz="1400" dirty="0">
                <a:solidFill>
                  <a:schemeClr val="bg1"/>
                </a:solidFill>
                <a:latin typeface="Tahoma" panose="020B0604030504040204" pitchFamily="34" charset="0"/>
              </a:rPr>
              <a:t>e.</a:t>
            </a:r>
            <a:endParaRPr lang="pt-BR" sz="1400" b="0" i="0" dirty="0">
              <a:solidFill>
                <a:schemeClr val="bg1"/>
              </a:solidFill>
              <a:effectLst/>
              <a:latin typeface="Tahoma" panose="020B0604030504040204" pitchFamily="34" charset="0"/>
            </a:endParaRPr>
          </a:p>
          <a:p>
            <a:pPr algn="just" fontAlgn="base"/>
            <a:endParaRPr lang="pt-BR" sz="1200" spc="-30" dirty="0">
              <a:solidFill>
                <a:schemeClr val="bg1"/>
              </a:solidFill>
              <a:latin typeface="Tahoma" panose="020B0604030504040204" pitchFamily="34" charset="0"/>
              <a:cs typeface="Arial"/>
            </a:endParaRPr>
          </a:p>
          <a:p>
            <a:pPr algn="just" fontAlgn="base"/>
            <a:endParaRPr lang="pt-BR" sz="1200" spc="-30" dirty="0">
              <a:solidFill>
                <a:schemeClr val="bg1"/>
              </a:solidFill>
              <a:latin typeface="Tahoma" panose="020B0604030504040204" pitchFamily="34" charset="0"/>
              <a:cs typeface="Arial"/>
            </a:endParaRPr>
          </a:p>
          <a:p>
            <a:pPr algn="just" fontAlgn="base"/>
            <a:r>
              <a:rPr lang="pt-BR" sz="1250" b="1" spc="-30" dirty="0">
                <a:solidFill>
                  <a:srgbClr val="FFFFFF"/>
                </a:solidFill>
                <a:latin typeface="Arial"/>
                <a:cs typeface="Arial"/>
              </a:rPr>
              <a:t>CV: http://lattes.cnpq.br/1712074978664736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7CB1CA3D-D539-4677-8084-C08E756BF2D9}"/>
              </a:ext>
            </a:extLst>
          </p:cNvPr>
          <p:cNvGrpSpPr/>
          <p:nvPr/>
        </p:nvGrpSpPr>
        <p:grpSpPr>
          <a:xfrm>
            <a:off x="4090993" y="4756899"/>
            <a:ext cx="2849245" cy="457240"/>
            <a:chOff x="4090993" y="4756899"/>
            <a:chExt cx="2849245" cy="457240"/>
          </a:xfrm>
        </p:grpSpPr>
        <p:grpSp>
          <p:nvGrpSpPr>
            <p:cNvPr id="4" name="object 4"/>
            <p:cNvGrpSpPr/>
            <p:nvPr/>
          </p:nvGrpSpPr>
          <p:grpSpPr>
            <a:xfrm>
              <a:off x="4090993" y="4786433"/>
              <a:ext cx="2849245" cy="385445"/>
              <a:chOff x="4090993" y="4786433"/>
              <a:chExt cx="2849245" cy="38544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6526453" y="4786433"/>
                <a:ext cx="413442" cy="385207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135497" y="4786433"/>
                <a:ext cx="285054" cy="38520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45273" y="4827145"/>
                <a:ext cx="865382" cy="316748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45901" y="4787219"/>
                <a:ext cx="399329" cy="383635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4090993" y="4794247"/>
                <a:ext cx="436341" cy="369578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1A28309D-63A8-4129-B822-85A7D1F10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06107" y="4756899"/>
              <a:ext cx="438950" cy="457240"/>
            </a:xfrm>
            <a:prstGeom prst="rect">
              <a:avLst/>
            </a:prstGeom>
          </p:spPr>
        </p:pic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3E78F941-27BA-4327-A854-FB203E7520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142" y="339725"/>
            <a:ext cx="2029944" cy="27019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</TotalTime>
  <Words>86</Words>
  <Application>Microsoft Office PowerPoint</Application>
  <PresentationFormat>Personalizar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Tahoma</vt:lpstr>
      <vt:lpstr>Office Theme</vt:lpstr>
      <vt:lpstr>Naiza Nayla Bandeira de Sá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 Bruno</dc:title>
  <dc:creator>Rosana</dc:creator>
  <cp:lastModifiedBy>Rosana</cp:lastModifiedBy>
  <cp:revision>30</cp:revision>
  <dcterms:created xsi:type="dcterms:W3CDTF">2021-02-12T19:56:58Z</dcterms:created>
  <dcterms:modified xsi:type="dcterms:W3CDTF">2021-02-18T19:55:25Z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2019-09-26T00:00:00Z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