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25958" y="393776"/>
            <a:ext cx="1562100" cy="1885950"/>
          </a:xfrm>
          <a:custGeom>
            <a:avLst/>
            <a:gdLst/>
            <a:ahLst/>
            <a:cxnLst/>
            <a:rect l="l" t="t" r="r" b="b"/>
            <a:pathLst>
              <a:path w="1562100" h="1885950">
                <a:moveTo>
                  <a:pt x="1435163" y="0"/>
                </a:moveTo>
                <a:lnTo>
                  <a:pt x="126936" y="0"/>
                </a:lnTo>
                <a:lnTo>
                  <a:pt x="86815" y="7811"/>
                </a:lnTo>
                <a:lnTo>
                  <a:pt x="51969" y="29564"/>
                </a:lnTo>
                <a:lnTo>
                  <a:pt x="24491" y="62734"/>
                </a:lnTo>
                <a:lnTo>
                  <a:pt x="6471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6471" y="1780969"/>
                </a:lnTo>
                <a:lnTo>
                  <a:pt x="24491" y="1823035"/>
                </a:lnTo>
                <a:lnTo>
                  <a:pt x="51969" y="1856206"/>
                </a:lnTo>
                <a:lnTo>
                  <a:pt x="86815" y="1877960"/>
                </a:lnTo>
                <a:lnTo>
                  <a:pt x="126936" y="1885772"/>
                </a:lnTo>
                <a:lnTo>
                  <a:pt x="1435163" y="1885772"/>
                </a:lnTo>
                <a:lnTo>
                  <a:pt x="1475284" y="1877960"/>
                </a:lnTo>
                <a:lnTo>
                  <a:pt x="1510130" y="1856206"/>
                </a:lnTo>
                <a:lnTo>
                  <a:pt x="1537608" y="1823035"/>
                </a:lnTo>
                <a:lnTo>
                  <a:pt x="1555628" y="1780969"/>
                </a:lnTo>
                <a:lnTo>
                  <a:pt x="1562100" y="1732533"/>
                </a:lnTo>
                <a:lnTo>
                  <a:pt x="1562100" y="153225"/>
                </a:lnTo>
                <a:lnTo>
                  <a:pt x="1555628" y="104795"/>
                </a:lnTo>
                <a:lnTo>
                  <a:pt x="1537608" y="62734"/>
                </a:lnTo>
                <a:lnTo>
                  <a:pt x="1510130" y="29564"/>
                </a:lnTo>
                <a:lnTo>
                  <a:pt x="1475284" y="7811"/>
                </a:lnTo>
                <a:lnTo>
                  <a:pt x="143516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55131" y="475309"/>
            <a:ext cx="1320050" cy="17226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209783" y="393772"/>
            <a:ext cx="4775200" cy="4271645"/>
          </a:xfrm>
          <a:custGeom>
            <a:avLst/>
            <a:gdLst/>
            <a:ahLst/>
            <a:cxnLst/>
            <a:rect l="l" t="t" r="r" b="b"/>
            <a:pathLst>
              <a:path w="4775200" h="4271645">
                <a:moveTo>
                  <a:pt x="4626749" y="0"/>
                </a:moveTo>
                <a:lnTo>
                  <a:pt x="148450" y="0"/>
                </a:lnTo>
                <a:lnTo>
                  <a:pt x="101526" y="8065"/>
                </a:lnTo>
                <a:lnTo>
                  <a:pt x="60775" y="30523"/>
                </a:lnTo>
                <a:lnTo>
                  <a:pt x="28641" y="64769"/>
                </a:lnTo>
                <a:lnTo>
                  <a:pt x="7567" y="108198"/>
                </a:lnTo>
                <a:lnTo>
                  <a:pt x="0" y="158203"/>
                </a:lnTo>
                <a:lnTo>
                  <a:pt x="0" y="4113161"/>
                </a:lnTo>
                <a:lnTo>
                  <a:pt x="7567" y="4163167"/>
                </a:lnTo>
                <a:lnTo>
                  <a:pt x="28641" y="4206595"/>
                </a:lnTo>
                <a:lnTo>
                  <a:pt x="60775" y="4240842"/>
                </a:lnTo>
                <a:lnTo>
                  <a:pt x="101526" y="4263300"/>
                </a:lnTo>
                <a:lnTo>
                  <a:pt x="148450" y="4271365"/>
                </a:lnTo>
                <a:lnTo>
                  <a:pt x="4626749" y="4271365"/>
                </a:lnTo>
                <a:lnTo>
                  <a:pt x="4673673" y="4263300"/>
                </a:lnTo>
                <a:lnTo>
                  <a:pt x="4714424" y="4240842"/>
                </a:lnTo>
                <a:lnTo>
                  <a:pt x="4746558" y="4206595"/>
                </a:lnTo>
                <a:lnTo>
                  <a:pt x="4767632" y="4163167"/>
                </a:lnTo>
                <a:lnTo>
                  <a:pt x="4775200" y="4113161"/>
                </a:lnTo>
                <a:lnTo>
                  <a:pt x="4775200" y="158203"/>
                </a:lnTo>
                <a:lnTo>
                  <a:pt x="4767632" y="108198"/>
                </a:lnTo>
                <a:lnTo>
                  <a:pt x="4746558" y="64769"/>
                </a:lnTo>
                <a:lnTo>
                  <a:pt x="4714424" y="30523"/>
                </a:lnTo>
                <a:lnTo>
                  <a:pt x="4673673" y="8065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5249" y="463379"/>
            <a:ext cx="5070401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6127" y="1055194"/>
            <a:ext cx="6668645" cy="3515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hyperlink" Target="http://lattes.cnpq.br/547720155730635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5964">
              <a:lnSpc>
                <a:spcPct val="100000"/>
              </a:lnSpc>
              <a:spcBef>
                <a:spcPts val="100"/>
              </a:spcBef>
            </a:pPr>
            <a:r>
              <a:rPr dirty="0"/>
              <a:t>Regismeire </a:t>
            </a:r>
            <a:r>
              <a:rPr spc="5" dirty="0"/>
              <a:t>Viana</a:t>
            </a:r>
            <a:r>
              <a:rPr spc="-75" dirty="0"/>
              <a:t> </a:t>
            </a:r>
            <a:r>
              <a:rPr dirty="0"/>
              <a:t>Lima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60537" y="1055194"/>
            <a:ext cx="4674235" cy="3515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Nutricionista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formada pela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Universidade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Estadual do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Ceará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moro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Amazonas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desde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1991.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Sou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servidora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pública  da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Universidade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Federal do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Amazonas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trabalhando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como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nutri-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cionista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Departamento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 Saúde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Coletiva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da Faculdade de  Medicina.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Durante 15 anos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trabalhei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acompanhando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os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alunos 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medicina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do Módulo de Medicina Preventiva e Social/Interna-  to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Rural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nos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municípios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Coari,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Humaitá,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Itacoatiara,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Rio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Preto  da Eva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entre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outros, onde pude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conhecer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contribuir com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Atenção Básica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destas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cidades.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Sou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mestre em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Saúde Pública  pela Escola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Nacional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 Saúde Pública ENSP/FIOCRUZ e</a:t>
            </a:r>
            <a:r>
              <a:rPr sz="120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Douto-  ra em Nutrição em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Saúde Pública pela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Universidade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 São  Paulo.</a:t>
            </a:r>
            <a:r>
              <a:rPr sz="12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Atualmente.</a:t>
            </a:r>
            <a:r>
              <a:rPr sz="12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Atualmente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desenvolvo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atividades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Núcleo 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Atividades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Integradas –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NAI,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uma parceria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entre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a Faculdade  de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Medicina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Instituto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Ciências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Biológicas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UFAM,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sendo  vice coordenadora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Centro Colaborador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Alimentação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Nutrição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do Escolar – 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CECANE/UFAM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 participando de pesqui-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sas</a:t>
            </a:r>
            <a:r>
              <a:rPr sz="12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2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área</a:t>
            </a:r>
            <a:r>
              <a:rPr sz="12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avaliação</a:t>
            </a:r>
            <a:r>
              <a:rPr sz="12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2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estado</a:t>
            </a:r>
            <a:r>
              <a:rPr sz="12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nutricional</a:t>
            </a:r>
            <a:r>
              <a:rPr sz="12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obesidade.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54610">
              <a:lnSpc>
                <a:spcPct val="100000"/>
              </a:lnSpc>
            </a:pP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CV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: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http://lattes.cnpq.br/5477201557306352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45902" y="4787218"/>
            <a:ext cx="399329" cy="3836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2D9F89B3-5A95-4245-BD49-998B753E0D97}"/>
              </a:ext>
            </a:extLst>
          </p:cNvPr>
          <p:cNvGrpSpPr/>
          <p:nvPr/>
        </p:nvGrpSpPr>
        <p:grpSpPr>
          <a:xfrm>
            <a:off x="4014030" y="4786432"/>
            <a:ext cx="2925860" cy="465054"/>
            <a:chOff x="4014030" y="4786432"/>
            <a:chExt cx="2925860" cy="465054"/>
          </a:xfrm>
        </p:grpSpPr>
        <p:sp>
          <p:nvSpPr>
            <p:cNvPr id="4" name="object 4"/>
            <p:cNvSpPr/>
            <p:nvPr/>
          </p:nvSpPr>
          <p:spPr>
            <a:xfrm>
              <a:off x="6526449" y="4786432"/>
              <a:ext cx="413441" cy="3852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35497" y="4786432"/>
              <a:ext cx="285053" cy="38520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45272" y="4827145"/>
              <a:ext cx="865379" cy="3167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14030" y="4827145"/>
              <a:ext cx="532817" cy="3695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830CD3EF-8554-4D36-BC13-BC784E7C3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09270" y="4794246"/>
              <a:ext cx="536002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186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Regismeire Viana Lima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Apresentação_Professora Regismeire</dc:title>
  <dc:creator>Rosana</dc:creator>
  <cp:lastModifiedBy>Rosana</cp:lastModifiedBy>
  <cp:revision>2</cp:revision>
  <dcterms:created xsi:type="dcterms:W3CDTF">2021-02-12T19:47:25Z</dcterms:created>
  <dcterms:modified xsi:type="dcterms:W3CDTF">2021-02-12T23:37:22Z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2019-10-10T00:00:00Z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