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3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7696" y="417075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Susana Pedras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0" y="806106"/>
            <a:ext cx="4673600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pt-BR" sz="13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300" b="1" spc="-30" dirty="0">
                <a:solidFill>
                  <a:srgbClr val="FFFFFF"/>
                </a:solidFill>
                <a:latin typeface="Arial"/>
                <a:cs typeface="Arial"/>
              </a:rPr>
              <a:t>É licenciada em Psicologia Clínica, tem o Mestrado em Psicologia da Saúde e o Doutoramento em Psicologia Aplicada, pela Escola de Psicologia da Universidade do</a:t>
            </a:r>
          </a:p>
          <a:p>
            <a:pPr marL="12700" algn="just">
              <a:lnSpc>
                <a:spcPct val="100000"/>
              </a:lnSpc>
            </a:pPr>
            <a:r>
              <a:rPr lang="pt-BR" sz="1300" b="1" spc="-30" dirty="0">
                <a:solidFill>
                  <a:srgbClr val="FFFFFF"/>
                </a:solidFill>
                <a:latin typeface="Arial"/>
                <a:cs typeface="Arial"/>
              </a:rPr>
              <a:t>Minho, Portugal. Participante em vários projetos de investigação na área da promoção da saúde (e da promoção da saúde na doença) e, enquanto psicoterapeuta, tem desenhado programas de intervenção para a promoção da saúde e do bem-estar (para indivíduos com doença crónica, idosos, cuidadores informais, crianças</a:t>
            </a:r>
          </a:p>
          <a:p>
            <a:pPr marL="12700" algn="just">
              <a:lnSpc>
                <a:spcPct val="100000"/>
              </a:lnSpc>
            </a:pPr>
            <a:r>
              <a:rPr lang="pt-BR" sz="1300" b="1" spc="-30" dirty="0">
                <a:solidFill>
                  <a:srgbClr val="FFFFFF"/>
                </a:solidFill>
                <a:latin typeface="Arial"/>
                <a:cs typeface="Arial"/>
              </a:rPr>
              <a:t>/adolescentes e pais). Tem vários capítulos de livros e artigos científicos publicados a nível nacional e internacional. Atualmente é Investigadora Pós Doc no Centro de Investigação em Psicologia para o Desenvolvimento Positivo (CIPD), da Universidade Lusíada-Norte, Porto, Portugal e colabora com várias equipes de investigação internacionais.</a:t>
            </a:r>
          </a:p>
          <a:p>
            <a:pPr marL="12700">
              <a:lnSpc>
                <a:spcPct val="100000"/>
              </a:lnSpc>
            </a:pPr>
            <a:endParaRPr lang="pt-BR" sz="13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pt-BR" sz="1300" b="1" spc="-3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V: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300" b="1">
                <a:solidFill>
                  <a:srgbClr val="FFFFFF"/>
                </a:solidFill>
                <a:latin typeface="Arial"/>
                <a:cs typeface="Arial"/>
              </a:rPr>
              <a:t> https://orcid.org/0000-0001-5771-562X </a:t>
            </a:r>
            <a:endParaRPr sz="1300" dirty="0">
              <a:latin typeface="Arial"/>
              <a:cs typeface="Arial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990E792-9E16-4C3E-ADB8-E5BB49635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05" y="452000"/>
            <a:ext cx="1739245" cy="1792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EABA040-4AF4-4E39-9096-9DA5F50214B0}"/>
              </a:ext>
            </a:extLst>
          </p:cNvPr>
          <p:cNvGrpSpPr/>
          <p:nvPr/>
        </p:nvGrpSpPr>
        <p:grpSpPr>
          <a:xfrm>
            <a:off x="4090993" y="4750416"/>
            <a:ext cx="2849245" cy="457240"/>
            <a:chOff x="4090993" y="4750416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87596D4-2382-4749-8F86-AB73D26A1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6090" y="4750416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149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Susana Pedras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9</cp:revision>
  <dcterms:created xsi:type="dcterms:W3CDTF">2021-02-12T19:56:58Z</dcterms:created>
  <dcterms:modified xsi:type="dcterms:W3CDTF">2021-02-13T00:16:53Z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