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2499638" cy="39960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86" userDrawn="1">
          <p15:clr>
            <a:srgbClr val="A4A3A4"/>
          </p15:clr>
        </p15:guide>
        <p15:guide id="2" pos="70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15" d="100"/>
          <a:sy n="15" d="100"/>
        </p:scale>
        <p:origin x="2702" y="34"/>
      </p:cViewPr>
      <p:guideLst>
        <p:guide orient="horz" pos="12586"/>
        <p:guide pos="7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473" y="6539843"/>
            <a:ext cx="19124692" cy="13912191"/>
          </a:xfrm>
        </p:spPr>
        <p:txBody>
          <a:bodyPr anchor="b"/>
          <a:lstStyle>
            <a:lvl1pPr algn="ctr">
              <a:defRPr sz="1476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2455" y="20988542"/>
            <a:ext cx="16874729" cy="9647880"/>
          </a:xfrm>
        </p:spPr>
        <p:txBody>
          <a:bodyPr/>
          <a:lstStyle>
            <a:lvl1pPr marL="0" indent="0" algn="ctr">
              <a:buNone/>
              <a:defRPr sz="5905"/>
            </a:lvl1pPr>
            <a:lvl2pPr marL="1124986" indent="0" algn="ctr">
              <a:buNone/>
              <a:defRPr sz="4921"/>
            </a:lvl2pPr>
            <a:lvl3pPr marL="2249973" indent="0" algn="ctr">
              <a:buNone/>
              <a:defRPr sz="4429"/>
            </a:lvl3pPr>
            <a:lvl4pPr marL="3374959" indent="0" algn="ctr">
              <a:buNone/>
              <a:defRPr sz="3937"/>
            </a:lvl4pPr>
            <a:lvl5pPr marL="4499945" indent="0" algn="ctr">
              <a:buNone/>
              <a:defRPr sz="3937"/>
            </a:lvl5pPr>
            <a:lvl6pPr marL="5624932" indent="0" algn="ctr">
              <a:buNone/>
              <a:defRPr sz="3937"/>
            </a:lvl6pPr>
            <a:lvl7pPr marL="6749918" indent="0" algn="ctr">
              <a:buNone/>
              <a:defRPr sz="3937"/>
            </a:lvl7pPr>
            <a:lvl8pPr marL="7874904" indent="0" algn="ctr">
              <a:buNone/>
              <a:defRPr sz="3937"/>
            </a:lvl8pPr>
            <a:lvl9pPr marL="8999891" indent="0" algn="ctr">
              <a:buNone/>
              <a:defRPr sz="393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22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47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33" y="9962399"/>
            <a:ext cx="19405938" cy="16622476"/>
          </a:xfrm>
        </p:spPr>
        <p:txBody>
          <a:bodyPr anchor="b"/>
          <a:lstStyle>
            <a:lvl1pPr>
              <a:defRPr sz="1476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133" y="26742130"/>
            <a:ext cx="19405938" cy="8741367"/>
          </a:xfrm>
        </p:spPr>
        <p:txBody>
          <a:bodyPr/>
          <a:lstStyle>
            <a:lvl1pPr marL="0" indent="0">
              <a:buNone/>
              <a:defRPr sz="5905">
                <a:solidFill>
                  <a:schemeClr val="tx1"/>
                </a:solidFill>
              </a:defRPr>
            </a:lvl1pPr>
            <a:lvl2pPr marL="1124986" indent="0">
              <a:buNone/>
              <a:defRPr sz="4921">
                <a:solidFill>
                  <a:schemeClr val="tx1">
                    <a:tint val="75000"/>
                  </a:schemeClr>
                </a:solidFill>
              </a:defRPr>
            </a:lvl2pPr>
            <a:lvl3pPr marL="2249973" indent="0">
              <a:buNone/>
              <a:defRPr sz="4429">
                <a:solidFill>
                  <a:schemeClr val="tx1">
                    <a:tint val="75000"/>
                  </a:schemeClr>
                </a:solidFill>
              </a:defRPr>
            </a:lvl3pPr>
            <a:lvl4pPr marL="3374959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4pPr>
            <a:lvl5pPr marL="4499945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5pPr>
            <a:lvl6pPr marL="5624932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6pPr>
            <a:lvl7pPr marL="6749918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7pPr>
            <a:lvl8pPr marL="787490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8pPr>
            <a:lvl9pPr marL="8999891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42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6850" y="10637646"/>
            <a:ext cx="9562346" cy="2535460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90442" y="10637646"/>
            <a:ext cx="9562346" cy="2535460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17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127538"/>
            <a:ext cx="19405938" cy="772385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9783" y="9795888"/>
            <a:ext cx="9518400" cy="4800813"/>
          </a:xfrm>
        </p:spPr>
        <p:txBody>
          <a:bodyPr anchor="b"/>
          <a:lstStyle>
            <a:lvl1pPr marL="0" indent="0">
              <a:buNone/>
              <a:defRPr sz="5905" b="1"/>
            </a:lvl1pPr>
            <a:lvl2pPr marL="1124986" indent="0">
              <a:buNone/>
              <a:defRPr sz="4921" b="1"/>
            </a:lvl2pPr>
            <a:lvl3pPr marL="2249973" indent="0">
              <a:buNone/>
              <a:defRPr sz="4429" b="1"/>
            </a:lvl3pPr>
            <a:lvl4pPr marL="3374959" indent="0">
              <a:buNone/>
              <a:defRPr sz="3937" b="1"/>
            </a:lvl4pPr>
            <a:lvl5pPr marL="4499945" indent="0">
              <a:buNone/>
              <a:defRPr sz="3937" b="1"/>
            </a:lvl5pPr>
            <a:lvl6pPr marL="5624932" indent="0">
              <a:buNone/>
              <a:defRPr sz="3937" b="1"/>
            </a:lvl6pPr>
            <a:lvl7pPr marL="6749918" indent="0">
              <a:buNone/>
              <a:defRPr sz="3937" b="1"/>
            </a:lvl7pPr>
            <a:lvl8pPr marL="7874904" indent="0">
              <a:buNone/>
              <a:defRPr sz="3937" b="1"/>
            </a:lvl8pPr>
            <a:lvl9pPr marL="8999891" indent="0">
              <a:buNone/>
              <a:defRPr sz="3937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783" y="14596701"/>
            <a:ext cx="9518400" cy="2146954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390443" y="9795888"/>
            <a:ext cx="9565277" cy="4800813"/>
          </a:xfrm>
        </p:spPr>
        <p:txBody>
          <a:bodyPr anchor="b"/>
          <a:lstStyle>
            <a:lvl1pPr marL="0" indent="0">
              <a:buNone/>
              <a:defRPr sz="5905" b="1"/>
            </a:lvl1pPr>
            <a:lvl2pPr marL="1124986" indent="0">
              <a:buNone/>
              <a:defRPr sz="4921" b="1"/>
            </a:lvl2pPr>
            <a:lvl3pPr marL="2249973" indent="0">
              <a:buNone/>
              <a:defRPr sz="4429" b="1"/>
            </a:lvl3pPr>
            <a:lvl4pPr marL="3374959" indent="0">
              <a:buNone/>
              <a:defRPr sz="3937" b="1"/>
            </a:lvl4pPr>
            <a:lvl5pPr marL="4499945" indent="0">
              <a:buNone/>
              <a:defRPr sz="3937" b="1"/>
            </a:lvl5pPr>
            <a:lvl6pPr marL="5624932" indent="0">
              <a:buNone/>
              <a:defRPr sz="3937" b="1"/>
            </a:lvl6pPr>
            <a:lvl7pPr marL="6749918" indent="0">
              <a:buNone/>
              <a:defRPr sz="3937" b="1"/>
            </a:lvl7pPr>
            <a:lvl8pPr marL="7874904" indent="0">
              <a:buNone/>
              <a:defRPr sz="3937" b="1"/>
            </a:lvl8pPr>
            <a:lvl9pPr marL="8999891" indent="0">
              <a:buNone/>
              <a:defRPr sz="3937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390443" y="14596701"/>
            <a:ext cx="9565277" cy="2146954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4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4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00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664037"/>
            <a:ext cx="7256719" cy="9324128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5277" y="5753588"/>
            <a:ext cx="11390442" cy="28397891"/>
          </a:xfrm>
        </p:spPr>
        <p:txBody>
          <a:bodyPr/>
          <a:lstStyle>
            <a:lvl1pPr>
              <a:defRPr sz="7874"/>
            </a:lvl1pPr>
            <a:lvl2pPr>
              <a:defRPr sz="6890"/>
            </a:lvl2pPr>
            <a:lvl3pPr>
              <a:defRPr sz="5905"/>
            </a:lvl3pPr>
            <a:lvl4pPr>
              <a:defRPr sz="4921"/>
            </a:lvl4pPr>
            <a:lvl5pPr>
              <a:defRPr sz="4921"/>
            </a:lvl5pPr>
            <a:lvl6pPr>
              <a:defRPr sz="4921"/>
            </a:lvl6pPr>
            <a:lvl7pPr>
              <a:defRPr sz="4921"/>
            </a:lvl7pPr>
            <a:lvl8pPr>
              <a:defRPr sz="4921"/>
            </a:lvl8pPr>
            <a:lvl9pPr>
              <a:defRPr sz="492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781" y="11988165"/>
            <a:ext cx="7256719" cy="22209559"/>
          </a:xfrm>
        </p:spPr>
        <p:txBody>
          <a:bodyPr/>
          <a:lstStyle>
            <a:lvl1pPr marL="0" indent="0">
              <a:buNone/>
              <a:defRPr sz="3937"/>
            </a:lvl1pPr>
            <a:lvl2pPr marL="1124986" indent="0">
              <a:buNone/>
              <a:defRPr sz="3445"/>
            </a:lvl2pPr>
            <a:lvl3pPr marL="2249973" indent="0">
              <a:buNone/>
              <a:defRPr sz="2953"/>
            </a:lvl3pPr>
            <a:lvl4pPr marL="3374959" indent="0">
              <a:buNone/>
              <a:defRPr sz="2461"/>
            </a:lvl4pPr>
            <a:lvl5pPr marL="4499945" indent="0">
              <a:buNone/>
              <a:defRPr sz="2461"/>
            </a:lvl5pPr>
            <a:lvl6pPr marL="5624932" indent="0">
              <a:buNone/>
              <a:defRPr sz="2461"/>
            </a:lvl6pPr>
            <a:lvl7pPr marL="6749918" indent="0">
              <a:buNone/>
              <a:defRPr sz="2461"/>
            </a:lvl7pPr>
            <a:lvl8pPr marL="7874904" indent="0">
              <a:buNone/>
              <a:defRPr sz="2461"/>
            </a:lvl8pPr>
            <a:lvl9pPr marL="8999891" indent="0">
              <a:buNone/>
              <a:defRPr sz="246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87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664037"/>
            <a:ext cx="7256719" cy="9324128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565277" y="5753588"/>
            <a:ext cx="11390442" cy="28397891"/>
          </a:xfrm>
        </p:spPr>
        <p:txBody>
          <a:bodyPr anchor="t"/>
          <a:lstStyle>
            <a:lvl1pPr marL="0" indent="0">
              <a:buNone/>
              <a:defRPr sz="7874"/>
            </a:lvl1pPr>
            <a:lvl2pPr marL="1124986" indent="0">
              <a:buNone/>
              <a:defRPr sz="6890"/>
            </a:lvl2pPr>
            <a:lvl3pPr marL="2249973" indent="0">
              <a:buNone/>
              <a:defRPr sz="5905"/>
            </a:lvl3pPr>
            <a:lvl4pPr marL="3374959" indent="0">
              <a:buNone/>
              <a:defRPr sz="4921"/>
            </a:lvl4pPr>
            <a:lvl5pPr marL="4499945" indent="0">
              <a:buNone/>
              <a:defRPr sz="4921"/>
            </a:lvl5pPr>
            <a:lvl6pPr marL="5624932" indent="0">
              <a:buNone/>
              <a:defRPr sz="4921"/>
            </a:lvl6pPr>
            <a:lvl7pPr marL="6749918" indent="0">
              <a:buNone/>
              <a:defRPr sz="4921"/>
            </a:lvl7pPr>
            <a:lvl8pPr marL="7874904" indent="0">
              <a:buNone/>
              <a:defRPr sz="4921"/>
            </a:lvl8pPr>
            <a:lvl9pPr marL="8999891" indent="0">
              <a:buNone/>
              <a:defRPr sz="4921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781" y="11988165"/>
            <a:ext cx="7256719" cy="22209559"/>
          </a:xfrm>
        </p:spPr>
        <p:txBody>
          <a:bodyPr/>
          <a:lstStyle>
            <a:lvl1pPr marL="0" indent="0">
              <a:buNone/>
              <a:defRPr sz="3937"/>
            </a:lvl1pPr>
            <a:lvl2pPr marL="1124986" indent="0">
              <a:buNone/>
              <a:defRPr sz="3445"/>
            </a:lvl2pPr>
            <a:lvl3pPr marL="2249973" indent="0">
              <a:buNone/>
              <a:defRPr sz="2953"/>
            </a:lvl3pPr>
            <a:lvl4pPr marL="3374959" indent="0">
              <a:buNone/>
              <a:defRPr sz="2461"/>
            </a:lvl4pPr>
            <a:lvl5pPr marL="4499945" indent="0">
              <a:buNone/>
              <a:defRPr sz="2461"/>
            </a:lvl5pPr>
            <a:lvl6pPr marL="5624932" indent="0">
              <a:buNone/>
              <a:defRPr sz="2461"/>
            </a:lvl6pPr>
            <a:lvl7pPr marL="6749918" indent="0">
              <a:buNone/>
              <a:defRPr sz="2461"/>
            </a:lvl7pPr>
            <a:lvl8pPr marL="7874904" indent="0">
              <a:buNone/>
              <a:defRPr sz="2461"/>
            </a:lvl8pPr>
            <a:lvl9pPr marL="8999891" indent="0">
              <a:buNone/>
              <a:defRPr sz="246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60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41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101305" y="2127529"/>
            <a:ext cx="4851484" cy="3386471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6851" y="2127529"/>
            <a:ext cx="14273208" cy="3386471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86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6850" y="2127538"/>
            <a:ext cx="19405938" cy="7723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6850" y="10637646"/>
            <a:ext cx="19405938" cy="25354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46850" y="37037519"/>
            <a:ext cx="5062419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611E-0B31-479B-B6AD-13E0547C0177}" type="datetimeFigureOut">
              <a:rPr lang="pt-BR" smtClean="0"/>
              <a:t>24/03/2021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53005" y="37037519"/>
            <a:ext cx="7593628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90369" y="37037519"/>
            <a:ext cx="5062419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12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249973" rtl="0" eaLnBrk="1" latinLnBrk="0" hangingPunct="1">
        <a:lnSpc>
          <a:spcPct val="90000"/>
        </a:lnSpc>
        <a:spcBef>
          <a:spcPct val="0"/>
        </a:spcBef>
        <a:buNone/>
        <a:defRPr sz="108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2493" indent="-562493" algn="l" defTabSz="2249973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6890" kern="1200">
          <a:solidFill>
            <a:schemeClr val="tx1"/>
          </a:solidFill>
          <a:latin typeface="+mn-lt"/>
          <a:ea typeface="+mn-ea"/>
          <a:cs typeface="+mn-cs"/>
        </a:defRPr>
      </a:lvl1pPr>
      <a:lvl2pPr marL="1687479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5905" kern="1200">
          <a:solidFill>
            <a:schemeClr val="tx1"/>
          </a:solidFill>
          <a:latin typeface="+mn-lt"/>
          <a:ea typeface="+mn-ea"/>
          <a:cs typeface="+mn-cs"/>
        </a:defRPr>
      </a:lvl2pPr>
      <a:lvl3pPr marL="2812466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921" kern="1200">
          <a:solidFill>
            <a:schemeClr val="tx1"/>
          </a:solidFill>
          <a:latin typeface="+mn-lt"/>
          <a:ea typeface="+mn-ea"/>
          <a:cs typeface="+mn-cs"/>
        </a:defRPr>
      </a:lvl3pPr>
      <a:lvl4pPr marL="3937452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4pPr>
      <a:lvl5pPr marL="5062438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5pPr>
      <a:lvl6pPr marL="6187425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6pPr>
      <a:lvl7pPr marL="7312411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7pPr>
      <a:lvl8pPr marL="8437397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8pPr>
      <a:lvl9pPr marL="9562384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1pPr>
      <a:lvl2pPr marL="1124986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2pPr>
      <a:lvl3pPr marL="2249973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3pPr>
      <a:lvl4pPr marL="3374959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4pPr>
      <a:lvl5pPr marL="4499945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5pPr>
      <a:lvl6pPr marL="5624932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6pPr>
      <a:lvl7pPr marL="6749918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7pPr>
      <a:lvl8pPr marL="7874904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8pPr>
      <a:lvl9pPr marL="8999891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33434" y="4591823"/>
            <a:ext cx="20573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38F4FAA-3952-4500-94DD-3EC6BC4F5386}"/>
              </a:ext>
            </a:extLst>
          </p:cNvPr>
          <p:cNvSpPr txBox="1"/>
          <p:nvPr/>
        </p:nvSpPr>
        <p:spPr>
          <a:xfrm>
            <a:off x="875756" y="11760897"/>
            <a:ext cx="20630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 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TIVOS">
            <a:extLst>
              <a:ext uri="{FF2B5EF4-FFF2-40B4-BE49-F238E27FC236}">
                <a16:creationId xmlns:a16="http://schemas.microsoft.com/office/drawing/2014/main" id="{67162C59-D809-469F-8B9D-91E742561DAF}"/>
              </a:ext>
            </a:extLst>
          </p:cNvPr>
          <p:cNvSpPr txBox="1"/>
          <p:nvPr/>
        </p:nvSpPr>
        <p:spPr>
          <a:xfrm>
            <a:off x="933434" y="8813871"/>
            <a:ext cx="20782277" cy="707884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CLUSÕES">
            <a:extLst>
              <a:ext uri="{FF2B5EF4-FFF2-40B4-BE49-F238E27FC236}">
                <a16:creationId xmlns:a16="http://schemas.microsoft.com/office/drawing/2014/main" id="{357A2EC5-8A0C-4BBB-990F-04ED09DC2B22}"/>
              </a:ext>
            </a:extLst>
          </p:cNvPr>
          <p:cNvSpPr txBox="1"/>
          <p:nvPr/>
        </p:nvSpPr>
        <p:spPr>
          <a:xfrm>
            <a:off x="933435" y="16409137"/>
            <a:ext cx="20824112" cy="723530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">
            <a:extLst>
              <a:ext uri="{FF2B5EF4-FFF2-40B4-BE49-F238E27FC236}">
                <a16:creationId xmlns:a16="http://schemas.microsoft.com/office/drawing/2014/main" id="{26D97932-5F76-4A70-8CA3-3D329637829E}"/>
              </a:ext>
            </a:extLst>
          </p:cNvPr>
          <p:cNvSpPr/>
          <p:nvPr/>
        </p:nvSpPr>
        <p:spPr>
          <a:xfrm>
            <a:off x="962114" y="32694251"/>
            <a:ext cx="20753599" cy="794242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</p:spPr>
        <p:txBody>
          <a:bodyPr wrap="square" lIns="45719" tIns="45719" rIns="45719" bIns="45719" numCol="1" anchor="b">
            <a:noAutofit/>
          </a:bodyPr>
          <a:lstStyle/>
          <a:p>
            <a: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SCUSSÃO">
            <a:extLst>
              <a:ext uri="{FF2B5EF4-FFF2-40B4-BE49-F238E27FC236}">
                <a16:creationId xmlns:a16="http://schemas.microsoft.com/office/drawing/2014/main" id="{1337F7EF-AE8F-49F5-9DAA-428A594688AF}"/>
              </a:ext>
            </a:extLst>
          </p:cNvPr>
          <p:cNvSpPr txBox="1"/>
          <p:nvPr/>
        </p:nvSpPr>
        <p:spPr>
          <a:xfrm>
            <a:off x="933434" y="13036487"/>
            <a:ext cx="20782095" cy="708089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CLUSÕES">
            <a:extLst>
              <a:ext uri="{FF2B5EF4-FFF2-40B4-BE49-F238E27FC236}">
                <a16:creationId xmlns:a16="http://schemas.microsoft.com/office/drawing/2014/main" id="{E62E4B64-EAB0-465C-8D7F-E05CF58AAB49}"/>
              </a:ext>
            </a:extLst>
          </p:cNvPr>
          <p:cNvSpPr txBox="1"/>
          <p:nvPr/>
        </p:nvSpPr>
        <p:spPr>
          <a:xfrm>
            <a:off x="961930" y="35361267"/>
            <a:ext cx="20761173" cy="714456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TIVOS">
            <a:extLst>
              <a:ext uri="{FF2B5EF4-FFF2-40B4-BE49-F238E27FC236}">
                <a16:creationId xmlns:a16="http://schemas.microsoft.com/office/drawing/2014/main" id="{51D8B28F-B17E-403E-976C-59D281623A96}"/>
              </a:ext>
            </a:extLst>
          </p:cNvPr>
          <p:cNvSpPr txBox="1"/>
          <p:nvPr/>
        </p:nvSpPr>
        <p:spPr>
          <a:xfrm>
            <a:off x="933435" y="10987280"/>
            <a:ext cx="20789668" cy="707884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B60FD9-9E17-400C-A33C-A63493053D7D}"/>
              </a:ext>
            </a:extLst>
          </p:cNvPr>
          <p:cNvSpPr/>
          <p:nvPr/>
        </p:nvSpPr>
        <p:spPr>
          <a:xfrm>
            <a:off x="962115" y="9566636"/>
            <a:ext cx="20599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 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30A1878-2C87-44F3-8AAC-31FD39D430B3}"/>
              </a:ext>
            </a:extLst>
          </p:cNvPr>
          <p:cNvSpPr/>
          <p:nvPr/>
        </p:nvSpPr>
        <p:spPr>
          <a:xfrm>
            <a:off x="912055" y="13772310"/>
            <a:ext cx="20835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5EA05AB-4C86-4DBE-BD5E-ABAADF74BD70}"/>
              </a:ext>
            </a:extLst>
          </p:cNvPr>
          <p:cNvSpPr/>
          <p:nvPr/>
        </p:nvSpPr>
        <p:spPr>
          <a:xfrm>
            <a:off x="968867" y="17264605"/>
            <a:ext cx="103211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BEF36648-A52B-490F-AC43-F7FF038CBAD9}"/>
              </a:ext>
            </a:extLst>
          </p:cNvPr>
          <p:cNvSpPr/>
          <p:nvPr/>
        </p:nvSpPr>
        <p:spPr>
          <a:xfrm>
            <a:off x="964965" y="33518316"/>
            <a:ext cx="2068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62A2354-4695-4E4B-BE25-D1C79784B083}"/>
              </a:ext>
            </a:extLst>
          </p:cNvPr>
          <p:cNvSpPr/>
          <p:nvPr/>
        </p:nvSpPr>
        <p:spPr>
          <a:xfrm>
            <a:off x="912054" y="36111569"/>
            <a:ext cx="20704217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20.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42D8F85-24F7-46B6-B24A-84E556B330CD}"/>
              </a:ext>
            </a:extLst>
          </p:cNvPr>
          <p:cNvSpPr/>
          <p:nvPr/>
        </p:nvSpPr>
        <p:spPr>
          <a:xfrm>
            <a:off x="11612881" y="23840376"/>
            <a:ext cx="9509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Arial 16</a:t>
            </a:r>
            <a:endParaRPr lang="pt-B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CF07899-0045-4EC3-8100-787E16AE1CBE}"/>
              </a:ext>
            </a:extLst>
          </p:cNvPr>
          <p:cNvSpPr txBox="1"/>
          <p:nvPr/>
        </p:nvSpPr>
        <p:spPr>
          <a:xfrm>
            <a:off x="603505" y="6470311"/>
            <a:ext cx="211043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endParaRPr lang="pt-BR" sz="3600" baseline="30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pt-BR" sz="3600" dirty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1311AA3-C429-440A-831E-F6823652D846}"/>
              </a:ext>
            </a:extLst>
          </p:cNvPr>
          <p:cNvSpPr txBox="1"/>
          <p:nvPr/>
        </p:nvSpPr>
        <p:spPr>
          <a:xfrm>
            <a:off x="962116" y="7505773"/>
            <a:ext cx="205238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¹ Universidade vinculada</a:t>
            </a:r>
            <a:endParaRPr lang="pt-BR" sz="2600" dirty="0"/>
          </a:p>
          <a:p>
            <a:r>
              <a:rPr lang="pt-BR" sz="2600" dirty="0"/>
              <a:t> </a:t>
            </a: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 rotWithShape="1">
          <a:blip r:embed="rId3"/>
          <a:srcRect l="5319" t="56802" r="39079" b="31249"/>
          <a:stretch/>
        </p:blipFill>
        <p:spPr>
          <a:xfrm>
            <a:off x="6418215" y="38619483"/>
            <a:ext cx="10389332" cy="125521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11549819" y="17264605"/>
            <a:ext cx="9873134" cy="6539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355833" y="1552078"/>
            <a:ext cx="88602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0F92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Seminário de Prevenção, Diagnóstico e Tratamento da Obesidade na Região Norte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8" r="11191" b="21124"/>
          <a:stretch/>
        </p:blipFill>
        <p:spPr>
          <a:xfrm>
            <a:off x="19873441" y="-99369"/>
            <a:ext cx="2904785" cy="271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73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51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dep05</dc:creator>
  <cp:lastModifiedBy>Rosana</cp:lastModifiedBy>
  <cp:revision>51</cp:revision>
  <dcterms:created xsi:type="dcterms:W3CDTF">2017-11-14T19:03:41Z</dcterms:created>
  <dcterms:modified xsi:type="dcterms:W3CDTF">2021-03-24T20:34:46Z</dcterms:modified>
</cp:coreProperties>
</file>