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737DE-1BCE-4A38-8874-A5C81F79441C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6B198-87F4-45BC-9CD0-B39209DB54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60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90FDA-013C-4B54-BF1E-3FC4B0CBF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A222CA-461B-4B6F-B742-EBBC9E900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BB2179-8136-4997-BBCA-E4A43887F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3ACF-80EE-4CAF-A2B0-93FB059384E9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33710A-C12A-4C2F-A544-F665E152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D817F-7439-4028-9924-D5D75E8E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25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E4CBB-F455-43BA-A988-6C14310C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2145B0-EB7B-4EC0-B9B5-DC1D361E6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EC7E17-546F-4834-A74B-FD4F0374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860B-895C-473E-97AD-21095E554E21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09319C-0521-412D-BC1F-7ABDA51A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8A1B55-A5E4-4045-929F-0F1EECAF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619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95D67-A6E2-44C9-AC4D-E858E32C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A31C20-22BB-41F3-B6DA-9C2B97D48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A7FBB9-A836-4EA9-8F3B-123CD710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EDDC-ABEE-4E9E-B54F-D9DD7E05D7C3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B0C9CC-036A-46AB-849D-122AC3E9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030527-E48A-4347-A681-F4EBA862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09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9B77A-1DBC-4C76-A17F-6DCE2C1C0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2CCE0-5D38-4FC8-98D0-DD83D380D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F4DDF9-82DB-4CBF-867C-EE1F8D5A0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316093-8DF3-46D6-9663-7AEB2EE5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AB50-4C08-4CB6-A048-C151CE59FA98}" type="datetime1">
              <a:rPr lang="pt-BR" smtClean="0"/>
              <a:t>24/03/2021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59C33B-435D-4433-8225-C65D6266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B59203-E5F6-474F-AE02-A46128911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759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15479-79BB-4689-B088-9E00C73F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0B2835-26FD-456C-94E9-C89FD1638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AA07C8-50FD-4B6F-956F-4C137E661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5D231A4-AD34-46EA-8173-0968CDFF1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1CEB42-9E6F-46C8-A0D2-FF270273E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F6C986-5396-4904-9F0D-C2470D599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6FD4-8DFB-4871-8A10-80590D48FEBC}" type="datetime1">
              <a:rPr lang="pt-BR" smtClean="0"/>
              <a:t>24/03/2021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795233-6F7C-42A5-8D3D-B734EBAA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DD49BC-A5ED-4FF7-B6C3-41CFC9E1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28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14E51-6C84-4D8A-B9C5-0655E4AA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7BC6BEA-6F8D-4412-957B-82BC01A8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5C6AA-40F6-40AD-9624-E50C847EB844}" type="datetime1">
              <a:rPr lang="pt-BR" smtClean="0"/>
              <a:t>24/03/2021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89B094-BD02-43A8-B149-19C67103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EC8E0C-7293-4279-BCE3-240D2A3C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50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EC337CF-E889-4E9B-83A9-6A2081136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07BA-2AFD-49EE-B6FB-BA377F21EF10}" type="datetime1">
              <a:rPr lang="pt-BR" smtClean="0"/>
              <a:t>24/03/2021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5FC257-441A-4A79-B6E5-69C3AAC8D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477AF4F-C697-4DAE-99F6-206CC550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22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2C5DA-5A65-4DB3-99C7-626890E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3E63EA-A661-4959-BFA5-6EF607770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2BC55A-515C-4040-ABFB-4BD40A82F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221228-383D-4096-AAD1-9025D763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38746-71B6-4710-A097-AA1308C10758}" type="datetime1">
              <a:rPr lang="pt-BR" smtClean="0"/>
              <a:t>24/03/2021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491308-909D-4348-AA01-84EE56D2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A9F593-128E-41B4-BA93-15C1993C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616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CF5A6-7B83-4DF6-A939-425BFFE2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D9785E-34E3-4ACD-9B54-5C51A2469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C52805-BDD6-426B-860C-58E492B10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73EDB8-3A80-4DD4-8809-7BB6E775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12A7-C6AB-46E2-BEE5-8DD1A61CC5F5}" type="datetime1">
              <a:rPr lang="pt-BR" smtClean="0"/>
              <a:t>24/03/2021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D93172-95FA-4F64-B658-C9EB6CF5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43CE5A-B940-486E-94B4-222C61CE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109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A0E49-792E-46E9-83E9-C3D0BCC1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DA3CCE9-C722-45C5-8CE7-31CA3C7E4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2763A-E355-4FD0-9CEC-F90E65151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EDB3-F4DC-45F2-B003-B61C5521A1EC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21F75F-1188-4C1D-A720-E2C8D8F4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A38CC8-FD5E-4793-95EF-001AAB31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02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BE8DE7-A224-4BAF-8BEA-3B835A929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3B2BF9-65A2-4CB3-9097-2941539B3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949552-FEB8-4691-9D62-C87E06BD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D36F-029F-42FB-AF11-5ED1C0049890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4C8A2C-631B-425B-9EE0-DD68E9FB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F0ED9-791F-4BBB-830F-EED164AAB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651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00">
              <a:schemeClr val="accent6">
                <a:lumMod val="5000"/>
                <a:lumOff val="95000"/>
              </a:schemeClr>
            </a:gs>
            <a:gs pos="10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500E73-F265-4078-9FFF-94F67C7F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092807-3AC2-4F71-BB14-D62F96E1B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7F47E5-FD98-45B9-B97A-F354C2A5A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CD260-FD7F-4673-9068-1CF90569FEDA}" type="datetime1">
              <a:rPr lang="pt-BR" smtClean="0"/>
              <a:t>24/03/2021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9456D5-EE2C-48B4-B1D0-3D9B83E46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A73C9A-FC63-4003-94FD-9802FBF27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DB5E-D4B3-41C6-9BB7-9ED25683F2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93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F36F5-2FA9-46AD-A27E-73898E9FC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do resumo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C4F959-E0EF-4636-AD56-34F4DD2F0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5319" t="56802" r="39079" b="31249"/>
          <a:stretch/>
        </p:blipFill>
        <p:spPr>
          <a:xfrm>
            <a:off x="2478740" y="5468260"/>
            <a:ext cx="7234518" cy="8740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056" y="598196"/>
            <a:ext cx="1843887" cy="171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24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338" y="365125"/>
            <a:ext cx="7762461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09BC1EBA-E4D2-4778-825E-765775EA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8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86" y="365125"/>
            <a:ext cx="7775713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Espaço Reservado para Número de Slide 2">
            <a:extLst>
              <a:ext uri="{FF2B5EF4-FFF2-40B4-BE49-F238E27FC236}">
                <a16:creationId xmlns:a16="http://schemas.microsoft.com/office/drawing/2014/main" id="{969D5406-F5C6-4267-BCDB-6514A8E4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2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6FEDA4FD-587C-434D-8C34-F2B33811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0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26" y="365125"/>
            <a:ext cx="7841973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6CA66A0A-2D89-4E89-9891-29B33161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5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Discussão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E21F2DC2-41CA-4664-A3BE-83874D2F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8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DE9E4C8A-B6ED-4AE6-98B9-664D288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22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DE9E4C8A-B6ED-4AE6-98B9-664D288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3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ADFAD-B557-481D-80DA-1C56256A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070" y="365125"/>
            <a:ext cx="788173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1D98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B295FA78-A601-4FC5-97A9-740F3952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ço Reservado para Número de Slide 2">
            <a:extLst>
              <a:ext uri="{FF2B5EF4-FFF2-40B4-BE49-F238E27FC236}">
                <a16:creationId xmlns:a16="http://schemas.microsoft.com/office/drawing/2014/main" id="{88359683-13A5-4B22-8054-C8A3360F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287" y="6219751"/>
            <a:ext cx="2743200" cy="365125"/>
          </a:xfrm>
        </p:spPr>
        <p:txBody>
          <a:bodyPr/>
          <a:lstStyle/>
          <a:p>
            <a:fld id="{332FDB5E-D4B3-41C6-9BB7-9ED25683F2DC}" type="slidenum">
              <a:rPr lang="pt-BR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Espaço Reservado para Conteúd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579088"/>
            <a:ext cx="3328182" cy="1111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/>
          <a:srcRect l="5319" t="56802" r="39079" b="31249"/>
          <a:stretch/>
        </p:blipFill>
        <p:spPr>
          <a:xfrm>
            <a:off x="4220454" y="5948744"/>
            <a:ext cx="3754151" cy="4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09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20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do Office</vt:lpstr>
      <vt:lpstr>Título do resumo</vt:lpstr>
      <vt:lpstr>Introdução</vt:lpstr>
      <vt:lpstr>Objetivos</vt:lpstr>
      <vt:lpstr>Metodologia</vt:lpstr>
      <vt:lpstr>Resultados</vt:lpstr>
      <vt:lpstr>Discussão</vt:lpstr>
      <vt:lpstr>Conclusão</vt:lpstr>
      <vt:lpstr>Agradecimentos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resumo</dc:title>
  <dc:creator>Felipe Gouvêa</dc:creator>
  <cp:lastModifiedBy>Rosana</cp:lastModifiedBy>
  <cp:revision>8</cp:revision>
  <dcterms:created xsi:type="dcterms:W3CDTF">2020-08-31T20:20:41Z</dcterms:created>
  <dcterms:modified xsi:type="dcterms:W3CDTF">2021-03-24T20:49:33Z</dcterms:modified>
</cp:coreProperties>
</file>