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2499638" cy="399605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586" userDrawn="1">
          <p15:clr>
            <a:srgbClr val="A4A3A4"/>
          </p15:clr>
        </p15:guide>
        <p15:guide id="2" pos="708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92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 showGuides="1">
      <p:cViewPr>
        <p:scale>
          <a:sx n="37" d="100"/>
          <a:sy n="37" d="100"/>
        </p:scale>
        <p:origin x="756" y="24"/>
      </p:cViewPr>
      <p:guideLst>
        <p:guide orient="horz" pos="12586"/>
        <p:guide pos="708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87473" y="6539843"/>
            <a:ext cx="19124692" cy="13912191"/>
          </a:xfrm>
        </p:spPr>
        <p:txBody>
          <a:bodyPr anchor="b"/>
          <a:lstStyle>
            <a:lvl1pPr algn="ctr">
              <a:defRPr sz="1476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12455" y="20988542"/>
            <a:ext cx="16874729" cy="9647880"/>
          </a:xfrm>
        </p:spPr>
        <p:txBody>
          <a:bodyPr/>
          <a:lstStyle>
            <a:lvl1pPr marL="0" indent="0" algn="ctr">
              <a:buNone/>
              <a:defRPr sz="5905"/>
            </a:lvl1pPr>
            <a:lvl2pPr marL="1124986" indent="0" algn="ctr">
              <a:buNone/>
              <a:defRPr sz="4921"/>
            </a:lvl2pPr>
            <a:lvl3pPr marL="2249973" indent="0" algn="ctr">
              <a:buNone/>
              <a:defRPr sz="4429"/>
            </a:lvl3pPr>
            <a:lvl4pPr marL="3374959" indent="0" algn="ctr">
              <a:buNone/>
              <a:defRPr sz="3937"/>
            </a:lvl4pPr>
            <a:lvl5pPr marL="4499945" indent="0" algn="ctr">
              <a:buNone/>
              <a:defRPr sz="3937"/>
            </a:lvl5pPr>
            <a:lvl6pPr marL="5624932" indent="0" algn="ctr">
              <a:buNone/>
              <a:defRPr sz="3937"/>
            </a:lvl6pPr>
            <a:lvl7pPr marL="6749918" indent="0" algn="ctr">
              <a:buNone/>
              <a:defRPr sz="3937"/>
            </a:lvl7pPr>
            <a:lvl8pPr marL="7874904" indent="0" algn="ctr">
              <a:buNone/>
              <a:defRPr sz="3937"/>
            </a:lvl8pPr>
            <a:lvl9pPr marL="8999891" indent="0" algn="ctr">
              <a:buNone/>
              <a:defRPr sz="3937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22/11/2021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1226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22/11/2021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470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133" y="9962399"/>
            <a:ext cx="19405938" cy="16622476"/>
          </a:xfrm>
        </p:spPr>
        <p:txBody>
          <a:bodyPr anchor="b"/>
          <a:lstStyle>
            <a:lvl1pPr>
              <a:defRPr sz="1476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5133" y="26742130"/>
            <a:ext cx="19405938" cy="8741367"/>
          </a:xfrm>
        </p:spPr>
        <p:txBody>
          <a:bodyPr/>
          <a:lstStyle>
            <a:lvl1pPr marL="0" indent="0">
              <a:buNone/>
              <a:defRPr sz="5905">
                <a:solidFill>
                  <a:schemeClr val="tx1"/>
                </a:solidFill>
              </a:defRPr>
            </a:lvl1pPr>
            <a:lvl2pPr marL="1124986" indent="0">
              <a:buNone/>
              <a:defRPr sz="4921">
                <a:solidFill>
                  <a:schemeClr val="tx1">
                    <a:tint val="75000"/>
                  </a:schemeClr>
                </a:solidFill>
              </a:defRPr>
            </a:lvl2pPr>
            <a:lvl3pPr marL="2249973" indent="0">
              <a:buNone/>
              <a:defRPr sz="4429">
                <a:solidFill>
                  <a:schemeClr val="tx1">
                    <a:tint val="75000"/>
                  </a:schemeClr>
                </a:solidFill>
              </a:defRPr>
            </a:lvl3pPr>
            <a:lvl4pPr marL="3374959" indent="0">
              <a:buNone/>
              <a:defRPr sz="3937">
                <a:solidFill>
                  <a:schemeClr val="tx1">
                    <a:tint val="75000"/>
                  </a:schemeClr>
                </a:solidFill>
              </a:defRPr>
            </a:lvl4pPr>
            <a:lvl5pPr marL="4499945" indent="0">
              <a:buNone/>
              <a:defRPr sz="3937">
                <a:solidFill>
                  <a:schemeClr val="tx1">
                    <a:tint val="75000"/>
                  </a:schemeClr>
                </a:solidFill>
              </a:defRPr>
            </a:lvl5pPr>
            <a:lvl6pPr marL="5624932" indent="0">
              <a:buNone/>
              <a:defRPr sz="3937">
                <a:solidFill>
                  <a:schemeClr val="tx1">
                    <a:tint val="75000"/>
                  </a:schemeClr>
                </a:solidFill>
              </a:defRPr>
            </a:lvl6pPr>
            <a:lvl7pPr marL="6749918" indent="0">
              <a:buNone/>
              <a:defRPr sz="3937">
                <a:solidFill>
                  <a:schemeClr val="tx1">
                    <a:tint val="75000"/>
                  </a:schemeClr>
                </a:solidFill>
              </a:defRPr>
            </a:lvl7pPr>
            <a:lvl8pPr marL="7874904" indent="0">
              <a:buNone/>
              <a:defRPr sz="3937">
                <a:solidFill>
                  <a:schemeClr val="tx1">
                    <a:tint val="75000"/>
                  </a:schemeClr>
                </a:solidFill>
              </a:defRPr>
            </a:lvl8pPr>
            <a:lvl9pPr marL="8999891" indent="0">
              <a:buNone/>
              <a:defRPr sz="393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22/11/2021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7423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46850" y="10637646"/>
            <a:ext cx="9562346" cy="2535460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390442" y="10637646"/>
            <a:ext cx="9562346" cy="2535460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22/11/2021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9176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9781" y="2127538"/>
            <a:ext cx="19405938" cy="7723859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49783" y="9795888"/>
            <a:ext cx="9518400" cy="4800813"/>
          </a:xfrm>
        </p:spPr>
        <p:txBody>
          <a:bodyPr anchor="b"/>
          <a:lstStyle>
            <a:lvl1pPr marL="0" indent="0">
              <a:buNone/>
              <a:defRPr sz="5905" b="1"/>
            </a:lvl1pPr>
            <a:lvl2pPr marL="1124986" indent="0">
              <a:buNone/>
              <a:defRPr sz="4921" b="1"/>
            </a:lvl2pPr>
            <a:lvl3pPr marL="2249973" indent="0">
              <a:buNone/>
              <a:defRPr sz="4429" b="1"/>
            </a:lvl3pPr>
            <a:lvl4pPr marL="3374959" indent="0">
              <a:buNone/>
              <a:defRPr sz="3937" b="1"/>
            </a:lvl4pPr>
            <a:lvl5pPr marL="4499945" indent="0">
              <a:buNone/>
              <a:defRPr sz="3937" b="1"/>
            </a:lvl5pPr>
            <a:lvl6pPr marL="5624932" indent="0">
              <a:buNone/>
              <a:defRPr sz="3937" b="1"/>
            </a:lvl6pPr>
            <a:lvl7pPr marL="6749918" indent="0">
              <a:buNone/>
              <a:defRPr sz="3937" b="1"/>
            </a:lvl7pPr>
            <a:lvl8pPr marL="7874904" indent="0">
              <a:buNone/>
              <a:defRPr sz="3937" b="1"/>
            </a:lvl8pPr>
            <a:lvl9pPr marL="8999891" indent="0">
              <a:buNone/>
              <a:defRPr sz="3937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9783" y="14596701"/>
            <a:ext cx="9518400" cy="2146954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390443" y="9795888"/>
            <a:ext cx="9565277" cy="4800813"/>
          </a:xfrm>
        </p:spPr>
        <p:txBody>
          <a:bodyPr anchor="b"/>
          <a:lstStyle>
            <a:lvl1pPr marL="0" indent="0">
              <a:buNone/>
              <a:defRPr sz="5905" b="1"/>
            </a:lvl1pPr>
            <a:lvl2pPr marL="1124986" indent="0">
              <a:buNone/>
              <a:defRPr sz="4921" b="1"/>
            </a:lvl2pPr>
            <a:lvl3pPr marL="2249973" indent="0">
              <a:buNone/>
              <a:defRPr sz="4429" b="1"/>
            </a:lvl3pPr>
            <a:lvl4pPr marL="3374959" indent="0">
              <a:buNone/>
              <a:defRPr sz="3937" b="1"/>
            </a:lvl4pPr>
            <a:lvl5pPr marL="4499945" indent="0">
              <a:buNone/>
              <a:defRPr sz="3937" b="1"/>
            </a:lvl5pPr>
            <a:lvl6pPr marL="5624932" indent="0">
              <a:buNone/>
              <a:defRPr sz="3937" b="1"/>
            </a:lvl6pPr>
            <a:lvl7pPr marL="6749918" indent="0">
              <a:buNone/>
              <a:defRPr sz="3937" b="1"/>
            </a:lvl7pPr>
            <a:lvl8pPr marL="7874904" indent="0">
              <a:buNone/>
              <a:defRPr sz="3937" b="1"/>
            </a:lvl8pPr>
            <a:lvl9pPr marL="8999891" indent="0">
              <a:buNone/>
              <a:defRPr sz="3937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390443" y="14596701"/>
            <a:ext cx="9565277" cy="2146954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22/11/2021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646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22/11/2021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4044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22/11/2021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9003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9781" y="2664037"/>
            <a:ext cx="7256719" cy="9324128"/>
          </a:xfrm>
        </p:spPr>
        <p:txBody>
          <a:bodyPr anchor="b"/>
          <a:lstStyle>
            <a:lvl1pPr>
              <a:defRPr sz="787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65277" y="5753588"/>
            <a:ext cx="11390442" cy="28397891"/>
          </a:xfrm>
        </p:spPr>
        <p:txBody>
          <a:bodyPr/>
          <a:lstStyle>
            <a:lvl1pPr>
              <a:defRPr sz="7874"/>
            </a:lvl1pPr>
            <a:lvl2pPr>
              <a:defRPr sz="6890"/>
            </a:lvl2pPr>
            <a:lvl3pPr>
              <a:defRPr sz="5905"/>
            </a:lvl3pPr>
            <a:lvl4pPr>
              <a:defRPr sz="4921"/>
            </a:lvl4pPr>
            <a:lvl5pPr>
              <a:defRPr sz="4921"/>
            </a:lvl5pPr>
            <a:lvl6pPr>
              <a:defRPr sz="4921"/>
            </a:lvl6pPr>
            <a:lvl7pPr>
              <a:defRPr sz="4921"/>
            </a:lvl7pPr>
            <a:lvl8pPr>
              <a:defRPr sz="4921"/>
            </a:lvl8pPr>
            <a:lvl9pPr>
              <a:defRPr sz="4921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49781" y="11988165"/>
            <a:ext cx="7256719" cy="22209559"/>
          </a:xfrm>
        </p:spPr>
        <p:txBody>
          <a:bodyPr/>
          <a:lstStyle>
            <a:lvl1pPr marL="0" indent="0">
              <a:buNone/>
              <a:defRPr sz="3937"/>
            </a:lvl1pPr>
            <a:lvl2pPr marL="1124986" indent="0">
              <a:buNone/>
              <a:defRPr sz="3445"/>
            </a:lvl2pPr>
            <a:lvl3pPr marL="2249973" indent="0">
              <a:buNone/>
              <a:defRPr sz="2953"/>
            </a:lvl3pPr>
            <a:lvl4pPr marL="3374959" indent="0">
              <a:buNone/>
              <a:defRPr sz="2461"/>
            </a:lvl4pPr>
            <a:lvl5pPr marL="4499945" indent="0">
              <a:buNone/>
              <a:defRPr sz="2461"/>
            </a:lvl5pPr>
            <a:lvl6pPr marL="5624932" indent="0">
              <a:buNone/>
              <a:defRPr sz="2461"/>
            </a:lvl6pPr>
            <a:lvl7pPr marL="6749918" indent="0">
              <a:buNone/>
              <a:defRPr sz="2461"/>
            </a:lvl7pPr>
            <a:lvl8pPr marL="7874904" indent="0">
              <a:buNone/>
              <a:defRPr sz="2461"/>
            </a:lvl8pPr>
            <a:lvl9pPr marL="8999891" indent="0">
              <a:buNone/>
              <a:defRPr sz="246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22/11/2021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4877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9781" y="2664037"/>
            <a:ext cx="7256719" cy="9324128"/>
          </a:xfrm>
        </p:spPr>
        <p:txBody>
          <a:bodyPr anchor="b"/>
          <a:lstStyle>
            <a:lvl1pPr>
              <a:defRPr sz="787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565277" y="5753588"/>
            <a:ext cx="11390442" cy="28397891"/>
          </a:xfrm>
        </p:spPr>
        <p:txBody>
          <a:bodyPr anchor="t"/>
          <a:lstStyle>
            <a:lvl1pPr marL="0" indent="0">
              <a:buNone/>
              <a:defRPr sz="7874"/>
            </a:lvl1pPr>
            <a:lvl2pPr marL="1124986" indent="0">
              <a:buNone/>
              <a:defRPr sz="6890"/>
            </a:lvl2pPr>
            <a:lvl3pPr marL="2249973" indent="0">
              <a:buNone/>
              <a:defRPr sz="5905"/>
            </a:lvl3pPr>
            <a:lvl4pPr marL="3374959" indent="0">
              <a:buNone/>
              <a:defRPr sz="4921"/>
            </a:lvl4pPr>
            <a:lvl5pPr marL="4499945" indent="0">
              <a:buNone/>
              <a:defRPr sz="4921"/>
            </a:lvl5pPr>
            <a:lvl6pPr marL="5624932" indent="0">
              <a:buNone/>
              <a:defRPr sz="4921"/>
            </a:lvl6pPr>
            <a:lvl7pPr marL="6749918" indent="0">
              <a:buNone/>
              <a:defRPr sz="4921"/>
            </a:lvl7pPr>
            <a:lvl8pPr marL="7874904" indent="0">
              <a:buNone/>
              <a:defRPr sz="4921"/>
            </a:lvl8pPr>
            <a:lvl9pPr marL="8999891" indent="0">
              <a:buNone/>
              <a:defRPr sz="4921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49781" y="11988165"/>
            <a:ext cx="7256719" cy="22209559"/>
          </a:xfrm>
        </p:spPr>
        <p:txBody>
          <a:bodyPr/>
          <a:lstStyle>
            <a:lvl1pPr marL="0" indent="0">
              <a:buNone/>
              <a:defRPr sz="3937"/>
            </a:lvl1pPr>
            <a:lvl2pPr marL="1124986" indent="0">
              <a:buNone/>
              <a:defRPr sz="3445"/>
            </a:lvl2pPr>
            <a:lvl3pPr marL="2249973" indent="0">
              <a:buNone/>
              <a:defRPr sz="2953"/>
            </a:lvl3pPr>
            <a:lvl4pPr marL="3374959" indent="0">
              <a:buNone/>
              <a:defRPr sz="2461"/>
            </a:lvl4pPr>
            <a:lvl5pPr marL="4499945" indent="0">
              <a:buNone/>
              <a:defRPr sz="2461"/>
            </a:lvl5pPr>
            <a:lvl6pPr marL="5624932" indent="0">
              <a:buNone/>
              <a:defRPr sz="2461"/>
            </a:lvl6pPr>
            <a:lvl7pPr marL="6749918" indent="0">
              <a:buNone/>
              <a:defRPr sz="2461"/>
            </a:lvl7pPr>
            <a:lvl8pPr marL="7874904" indent="0">
              <a:buNone/>
              <a:defRPr sz="2461"/>
            </a:lvl8pPr>
            <a:lvl9pPr marL="8999891" indent="0">
              <a:buNone/>
              <a:defRPr sz="246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22/11/2021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0608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22/11/2021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241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6101305" y="2127529"/>
            <a:ext cx="4851484" cy="3386471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46851" y="2127529"/>
            <a:ext cx="14273208" cy="33864719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22/11/2021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9865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46850" y="2127538"/>
            <a:ext cx="19405938" cy="7723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46850" y="10637646"/>
            <a:ext cx="19405938" cy="253546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46850" y="37037519"/>
            <a:ext cx="5062419" cy="21275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1611E-0B31-479B-B6AD-13E0547C0177}" type="datetimeFigureOut">
              <a:rPr lang="pt-BR" smtClean="0"/>
              <a:t>22/11/2021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453005" y="37037519"/>
            <a:ext cx="7593628" cy="21275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90369" y="37037519"/>
            <a:ext cx="5062419" cy="21275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9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686B4-EF99-49C4-81D2-CE1AF49EA2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5124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249973" rtl="0" eaLnBrk="1" latinLnBrk="0" hangingPunct="1">
        <a:lnSpc>
          <a:spcPct val="90000"/>
        </a:lnSpc>
        <a:spcBef>
          <a:spcPct val="0"/>
        </a:spcBef>
        <a:buNone/>
        <a:defRPr sz="1082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62493" indent="-562493" algn="l" defTabSz="2249973" rtl="0" eaLnBrk="1" latinLnBrk="0" hangingPunct="1">
        <a:lnSpc>
          <a:spcPct val="90000"/>
        </a:lnSpc>
        <a:spcBef>
          <a:spcPts val="2461"/>
        </a:spcBef>
        <a:buFont typeface="Arial" panose="020B0604020202020204" pitchFamily="34" charset="0"/>
        <a:buChar char="•"/>
        <a:defRPr sz="6890" kern="1200">
          <a:solidFill>
            <a:schemeClr val="tx1"/>
          </a:solidFill>
          <a:latin typeface="+mn-lt"/>
          <a:ea typeface="+mn-ea"/>
          <a:cs typeface="+mn-cs"/>
        </a:defRPr>
      </a:lvl1pPr>
      <a:lvl2pPr marL="1687479" indent="-562493" algn="l" defTabSz="2249973" rtl="0" eaLnBrk="1" latinLnBrk="0" hangingPunct="1">
        <a:lnSpc>
          <a:spcPct val="90000"/>
        </a:lnSpc>
        <a:spcBef>
          <a:spcPts val="1230"/>
        </a:spcBef>
        <a:buFont typeface="Arial" panose="020B0604020202020204" pitchFamily="34" charset="0"/>
        <a:buChar char="•"/>
        <a:defRPr sz="5905" kern="1200">
          <a:solidFill>
            <a:schemeClr val="tx1"/>
          </a:solidFill>
          <a:latin typeface="+mn-lt"/>
          <a:ea typeface="+mn-ea"/>
          <a:cs typeface="+mn-cs"/>
        </a:defRPr>
      </a:lvl2pPr>
      <a:lvl3pPr marL="2812466" indent="-562493" algn="l" defTabSz="2249973" rtl="0" eaLnBrk="1" latinLnBrk="0" hangingPunct="1">
        <a:lnSpc>
          <a:spcPct val="90000"/>
        </a:lnSpc>
        <a:spcBef>
          <a:spcPts val="1230"/>
        </a:spcBef>
        <a:buFont typeface="Arial" panose="020B0604020202020204" pitchFamily="34" charset="0"/>
        <a:buChar char="•"/>
        <a:defRPr sz="4921" kern="1200">
          <a:solidFill>
            <a:schemeClr val="tx1"/>
          </a:solidFill>
          <a:latin typeface="+mn-lt"/>
          <a:ea typeface="+mn-ea"/>
          <a:cs typeface="+mn-cs"/>
        </a:defRPr>
      </a:lvl3pPr>
      <a:lvl4pPr marL="3937452" indent="-562493" algn="l" defTabSz="2249973" rtl="0" eaLnBrk="1" latinLnBrk="0" hangingPunct="1">
        <a:lnSpc>
          <a:spcPct val="90000"/>
        </a:lnSpc>
        <a:spcBef>
          <a:spcPts val="1230"/>
        </a:spcBef>
        <a:buFont typeface="Arial" panose="020B0604020202020204" pitchFamily="34" charset="0"/>
        <a:buChar char="•"/>
        <a:defRPr sz="4429" kern="1200">
          <a:solidFill>
            <a:schemeClr val="tx1"/>
          </a:solidFill>
          <a:latin typeface="+mn-lt"/>
          <a:ea typeface="+mn-ea"/>
          <a:cs typeface="+mn-cs"/>
        </a:defRPr>
      </a:lvl4pPr>
      <a:lvl5pPr marL="5062438" indent="-562493" algn="l" defTabSz="2249973" rtl="0" eaLnBrk="1" latinLnBrk="0" hangingPunct="1">
        <a:lnSpc>
          <a:spcPct val="90000"/>
        </a:lnSpc>
        <a:spcBef>
          <a:spcPts val="1230"/>
        </a:spcBef>
        <a:buFont typeface="Arial" panose="020B0604020202020204" pitchFamily="34" charset="0"/>
        <a:buChar char="•"/>
        <a:defRPr sz="4429" kern="1200">
          <a:solidFill>
            <a:schemeClr val="tx1"/>
          </a:solidFill>
          <a:latin typeface="+mn-lt"/>
          <a:ea typeface="+mn-ea"/>
          <a:cs typeface="+mn-cs"/>
        </a:defRPr>
      </a:lvl5pPr>
      <a:lvl6pPr marL="6187425" indent="-562493" algn="l" defTabSz="2249973" rtl="0" eaLnBrk="1" latinLnBrk="0" hangingPunct="1">
        <a:lnSpc>
          <a:spcPct val="90000"/>
        </a:lnSpc>
        <a:spcBef>
          <a:spcPts val="1230"/>
        </a:spcBef>
        <a:buFont typeface="Arial" panose="020B0604020202020204" pitchFamily="34" charset="0"/>
        <a:buChar char="•"/>
        <a:defRPr sz="4429" kern="1200">
          <a:solidFill>
            <a:schemeClr val="tx1"/>
          </a:solidFill>
          <a:latin typeface="+mn-lt"/>
          <a:ea typeface="+mn-ea"/>
          <a:cs typeface="+mn-cs"/>
        </a:defRPr>
      </a:lvl6pPr>
      <a:lvl7pPr marL="7312411" indent="-562493" algn="l" defTabSz="2249973" rtl="0" eaLnBrk="1" latinLnBrk="0" hangingPunct="1">
        <a:lnSpc>
          <a:spcPct val="90000"/>
        </a:lnSpc>
        <a:spcBef>
          <a:spcPts val="1230"/>
        </a:spcBef>
        <a:buFont typeface="Arial" panose="020B0604020202020204" pitchFamily="34" charset="0"/>
        <a:buChar char="•"/>
        <a:defRPr sz="4429" kern="1200">
          <a:solidFill>
            <a:schemeClr val="tx1"/>
          </a:solidFill>
          <a:latin typeface="+mn-lt"/>
          <a:ea typeface="+mn-ea"/>
          <a:cs typeface="+mn-cs"/>
        </a:defRPr>
      </a:lvl7pPr>
      <a:lvl8pPr marL="8437397" indent="-562493" algn="l" defTabSz="2249973" rtl="0" eaLnBrk="1" latinLnBrk="0" hangingPunct="1">
        <a:lnSpc>
          <a:spcPct val="90000"/>
        </a:lnSpc>
        <a:spcBef>
          <a:spcPts val="1230"/>
        </a:spcBef>
        <a:buFont typeface="Arial" panose="020B0604020202020204" pitchFamily="34" charset="0"/>
        <a:buChar char="•"/>
        <a:defRPr sz="4429" kern="1200">
          <a:solidFill>
            <a:schemeClr val="tx1"/>
          </a:solidFill>
          <a:latin typeface="+mn-lt"/>
          <a:ea typeface="+mn-ea"/>
          <a:cs typeface="+mn-cs"/>
        </a:defRPr>
      </a:lvl8pPr>
      <a:lvl9pPr marL="9562384" indent="-562493" algn="l" defTabSz="2249973" rtl="0" eaLnBrk="1" latinLnBrk="0" hangingPunct="1">
        <a:lnSpc>
          <a:spcPct val="90000"/>
        </a:lnSpc>
        <a:spcBef>
          <a:spcPts val="1230"/>
        </a:spcBef>
        <a:buFont typeface="Arial" panose="020B0604020202020204" pitchFamily="34" charset="0"/>
        <a:buChar char="•"/>
        <a:defRPr sz="44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249973" rtl="0" eaLnBrk="1" latinLnBrk="0" hangingPunct="1">
        <a:defRPr sz="4429" kern="1200">
          <a:solidFill>
            <a:schemeClr val="tx1"/>
          </a:solidFill>
          <a:latin typeface="+mn-lt"/>
          <a:ea typeface="+mn-ea"/>
          <a:cs typeface="+mn-cs"/>
        </a:defRPr>
      </a:lvl1pPr>
      <a:lvl2pPr marL="1124986" algn="l" defTabSz="2249973" rtl="0" eaLnBrk="1" latinLnBrk="0" hangingPunct="1">
        <a:defRPr sz="4429" kern="1200">
          <a:solidFill>
            <a:schemeClr val="tx1"/>
          </a:solidFill>
          <a:latin typeface="+mn-lt"/>
          <a:ea typeface="+mn-ea"/>
          <a:cs typeface="+mn-cs"/>
        </a:defRPr>
      </a:lvl2pPr>
      <a:lvl3pPr marL="2249973" algn="l" defTabSz="2249973" rtl="0" eaLnBrk="1" latinLnBrk="0" hangingPunct="1">
        <a:defRPr sz="4429" kern="1200">
          <a:solidFill>
            <a:schemeClr val="tx1"/>
          </a:solidFill>
          <a:latin typeface="+mn-lt"/>
          <a:ea typeface="+mn-ea"/>
          <a:cs typeface="+mn-cs"/>
        </a:defRPr>
      </a:lvl3pPr>
      <a:lvl4pPr marL="3374959" algn="l" defTabSz="2249973" rtl="0" eaLnBrk="1" latinLnBrk="0" hangingPunct="1">
        <a:defRPr sz="4429" kern="1200">
          <a:solidFill>
            <a:schemeClr val="tx1"/>
          </a:solidFill>
          <a:latin typeface="+mn-lt"/>
          <a:ea typeface="+mn-ea"/>
          <a:cs typeface="+mn-cs"/>
        </a:defRPr>
      </a:lvl4pPr>
      <a:lvl5pPr marL="4499945" algn="l" defTabSz="2249973" rtl="0" eaLnBrk="1" latinLnBrk="0" hangingPunct="1">
        <a:defRPr sz="4429" kern="1200">
          <a:solidFill>
            <a:schemeClr val="tx1"/>
          </a:solidFill>
          <a:latin typeface="+mn-lt"/>
          <a:ea typeface="+mn-ea"/>
          <a:cs typeface="+mn-cs"/>
        </a:defRPr>
      </a:lvl5pPr>
      <a:lvl6pPr marL="5624932" algn="l" defTabSz="2249973" rtl="0" eaLnBrk="1" latinLnBrk="0" hangingPunct="1">
        <a:defRPr sz="4429" kern="1200">
          <a:solidFill>
            <a:schemeClr val="tx1"/>
          </a:solidFill>
          <a:latin typeface="+mn-lt"/>
          <a:ea typeface="+mn-ea"/>
          <a:cs typeface="+mn-cs"/>
        </a:defRPr>
      </a:lvl6pPr>
      <a:lvl7pPr marL="6749918" algn="l" defTabSz="2249973" rtl="0" eaLnBrk="1" latinLnBrk="0" hangingPunct="1">
        <a:defRPr sz="4429" kern="1200">
          <a:solidFill>
            <a:schemeClr val="tx1"/>
          </a:solidFill>
          <a:latin typeface="+mn-lt"/>
          <a:ea typeface="+mn-ea"/>
          <a:cs typeface="+mn-cs"/>
        </a:defRPr>
      </a:lvl7pPr>
      <a:lvl8pPr marL="7874904" algn="l" defTabSz="2249973" rtl="0" eaLnBrk="1" latinLnBrk="0" hangingPunct="1">
        <a:defRPr sz="4429" kern="1200">
          <a:solidFill>
            <a:schemeClr val="tx1"/>
          </a:solidFill>
          <a:latin typeface="+mn-lt"/>
          <a:ea typeface="+mn-ea"/>
          <a:cs typeface="+mn-cs"/>
        </a:defRPr>
      </a:lvl8pPr>
      <a:lvl9pPr marL="8999891" algn="l" defTabSz="2249973" rtl="0" eaLnBrk="1" latinLnBrk="0" hangingPunct="1">
        <a:defRPr sz="442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933434" y="4591823"/>
            <a:ext cx="205732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B38F4FAA-3952-4500-94DD-3EC6BC4F5386}"/>
              </a:ext>
            </a:extLst>
          </p:cNvPr>
          <p:cNvSpPr txBox="1"/>
          <p:nvPr/>
        </p:nvSpPr>
        <p:spPr>
          <a:xfrm>
            <a:off x="875756" y="11760897"/>
            <a:ext cx="206309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Arial fonte 32. 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TIVOS">
            <a:extLst>
              <a:ext uri="{FF2B5EF4-FFF2-40B4-BE49-F238E27FC236}">
                <a16:creationId xmlns:a16="http://schemas.microsoft.com/office/drawing/2014/main" xmlns="" id="{67162C59-D809-469F-8B9D-91E742561DAF}"/>
              </a:ext>
            </a:extLst>
          </p:cNvPr>
          <p:cNvSpPr txBox="1"/>
          <p:nvPr/>
        </p:nvSpPr>
        <p:spPr>
          <a:xfrm>
            <a:off x="933434" y="8813871"/>
            <a:ext cx="20782277" cy="707884"/>
          </a:xfrm>
          <a:prstGeom prst="rect">
            <a:avLst/>
          </a:prstGeom>
          <a:solidFill>
            <a:srgbClr val="0F9294"/>
          </a:solidFill>
          <a:ln w="12700" cap="flat">
            <a:solidFill>
              <a:schemeClr val="accent5">
                <a:lumMod val="50000"/>
              </a:schemeClr>
            </a:solidFill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b">
            <a:spAutoFit/>
          </a:bodyPr>
          <a:lstStyle>
            <a:lvl1pPr algn="ctr" defTabSz="3238500">
              <a:defRPr sz="52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endParaRPr lang="pt-BR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ONCLUSÕES">
            <a:extLst>
              <a:ext uri="{FF2B5EF4-FFF2-40B4-BE49-F238E27FC236}">
                <a16:creationId xmlns:a16="http://schemas.microsoft.com/office/drawing/2014/main" xmlns="" id="{357A2EC5-8A0C-4BBB-990F-04ED09DC2B22}"/>
              </a:ext>
            </a:extLst>
          </p:cNvPr>
          <p:cNvSpPr txBox="1"/>
          <p:nvPr/>
        </p:nvSpPr>
        <p:spPr>
          <a:xfrm>
            <a:off x="933435" y="16409137"/>
            <a:ext cx="20824112" cy="723530"/>
          </a:xfrm>
          <a:prstGeom prst="rect">
            <a:avLst/>
          </a:prstGeom>
          <a:solidFill>
            <a:srgbClr val="0F9294"/>
          </a:solidFill>
          <a:ln w="12700" cap="flat">
            <a:solidFill>
              <a:schemeClr val="accent5">
                <a:lumMod val="50000"/>
              </a:schemeClr>
            </a:solidFill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b">
            <a:spAutoFit/>
          </a:bodyPr>
          <a:lstStyle>
            <a:lvl1pPr algn="ctr" defTabSz="3238500">
              <a:defRPr sz="52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tângulo">
            <a:extLst>
              <a:ext uri="{FF2B5EF4-FFF2-40B4-BE49-F238E27FC236}">
                <a16:creationId xmlns:a16="http://schemas.microsoft.com/office/drawing/2014/main" xmlns="" id="{26D97932-5F76-4A70-8CA3-3D329637829E}"/>
              </a:ext>
            </a:extLst>
          </p:cNvPr>
          <p:cNvSpPr/>
          <p:nvPr/>
        </p:nvSpPr>
        <p:spPr>
          <a:xfrm>
            <a:off x="913202" y="32188564"/>
            <a:ext cx="20753599" cy="794242"/>
          </a:xfrm>
          <a:prstGeom prst="rect">
            <a:avLst/>
          </a:prstGeom>
          <a:solidFill>
            <a:srgbClr val="0F9294"/>
          </a:solidFill>
          <a:ln w="12700" cap="flat">
            <a:solidFill>
              <a:schemeClr val="accent5">
                <a:lumMod val="50000"/>
              </a:schemeClr>
            </a:solidFill>
            <a:miter lim="400000"/>
          </a:ln>
          <a:effectLst/>
        </p:spPr>
        <p:txBody>
          <a:bodyPr wrap="square" lIns="45719" tIns="45719" rIns="45719" bIns="45719" numCol="1" anchor="b">
            <a:noAutofit/>
          </a:bodyPr>
          <a:lstStyle/>
          <a:p>
            <a:pPr algn="ctr" defTabSz="3238500">
              <a:defRPr sz="52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  <a:endParaRPr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DISCUSSÃO">
            <a:extLst>
              <a:ext uri="{FF2B5EF4-FFF2-40B4-BE49-F238E27FC236}">
                <a16:creationId xmlns:a16="http://schemas.microsoft.com/office/drawing/2014/main" xmlns="" id="{1337F7EF-AE8F-49F5-9DAA-428A594688AF}"/>
              </a:ext>
            </a:extLst>
          </p:cNvPr>
          <p:cNvSpPr txBox="1"/>
          <p:nvPr/>
        </p:nvSpPr>
        <p:spPr>
          <a:xfrm>
            <a:off x="933434" y="13036487"/>
            <a:ext cx="20782095" cy="708089"/>
          </a:xfrm>
          <a:prstGeom prst="rect">
            <a:avLst/>
          </a:prstGeom>
          <a:solidFill>
            <a:srgbClr val="0F9294"/>
          </a:solidFill>
          <a:ln w="12700" cap="flat">
            <a:solidFill>
              <a:schemeClr val="accent5">
                <a:lumMod val="50000"/>
              </a:schemeClr>
            </a:solidFill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b">
            <a:spAutoFit/>
          </a:bodyPr>
          <a:lstStyle>
            <a:lvl1pPr algn="ctr" defTabSz="3238500">
              <a:defRPr sz="52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MÉTODOS</a:t>
            </a:r>
            <a:endParaRPr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CONCLUSÕES">
            <a:extLst>
              <a:ext uri="{FF2B5EF4-FFF2-40B4-BE49-F238E27FC236}">
                <a16:creationId xmlns:a16="http://schemas.microsoft.com/office/drawing/2014/main" xmlns="" id="{E62E4B64-EAB0-465C-8D7F-E05CF58AAB49}"/>
              </a:ext>
            </a:extLst>
          </p:cNvPr>
          <p:cNvSpPr txBox="1"/>
          <p:nvPr/>
        </p:nvSpPr>
        <p:spPr>
          <a:xfrm>
            <a:off x="961930" y="35361267"/>
            <a:ext cx="20761173" cy="714456"/>
          </a:xfrm>
          <a:prstGeom prst="rect">
            <a:avLst/>
          </a:prstGeom>
          <a:solidFill>
            <a:srgbClr val="0F9294"/>
          </a:solidFill>
          <a:ln w="12700" cap="flat">
            <a:solidFill>
              <a:schemeClr val="accent5">
                <a:lumMod val="50000"/>
              </a:schemeClr>
            </a:solidFill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b">
            <a:spAutoFit/>
          </a:bodyPr>
          <a:lstStyle>
            <a:lvl1pPr algn="ctr" defTabSz="3238500">
              <a:defRPr sz="52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  <a:endParaRPr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BJETIVOS">
            <a:extLst>
              <a:ext uri="{FF2B5EF4-FFF2-40B4-BE49-F238E27FC236}">
                <a16:creationId xmlns:a16="http://schemas.microsoft.com/office/drawing/2014/main" xmlns="" id="{51D8B28F-B17E-403E-976C-59D281623A96}"/>
              </a:ext>
            </a:extLst>
          </p:cNvPr>
          <p:cNvSpPr txBox="1"/>
          <p:nvPr/>
        </p:nvSpPr>
        <p:spPr>
          <a:xfrm>
            <a:off x="933435" y="10987280"/>
            <a:ext cx="20789668" cy="707884"/>
          </a:xfrm>
          <a:prstGeom prst="rect">
            <a:avLst/>
          </a:prstGeom>
          <a:solidFill>
            <a:srgbClr val="0F9294"/>
          </a:solidFill>
          <a:ln w="12700" cap="flat">
            <a:solidFill>
              <a:schemeClr val="accent5">
                <a:lumMod val="50000"/>
              </a:schemeClr>
            </a:solidFill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b">
            <a:spAutoFit/>
          </a:bodyPr>
          <a:lstStyle>
            <a:lvl1pPr algn="ctr" defTabSz="3238500">
              <a:defRPr sz="52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lang="pt-B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38B60FD9-9E17-400C-A33C-A63493053D7D}"/>
              </a:ext>
            </a:extLst>
          </p:cNvPr>
          <p:cNvSpPr/>
          <p:nvPr/>
        </p:nvSpPr>
        <p:spPr>
          <a:xfrm>
            <a:off x="962115" y="9566636"/>
            <a:ext cx="205995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Arial fonte 32. 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xmlns="" id="{430A1878-2C87-44F3-8AAC-31FD39D430B3}"/>
              </a:ext>
            </a:extLst>
          </p:cNvPr>
          <p:cNvSpPr/>
          <p:nvPr/>
        </p:nvSpPr>
        <p:spPr>
          <a:xfrm>
            <a:off x="912055" y="13772310"/>
            <a:ext cx="208351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Arial fonte 32.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xmlns="" id="{15EA05AB-4C86-4DBE-BD5E-ABAADF74BD70}"/>
              </a:ext>
            </a:extLst>
          </p:cNvPr>
          <p:cNvSpPr/>
          <p:nvPr/>
        </p:nvSpPr>
        <p:spPr>
          <a:xfrm>
            <a:off x="968867" y="17264605"/>
            <a:ext cx="103211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Arial fonte 32.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xmlns="" id="{BEF36648-A52B-490F-AC43-F7FF038CBAD9}"/>
              </a:ext>
            </a:extLst>
          </p:cNvPr>
          <p:cNvSpPr/>
          <p:nvPr/>
        </p:nvSpPr>
        <p:spPr>
          <a:xfrm>
            <a:off x="964965" y="33518316"/>
            <a:ext cx="206828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Arial fonte 32.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xmlns="" id="{A62A2354-4695-4E4B-BE25-D1C79784B083}"/>
              </a:ext>
            </a:extLst>
          </p:cNvPr>
          <p:cNvSpPr/>
          <p:nvPr/>
        </p:nvSpPr>
        <p:spPr>
          <a:xfrm>
            <a:off x="912054" y="36111569"/>
            <a:ext cx="20704217" cy="42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BR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Arial 20.</a:t>
            </a:r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xmlns="" id="{642D8F85-24F7-46B6-B24A-84E556B330CD}"/>
              </a:ext>
            </a:extLst>
          </p:cNvPr>
          <p:cNvSpPr/>
          <p:nvPr/>
        </p:nvSpPr>
        <p:spPr>
          <a:xfrm>
            <a:off x="11612881" y="23840376"/>
            <a:ext cx="95097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Arial 16</a:t>
            </a:r>
            <a:endParaRPr lang="pt-BR" sz="16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xmlns="" id="{FCF07899-0045-4EC3-8100-787E16AE1CBE}"/>
              </a:ext>
            </a:extLst>
          </p:cNvPr>
          <p:cNvSpPr txBox="1"/>
          <p:nvPr/>
        </p:nvSpPr>
        <p:spPr>
          <a:xfrm>
            <a:off x="603505" y="6470311"/>
            <a:ext cx="2110435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Autore</a:t>
            </a:r>
            <a:r>
              <a:rPr lang="pt-BR" sz="32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pt-BR" sz="32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BR" sz="3600" baseline="300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pt-BR" sz="3600" dirty="0">
                <a:solidFill>
                  <a:schemeClr val="accent2">
                    <a:lumMod val="75000"/>
                  </a:schemeClr>
                </a:solidFill>
              </a:rPr>
              <a:t> 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xmlns="" id="{C1311AA3-C429-440A-831E-F6823652D846}"/>
              </a:ext>
            </a:extLst>
          </p:cNvPr>
          <p:cNvSpPr txBox="1"/>
          <p:nvPr/>
        </p:nvSpPr>
        <p:spPr>
          <a:xfrm>
            <a:off x="962116" y="7505773"/>
            <a:ext cx="2052389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¹ Universidade vinculada</a:t>
            </a:r>
            <a:endParaRPr lang="pt-BR" sz="2600" dirty="0"/>
          </a:p>
          <a:p>
            <a:r>
              <a:rPr lang="pt-BR" sz="2600" dirty="0"/>
              <a:t> </a:t>
            </a:r>
          </a:p>
        </p:txBody>
      </p:sp>
      <p:sp>
        <p:nvSpPr>
          <p:cNvPr id="8" name="Retângulo 7"/>
          <p:cNvSpPr/>
          <p:nvPr/>
        </p:nvSpPr>
        <p:spPr>
          <a:xfrm>
            <a:off x="11549819" y="17264605"/>
            <a:ext cx="9873134" cy="65399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7371744" y="1582959"/>
            <a:ext cx="115219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 smtClean="0">
                <a:solidFill>
                  <a:srgbClr val="0F92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 </a:t>
            </a:r>
            <a:r>
              <a:rPr lang="pt-BR" sz="4400" b="1" dirty="0">
                <a:solidFill>
                  <a:srgbClr val="0F92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Seminário de Prevenção, Diagnóstico e Tratamento da Obesidade na Região Norte</a:t>
            </a:r>
          </a:p>
        </p:txBody>
      </p:sp>
      <p:pic>
        <p:nvPicPr>
          <p:cNvPr id="26" name="Imagem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771" y="1320966"/>
            <a:ext cx="1811863" cy="1688130"/>
          </a:xfrm>
          <a:prstGeom prst="rect">
            <a:avLst/>
          </a:prstGeom>
        </p:spPr>
      </p:pic>
      <p:sp>
        <p:nvSpPr>
          <p:cNvPr id="28" name="Retângulo 27"/>
          <p:cNvSpPr/>
          <p:nvPr/>
        </p:nvSpPr>
        <p:spPr>
          <a:xfrm>
            <a:off x="-1" y="39050126"/>
            <a:ext cx="22475937" cy="9104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9" name="Imagem 2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33" t="43944" r="21090" b="43849"/>
          <a:stretch/>
        </p:blipFill>
        <p:spPr>
          <a:xfrm>
            <a:off x="15483288" y="39177014"/>
            <a:ext cx="6463954" cy="716611"/>
          </a:xfrm>
          <a:prstGeom prst="rect">
            <a:avLst/>
          </a:prstGeom>
        </p:spPr>
      </p:pic>
      <p:pic>
        <p:nvPicPr>
          <p:cNvPr id="30" name="Imagem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2727" y="39217940"/>
            <a:ext cx="1866872" cy="574796"/>
          </a:xfrm>
          <a:prstGeom prst="rect">
            <a:avLst/>
          </a:prstGeom>
        </p:spPr>
      </p:pic>
      <p:pic>
        <p:nvPicPr>
          <p:cNvPr id="31" name="Imagem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889" y="39132570"/>
            <a:ext cx="8621486" cy="942587"/>
          </a:xfrm>
          <a:prstGeom prst="rect">
            <a:avLst/>
          </a:prstGeom>
        </p:spPr>
      </p:pic>
      <p:pic>
        <p:nvPicPr>
          <p:cNvPr id="32" name="Imagem 3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7" t="7512" r="17011" b="25069"/>
          <a:stretch/>
        </p:blipFill>
        <p:spPr>
          <a:xfrm>
            <a:off x="4036413" y="39110091"/>
            <a:ext cx="824401" cy="850459"/>
          </a:xfrm>
          <a:prstGeom prst="rect">
            <a:avLst/>
          </a:prstGeom>
        </p:spPr>
      </p:pic>
      <p:pic>
        <p:nvPicPr>
          <p:cNvPr id="33" name="Imagem 3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333" y="39115060"/>
            <a:ext cx="794961" cy="803914"/>
          </a:xfrm>
          <a:prstGeom prst="rect">
            <a:avLst/>
          </a:prstGeom>
        </p:spPr>
      </p:pic>
      <p:pic>
        <p:nvPicPr>
          <p:cNvPr id="34" name="Imagem 3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448" y="39167087"/>
            <a:ext cx="763140" cy="748876"/>
          </a:xfrm>
          <a:prstGeom prst="rect">
            <a:avLst/>
          </a:prstGeom>
        </p:spPr>
      </p:pic>
      <p:pic>
        <p:nvPicPr>
          <p:cNvPr id="35" name="Imagem 3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78" y="39027365"/>
            <a:ext cx="885340" cy="88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0734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606</TotalTime>
  <Words>49</Words>
  <Application>Microsoft Office PowerPoint</Application>
  <PresentationFormat>Personalizar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do Office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dep05</dc:creator>
  <cp:lastModifiedBy>Conta da Microsoft</cp:lastModifiedBy>
  <cp:revision>55</cp:revision>
  <dcterms:created xsi:type="dcterms:W3CDTF">2017-11-14T19:03:41Z</dcterms:created>
  <dcterms:modified xsi:type="dcterms:W3CDTF">2021-11-22T21:30:50Z</dcterms:modified>
</cp:coreProperties>
</file>