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737DE-1BCE-4A38-8874-A5C81F79441C}" type="datetimeFigureOut">
              <a:rPr lang="pt-BR" smtClean="0"/>
              <a:t>13/09/2020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6B198-87F4-45BC-9CD0-B39209DB54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60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90FDA-013C-4B54-BF1E-3FC4B0CBF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A222CA-461B-4B6F-B742-EBBC9E900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BB2179-8136-4997-BBCA-E4A43887F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3ACF-80EE-4CAF-A2B0-93FB059384E9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33710A-C12A-4C2F-A544-F665E152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D817F-7439-4028-9924-D5D75E8E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25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E4CBB-F455-43BA-A988-6C14310C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2145B0-EB7B-4EC0-B9B5-DC1D361E6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EC7E17-546F-4834-A74B-FD4F0374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860B-895C-473E-97AD-21095E554E21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09319C-0521-412D-BC1F-7ABDA51A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8A1B55-A5E4-4045-929F-0F1EECAF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619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95D67-A6E2-44C9-AC4D-E858E32C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A31C20-22BB-41F3-B6DA-9C2B97D48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A7FBB9-A836-4EA9-8F3B-123CD710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EDDC-ABEE-4E9E-B54F-D9DD7E05D7C3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B0C9CC-036A-46AB-849D-122AC3E9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030527-E48A-4347-A681-F4EBA862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09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9B77A-1DBC-4C76-A17F-6DCE2C1C0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2CCE0-5D38-4FC8-98D0-DD83D380D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F4DDF9-82DB-4CBF-867C-EE1F8D5A0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316093-8DF3-46D6-9663-7AEB2EE5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AB50-4C08-4CB6-A048-C151CE59FA98}" type="datetime1">
              <a:rPr lang="pt-BR" smtClean="0"/>
              <a:t>13/09/2020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59C33B-435D-4433-8225-C65D6266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B59203-E5F6-474F-AE02-A46128911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759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15479-79BB-4689-B088-9E00C73F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0B2835-26FD-456C-94E9-C89FD1638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AA07C8-50FD-4B6F-956F-4C137E661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5D231A4-AD34-46EA-8173-0968CDFF1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1CEB42-9E6F-46C8-A0D2-FF270273E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F6C986-5396-4904-9F0D-C2470D599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6FD4-8DFB-4871-8A10-80590D48FEBC}" type="datetime1">
              <a:rPr lang="pt-BR" smtClean="0"/>
              <a:t>13/09/2020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795233-6F7C-42A5-8D3D-B734EBAA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DD49BC-A5ED-4FF7-B6C3-41CFC9E1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28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14E51-6C84-4D8A-B9C5-0655E4AA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7BC6BEA-6F8D-4412-957B-82BC01A8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C6AA-40F6-40AD-9624-E50C847EB844}" type="datetime1">
              <a:rPr lang="pt-BR" smtClean="0"/>
              <a:t>13/09/2020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89B094-BD02-43A8-B149-19C67103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EC8E0C-7293-4279-BCE3-240D2A3C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50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EC337CF-E889-4E9B-83A9-6A2081136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07BA-2AFD-49EE-B6FB-BA377F21EF10}" type="datetime1">
              <a:rPr lang="pt-BR" smtClean="0"/>
              <a:t>13/09/2020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5FC257-441A-4A79-B6E5-69C3AAC8D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477AF4F-C697-4DAE-99F6-206CC550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22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2C5DA-5A65-4DB3-99C7-626890E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3E63EA-A661-4959-BFA5-6EF607770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2BC55A-515C-4040-ABFB-4BD40A82F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221228-383D-4096-AAD1-9025D763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38746-71B6-4710-A097-AA1308C10758}" type="datetime1">
              <a:rPr lang="pt-BR" smtClean="0"/>
              <a:t>13/09/2020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491308-909D-4348-AA01-84EE56D2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A9F593-128E-41B4-BA93-15C1993C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616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CF5A6-7B83-4DF6-A939-425BFFE2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D9785E-34E3-4ACD-9B54-5C51A2469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C52805-BDD6-426B-860C-58E492B10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73EDB8-3A80-4DD4-8809-7BB6E775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12A7-C6AB-46E2-BEE5-8DD1A61CC5F5}" type="datetime1">
              <a:rPr lang="pt-BR" smtClean="0"/>
              <a:t>13/09/2020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D93172-95FA-4F64-B658-C9EB6CF5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43CE5A-B940-486E-94B4-222C61CE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109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A0E49-792E-46E9-83E9-C3D0BCC1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DA3CCE9-C722-45C5-8CE7-31CA3C7E4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2763A-E355-4FD0-9CEC-F90E65151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EDB3-F4DC-45F2-B003-B61C5521A1EC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21F75F-1188-4C1D-A720-E2C8D8F4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A38CC8-FD5E-4793-95EF-001AAB31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02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BE8DE7-A224-4BAF-8BEA-3B835A929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3B2BF9-65A2-4CB3-9097-2941539B3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949552-FEB8-4691-9D62-C87E06BD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D36F-029F-42FB-AF11-5ED1C0049890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4C8A2C-631B-425B-9EE0-DD68E9FB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F0ED9-791F-4BBB-830F-EED164AAB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651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00">
              <a:schemeClr val="accent6">
                <a:lumMod val="5000"/>
                <a:lumOff val="95000"/>
              </a:schemeClr>
            </a:gs>
            <a:gs pos="10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500E73-F265-4078-9FFF-94F67C7F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092807-3AC2-4F71-BB14-D62F96E1B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7F47E5-FD98-45B9-B97A-F354C2A5A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CD260-FD7F-4673-9068-1CF90569FEDA}" type="datetime1">
              <a:rPr lang="pt-BR" smtClean="0"/>
              <a:t>13/09/2020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9456D5-EE2C-48B4-B1D0-3D9B83E46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A73C9A-FC63-4003-94FD-9802FBF27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93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96ADD15-424D-4C79-BA52-754008366BC5}"/>
              </a:ext>
            </a:extLst>
          </p:cNvPr>
          <p:cNvSpPr/>
          <p:nvPr/>
        </p:nvSpPr>
        <p:spPr>
          <a:xfrm>
            <a:off x="-13252" y="6622470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6F36F5-2FA9-46AD-A27E-73898E9FC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do resumo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C4F959-E0EF-4636-AD56-34F4DD2F0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820DD27-9069-46C5-8925-5B50D28AA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818" y="5640735"/>
            <a:ext cx="2451652" cy="72304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348B6DD-F947-4C6E-A9BE-6E910658B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108" y="5640735"/>
            <a:ext cx="2052845" cy="78607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EF4DFE2-27B1-459E-913B-96B73E65F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61" y="-285200"/>
            <a:ext cx="3975653" cy="281512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9CFC76BC-F6E4-40D4-AF18-F102212A3889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8B2AFF6-F694-47E3-9C2A-050E11F9A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83" y="5640735"/>
            <a:ext cx="3644348" cy="95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24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338" y="365125"/>
            <a:ext cx="7762461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09BC1EBA-E4D2-4778-825E-765775EA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D3920EF-DEAD-42C1-AD7B-07089472C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55CABA1-26FC-4A3D-93CC-C76592B834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8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86" y="365125"/>
            <a:ext cx="7775713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Espaço Reservado para Número de Slide 2">
            <a:extLst>
              <a:ext uri="{FF2B5EF4-FFF2-40B4-BE49-F238E27FC236}">
                <a16:creationId xmlns:a16="http://schemas.microsoft.com/office/drawing/2014/main" id="{969D5406-F5C6-4267-BCDB-6514A8E4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23EE4817-EB79-43F5-B4DA-50F3B75839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2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6FEDA4FD-587C-434D-8C34-F2B33811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2615FF-4ABF-42A1-B97A-D1A8123954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0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26" y="365125"/>
            <a:ext cx="7841973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6CA66A0A-2D89-4E89-9891-29B33161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370B87E-B7AF-4C01-B84F-E68A17BD34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5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E21F2DC2-41CA-4664-A3BE-83874D2F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6E54FDB-42C6-44B9-9286-ED01AA9E1B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8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DE9E4C8A-B6ED-4AE6-98B9-664D288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DBB704-88A7-4D12-93BF-0FA849679A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22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DE9E4C8A-B6ED-4AE6-98B9-664D288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DBB704-88A7-4D12-93BF-0FA849679A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3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69AA34-54FD-4419-B7C1-7643E956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83" y="5863928"/>
            <a:ext cx="2052845" cy="6054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28E00D-FD34-4641-8479-6F4DC3C1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38" y="5990052"/>
            <a:ext cx="1251709" cy="47930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3B82461-2024-4CFC-AD3D-BEA8D17A3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7" y="5877774"/>
            <a:ext cx="2438399" cy="63817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878690F-6496-4999-B6E9-F5CA495894DC}"/>
              </a:ext>
            </a:extLst>
          </p:cNvPr>
          <p:cNvSpPr/>
          <p:nvPr/>
        </p:nvSpPr>
        <p:spPr>
          <a:xfrm>
            <a:off x="-13252" y="6609507"/>
            <a:ext cx="12205252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EEBC6D-473B-4737-80A6-515C7C87EB54}"/>
              </a:ext>
            </a:extLst>
          </p:cNvPr>
          <p:cNvSpPr/>
          <p:nvPr/>
        </p:nvSpPr>
        <p:spPr>
          <a:xfrm>
            <a:off x="0" y="-23408"/>
            <a:ext cx="12192000" cy="2484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88359683-13A5-4B22-8054-C8A3360F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DF331B4-AD55-4941-BC48-9AC901F8F9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35566"/>
          <a:stretch/>
        </p:blipFill>
        <p:spPr>
          <a:xfrm>
            <a:off x="129518" y="238328"/>
            <a:ext cx="3342552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9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20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do Office</vt:lpstr>
      <vt:lpstr>Título do resumo</vt:lpstr>
      <vt:lpstr>Introdução</vt:lpstr>
      <vt:lpstr>Objetivos</vt:lpstr>
      <vt:lpstr>Metodologia</vt:lpstr>
      <vt:lpstr>Resultados</vt:lpstr>
      <vt:lpstr>Discussão</vt:lpstr>
      <vt:lpstr>Conclusão</vt:lpstr>
      <vt:lpstr>Agradecimentos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resumo</dc:title>
  <dc:creator>Felipe Gouvêa</dc:creator>
  <cp:lastModifiedBy>Lerissa Ferreira</cp:lastModifiedBy>
  <cp:revision>5</cp:revision>
  <dcterms:created xsi:type="dcterms:W3CDTF">2020-08-31T20:20:41Z</dcterms:created>
  <dcterms:modified xsi:type="dcterms:W3CDTF">2020-09-13T20:52:31Z</dcterms:modified>
</cp:coreProperties>
</file>