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3447" autoAdjust="0"/>
  </p:normalViewPr>
  <p:slideViewPr>
    <p:cSldViewPr snapToGrid="0">
      <p:cViewPr varScale="1">
        <p:scale>
          <a:sx n="67" d="100"/>
          <a:sy n="67" d="100"/>
        </p:scale>
        <p:origin x="1260" y="272"/>
      </p:cViewPr>
      <p:guideLst>
        <p:guide orient="horz" pos="1620"/>
        <p:guide pos="2880"/>
      </p:guideLst>
    </p:cSldViewPr>
  </p:slideViewPr>
  <p:outlineViewPr>
    <p:cViewPr>
      <p:scale>
        <a:sx n="33" d="100"/>
        <a:sy n="33" d="100"/>
      </p:scale>
      <p:origin x="0" y="-6192"/>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6321a1c199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6321a1c199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321a1c199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321a1c19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6321a1c199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6321a1c199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6321a1c199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6321a1c19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6321a1c199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6321a1c199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321a1c199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6321a1c199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6321a1c199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6321a1c199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6321a1c199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6321a1c19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6321a1c199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6321a1c199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8"/>
        <p:cNvGrpSpPr/>
        <p:nvPr/>
      </p:nvGrpSpPr>
      <p:grpSpPr>
        <a:xfrm>
          <a:off x="0" y="0"/>
          <a:ext cx="0" cy="0"/>
          <a:chOff x="0" y="0"/>
          <a:chExt cx="0" cy="0"/>
        </a:xfrm>
      </p:grpSpPr>
      <p:pic>
        <p:nvPicPr>
          <p:cNvPr id="9" name="Google Shape;9;p2" title="logo-4CongressoCasesOI-bg-escuro-ES.png"/>
          <p:cNvPicPr preferRelativeResize="0"/>
          <p:nvPr/>
        </p:nvPicPr>
        <p:blipFill>
          <a:blip r:embed="rId3">
            <a:alphaModFix/>
          </a:blip>
          <a:stretch>
            <a:fillRect/>
          </a:stretch>
        </p:blipFill>
        <p:spPr>
          <a:xfrm>
            <a:off x="272850" y="162925"/>
            <a:ext cx="1894349" cy="842650"/>
          </a:xfrm>
          <a:prstGeom prst="rect">
            <a:avLst/>
          </a:prstGeom>
          <a:noFill/>
          <a:ln>
            <a:noFill/>
          </a:ln>
        </p:spPr>
      </p:pic>
      <p:pic>
        <p:nvPicPr>
          <p:cNvPr id="10" name="Google Shape;10;p2" title="100OS.png"/>
          <p:cNvPicPr preferRelativeResize="0"/>
          <p:nvPr/>
        </p:nvPicPr>
        <p:blipFill>
          <a:blip r:embed="rId4">
            <a:alphaModFix/>
          </a:blip>
          <a:stretch>
            <a:fillRect/>
          </a:stretch>
        </p:blipFill>
        <p:spPr>
          <a:xfrm>
            <a:off x="8431627" y="4371250"/>
            <a:ext cx="499400" cy="499400"/>
          </a:xfrm>
          <a:prstGeom prst="rect">
            <a:avLst/>
          </a:prstGeom>
          <a:noFill/>
          <a:ln>
            <a:noFill/>
          </a:ln>
        </p:spPr>
      </p:pic>
      <p:pic>
        <p:nvPicPr>
          <p:cNvPr id="11" name="Google Shape;11;p2" title="LogoOiweek-Latam-negativo.png"/>
          <p:cNvPicPr preferRelativeResize="0"/>
          <p:nvPr/>
        </p:nvPicPr>
        <p:blipFill>
          <a:blip r:embed="rId5">
            <a:alphaModFix/>
          </a:blip>
          <a:stretch>
            <a:fillRect/>
          </a:stretch>
        </p:blipFill>
        <p:spPr>
          <a:xfrm>
            <a:off x="6977074" y="4333450"/>
            <a:ext cx="1278523" cy="575001"/>
          </a:xfrm>
          <a:prstGeom prst="rect">
            <a:avLst/>
          </a:prstGeom>
          <a:noFill/>
          <a:ln>
            <a:noFill/>
          </a:ln>
        </p:spPr>
      </p:pic>
      <p:sp>
        <p:nvSpPr>
          <p:cNvPr id="12" name="Google Shape;12;p2"/>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13" name="Google Shape;13;p2"/>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3500"/>
              <a:buNone/>
              <a:defRPr sz="3500">
                <a:solidFill>
                  <a:schemeClr val="lt1"/>
                </a:solidFill>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a:endParaRPr/>
          </a:p>
        </p:txBody>
      </p:sp>
      <p:sp>
        <p:nvSpPr>
          <p:cNvPr id="14" name="Google Shape;14;p2"/>
          <p:cNvSpPr txBox="1">
            <a:spLocks noGrp="1"/>
          </p:cNvSpPr>
          <p:nvPr>
            <p:ph type="subTitle" idx="1"/>
          </p:nvPr>
        </p:nvSpPr>
        <p:spPr>
          <a:xfrm>
            <a:off x="311700" y="3299225"/>
            <a:ext cx="5387100" cy="7926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000"/>
              <a:buNone/>
              <a:defRPr sz="2000">
                <a:solidFill>
                  <a:srgbClr val="F792D7"/>
                </a:solidFill>
              </a:defRPr>
            </a:lvl1pPr>
            <a:lvl2pPr lvl="1" algn="ctr">
              <a:lnSpc>
                <a:spcPct val="100000"/>
              </a:lnSpc>
              <a:spcBef>
                <a:spcPts val="0"/>
              </a:spcBef>
              <a:spcAft>
                <a:spcPts val="0"/>
              </a:spcAft>
              <a:buClr>
                <a:srgbClr val="F792D7"/>
              </a:buClr>
              <a:buSzPts val="2000"/>
              <a:buNone/>
              <a:defRPr sz="2000">
                <a:solidFill>
                  <a:srgbClr val="F792D7"/>
                </a:solidFill>
              </a:defRPr>
            </a:lvl2pPr>
            <a:lvl3pPr lvl="2" algn="ctr">
              <a:lnSpc>
                <a:spcPct val="100000"/>
              </a:lnSpc>
              <a:spcBef>
                <a:spcPts val="0"/>
              </a:spcBef>
              <a:spcAft>
                <a:spcPts val="0"/>
              </a:spcAft>
              <a:buClr>
                <a:srgbClr val="F792D7"/>
              </a:buClr>
              <a:buSzPts val="2000"/>
              <a:buNone/>
              <a:defRPr sz="2000">
                <a:solidFill>
                  <a:srgbClr val="F792D7"/>
                </a:solidFill>
              </a:defRPr>
            </a:lvl3pPr>
            <a:lvl4pPr lvl="3" algn="ctr">
              <a:lnSpc>
                <a:spcPct val="100000"/>
              </a:lnSpc>
              <a:spcBef>
                <a:spcPts val="0"/>
              </a:spcBef>
              <a:spcAft>
                <a:spcPts val="0"/>
              </a:spcAft>
              <a:buClr>
                <a:srgbClr val="F792D7"/>
              </a:buClr>
              <a:buSzPts val="2000"/>
              <a:buNone/>
              <a:defRPr sz="2000">
                <a:solidFill>
                  <a:srgbClr val="F792D7"/>
                </a:solidFill>
              </a:defRPr>
            </a:lvl4pPr>
            <a:lvl5pPr lvl="4" algn="ctr">
              <a:lnSpc>
                <a:spcPct val="100000"/>
              </a:lnSpc>
              <a:spcBef>
                <a:spcPts val="0"/>
              </a:spcBef>
              <a:spcAft>
                <a:spcPts val="0"/>
              </a:spcAft>
              <a:buClr>
                <a:srgbClr val="F792D7"/>
              </a:buClr>
              <a:buSzPts val="2000"/>
              <a:buNone/>
              <a:defRPr sz="2000">
                <a:solidFill>
                  <a:srgbClr val="F792D7"/>
                </a:solidFill>
              </a:defRPr>
            </a:lvl5pPr>
            <a:lvl6pPr lvl="5" algn="ctr">
              <a:lnSpc>
                <a:spcPct val="100000"/>
              </a:lnSpc>
              <a:spcBef>
                <a:spcPts val="0"/>
              </a:spcBef>
              <a:spcAft>
                <a:spcPts val="0"/>
              </a:spcAft>
              <a:buClr>
                <a:srgbClr val="F792D7"/>
              </a:buClr>
              <a:buSzPts val="2000"/>
              <a:buNone/>
              <a:defRPr sz="2000">
                <a:solidFill>
                  <a:srgbClr val="F792D7"/>
                </a:solidFill>
              </a:defRPr>
            </a:lvl6pPr>
            <a:lvl7pPr lvl="6" algn="ctr">
              <a:lnSpc>
                <a:spcPct val="100000"/>
              </a:lnSpc>
              <a:spcBef>
                <a:spcPts val="0"/>
              </a:spcBef>
              <a:spcAft>
                <a:spcPts val="0"/>
              </a:spcAft>
              <a:buClr>
                <a:srgbClr val="F792D7"/>
              </a:buClr>
              <a:buSzPts val="2000"/>
              <a:buNone/>
              <a:defRPr sz="2000">
                <a:solidFill>
                  <a:srgbClr val="F792D7"/>
                </a:solidFill>
              </a:defRPr>
            </a:lvl7pPr>
            <a:lvl8pPr lvl="7" algn="ctr">
              <a:lnSpc>
                <a:spcPct val="100000"/>
              </a:lnSpc>
              <a:spcBef>
                <a:spcPts val="0"/>
              </a:spcBef>
              <a:spcAft>
                <a:spcPts val="0"/>
              </a:spcAft>
              <a:buClr>
                <a:srgbClr val="F792D7"/>
              </a:buClr>
              <a:buSzPts val="2000"/>
              <a:buNone/>
              <a:defRPr sz="2000">
                <a:solidFill>
                  <a:srgbClr val="F792D7"/>
                </a:solidFill>
              </a:defRPr>
            </a:lvl8pPr>
            <a:lvl9pPr lvl="8" algn="ctr">
              <a:lnSpc>
                <a:spcPct val="100000"/>
              </a:lnSpc>
              <a:spcBef>
                <a:spcPts val="0"/>
              </a:spcBef>
              <a:spcAft>
                <a:spcPts val="0"/>
              </a:spcAft>
              <a:buClr>
                <a:srgbClr val="F792D7"/>
              </a:buClr>
              <a:buSzPts val="2000"/>
              <a:buNone/>
              <a:defRPr sz="2000">
                <a:solidFill>
                  <a:srgbClr val="F792D7"/>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sp>
        <p:nvSpPr>
          <p:cNvPr id="18" name="Google Shape;18;p4"/>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pic>
        <p:nvPicPr>
          <p:cNvPr id="19" name="Google Shape;19;p4"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0" name="Google Shape;20;p4"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1" name="Google Shape;21;p4"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2" name="Google Shape;22;p4"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cxnSp>
        <p:nvCxnSpPr>
          <p:cNvPr id="23" name="Google Shape;23;p4"/>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pic>
        <p:nvPicPr>
          <p:cNvPr id="25" name="Google Shape;25;p5"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6" name="Google Shape;26;p5"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7" name="Google Shape;27;p5"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8" name="Google Shape;28;p5"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sp>
        <p:nvSpPr>
          <p:cNvPr id="29" name="Google Shape;29;p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cxnSp>
        <p:nvCxnSpPr>
          <p:cNvPr id="30" name="Google Shape;30;p5"/>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
        <p:nvSpPr>
          <p:cNvPr id="31" name="Google Shape;31;p5"/>
          <p:cNvSpPr txBox="1">
            <a:spLocks noGrp="1"/>
          </p:cNvSpPr>
          <p:nvPr>
            <p:ph type="body" idx="1"/>
          </p:nvPr>
        </p:nvSpPr>
        <p:spPr>
          <a:xfrm>
            <a:off x="311700"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
        <p:nvSpPr>
          <p:cNvPr id="32" name="Google Shape;32;p5"/>
          <p:cNvSpPr txBox="1">
            <a:spLocks noGrp="1"/>
          </p:cNvSpPr>
          <p:nvPr>
            <p:ph type="body" idx="2"/>
          </p:nvPr>
        </p:nvSpPr>
        <p:spPr>
          <a:xfrm>
            <a:off x="4472775"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5575"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pic>
        <p:nvPicPr>
          <p:cNvPr id="35" name="Google Shape;35;p6"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36" name="Google Shape;36;p6"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37" name="Google Shape;37;p6"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38" name="Google Shape;38;p6"/>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39" name="Google Shape;39;p6"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0" name="Google Shape;4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1"/>
        <p:cNvGrpSpPr/>
        <p:nvPr/>
      </p:nvGrpSpPr>
      <p:grpSpPr>
        <a:xfrm>
          <a:off x="0" y="0"/>
          <a:ext cx="0" cy="0"/>
          <a:chOff x="0" y="0"/>
          <a:chExt cx="0" cy="0"/>
        </a:xfrm>
      </p:grpSpPr>
      <p:pic>
        <p:nvPicPr>
          <p:cNvPr id="42" name="Google Shape;42;p7"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43" name="Google Shape;43;p7"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44" name="Google Shape;44;p7"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45" name="Google Shape;45;p7"/>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46" name="Google Shape;46;p7"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389600"/>
            <a:ext cx="8073000" cy="3179400"/>
          </a:xfrm>
          <a:prstGeom prst="rect">
            <a:avLst/>
          </a:prstGeom>
        </p:spPr>
        <p:txBody>
          <a:bodyPr spcFirstLastPara="1" wrap="square" lIns="0" tIns="18000" rIns="0" bIns="18000" anchor="t" anchorCtr="0">
            <a:noAutofit/>
          </a:bodyPr>
          <a:lstStyle>
            <a:lvl1pPr marL="457200" lvl="0" indent="-304800">
              <a:spcBef>
                <a:spcPts val="0"/>
              </a:spcBef>
              <a:spcAft>
                <a:spcPts val="0"/>
              </a:spcAft>
              <a:buSzPts val="1200"/>
              <a:buChar char="●"/>
              <a:defRPr sz="1200"/>
            </a:lvl1pPr>
            <a:lvl2pPr marL="914400" lvl="1" indent="-304800">
              <a:spcBef>
                <a:spcPts val="600"/>
              </a:spcBef>
              <a:spcAft>
                <a:spcPts val="0"/>
              </a:spcAft>
              <a:buSzPts val="1200"/>
              <a:buChar char="○"/>
              <a:defRPr sz="1200"/>
            </a:lvl2pPr>
            <a:lvl3pPr marL="1371600" lvl="2" indent="-304800">
              <a:spcBef>
                <a:spcPts val="600"/>
              </a:spcBef>
              <a:spcAft>
                <a:spcPts val="0"/>
              </a:spcAft>
              <a:buSzPts val="1200"/>
              <a:buChar char="■"/>
              <a:defRPr sz="1200"/>
            </a:lvl3pPr>
            <a:lvl4pPr marL="1828800" lvl="3" indent="-304800">
              <a:spcBef>
                <a:spcPts val="600"/>
              </a:spcBef>
              <a:spcAft>
                <a:spcPts val="0"/>
              </a:spcAft>
              <a:buSzPts val="1200"/>
              <a:buChar char="●"/>
              <a:defRPr sz="1200"/>
            </a:lvl4pPr>
            <a:lvl5pPr marL="2286000" lvl="4" indent="-304800">
              <a:spcBef>
                <a:spcPts val="600"/>
              </a:spcBef>
              <a:spcAft>
                <a:spcPts val="0"/>
              </a:spcAft>
              <a:buSzPts val="1200"/>
              <a:buChar char="○"/>
              <a:defRPr sz="1200"/>
            </a:lvl5pPr>
            <a:lvl6pPr marL="2743200" lvl="5" indent="-304800">
              <a:spcBef>
                <a:spcPts val="600"/>
              </a:spcBef>
              <a:spcAft>
                <a:spcPts val="0"/>
              </a:spcAft>
              <a:buSzPts val="1200"/>
              <a:buChar char="■"/>
              <a:defRPr sz="1200"/>
            </a:lvl6pPr>
            <a:lvl7pPr marL="3200400" lvl="6" indent="-304800">
              <a:spcBef>
                <a:spcPts val="600"/>
              </a:spcBef>
              <a:spcAft>
                <a:spcPts val="0"/>
              </a:spcAft>
              <a:buSzPts val="1200"/>
              <a:buChar char="●"/>
              <a:defRPr sz="1200"/>
            </a:lvl7pPr>
            <a:lvl8pPr marL="3657600" lvl="7" indent="-304800">
              <a:spcBef>
                <a:spcPts val="600"/>
              </a:spcBef>
              <a:spcAft>
                <a:spcPts val="0"/>
              </a:spcAft>
              <a:buSzPts val="1200"/>
              <a:buChar char="○"/>
              <a:defRPr sz="1200"/>
            </a:lvl8pPr>
            <a:lvl9pPr marL="4114800" lvl="8" indent="-304800">
              <a:spcBef>
                <a:spcPts val="600"/>
              </a:spcBef>
              <a:spcAft>
                <a:spcPts val="60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1" name="Google Shape;5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2"/>
        <p:cNvGrpSpPr/>
        <p:nvPr/>
      </p:nvGrpSpPr>
      <p:grpSpPr>
        <a:xfrm>
          <a:off x="0" y="0"/>
          <a:ext cx="0" cy="0"/>
          <a:chOff x="0" y="0"/>
          <a:chExt cx="0" cy="0"/>
        </a:xfrm>
      </p:grpSpPr>
      <p:sp>
        <p:nvSpPr>
          <p:cNvPr id="53" name="Google Shape;53;p9"/>
          <p:cNvSpPr/>
          <p:nvPr/>
        </p:nvSpPr>
        <p:spPr>
          <a:xfrm>
            <a:off x="2100" y="-125"/>
            <a:ext cx="4572000" cy="5143500"/>
          </a:xfrm>
          <a:prstGeom prst="rect">
            <a:avLst/>
          </a:prstGeom>
          <a:solidFill>
            <a:srgbClr val="622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None/>
              <a:defRPr sz="4200">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a:endParaRPr/>
          </a:p>
        </p:txBody>
      </p:sp>
      <p:sp>
        <p:nvSpPr>
          <p:cNvPr id="55" name="Google Shape;55;p9"/>
          <p:cNvSpPr txBox="1">
            <a:spLocks noGrp="1"/>
          </p:cNvSpPr>
          <p:nvPr>
            <p:ph type="subTitle" idx="1"/>
          </p:nvPr>
        </p:nvSpPr>
        <p:spPr>
          <a:xfrm>
            <a:off x="265500" y="2803075"/>
            <a:ext cx="4045200" cy="12351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100"/>
              <a:buNone/>
              <a:defRPr sz="2100">
                <a:solidFill>
                  <a:srgbClr val="F792D7"/>
                </a:solidFill>
              </a:defRPr>
            </a:lvl1pPr>
            <a:lvl2pPr lvl="1" algn="ctr">
              <a:lnSpc>
                <a:spcPct val="100000"/>
              </a:lnSpc>
              <a:spcBef>
                <a:spcPts val="0"/>
              </a:spcBef>
              <a:spcAft>
                <a:spcPts val="0"/>
              </a:spcAft>
              <a:buClr>
                <a:srgbClr val="F792D7"/>
              </a:buClr>
              <a:buSzPts val="2100"/>
              <a:buNone/>
              <a:defRPr sz="2100">
                <a:solidFill>
                  <a:srgbClr val="F792D7"/>
                </a:solidFill>
              </a:defRPr>
            </a:lvl2pPr>
            <a:lvl3pPr lvl="2" algn="ctr">
              <a:lnSpc>
                <a:spcPct val="100000"/>
              </a:lnSpc>
              <a:spcBef>
                <a:spcPts val="0"/>
              </a:spcBef>
              <a:spcAft>
                <a:spcPts val="0"/>
              </a:spcAft>
              <a:buClr>
                <a:srgbClr val="F792D7"/>
              </a:buClr>
              <a:buSzPts val="2100"/>
              <a:buNone/>
              <a:defRPr sz="2100">
                <a:solidFill>
                  <a:srgbClr val="F792D7"/>
                </a:solidFill>
              </a:defRPr>
            </a:lvl3pPr>
            <a:lvl4pPr lvl="3" algn="ctr">
              <a:lnSpc>
                <a:spcPct val="100000"/>
              </a:lnSpc>
              <a:spcBef>
                <a:spcPts val="0"/>
              </a:spcBef>
              <a:spcAft>
                <a:spcPts val="0"/>
              </a:spcAft>
              <a:buClr>
                <a:srgbClr val="F792D7"/>
              </a:buClr>
              <a:buSzPts val="2100"/>
              <a:buNone/>
              <a:defRPr sz="2100">
                <a:solidFill>
                  <a:srgbClr val="F792D7"/>
                </a:solidFill>
              </a:defRPr>
            </a:lvl4pPr>
            <a:lvl5pPr lvl="4" algn="ctr">
              <a:lnSpc>
                <a:spcPct val="100000"/>
              </a:lnSpc>
              <a:spcBef>
                <a:spcPts val="0"/>
              </a:spcBef>
              <a:spcAft>
                <a:spcPts val="0"/>
              </a:spcAft>
              <a:buClr>
                <a:srgbClr val="F792D7"/>
              </a:buClr>
              <a:buSzPts val="2100"/>
              <a:buNone/>
              <a:defRPr sz="2100">
                <a:solidFill>
                  <a:srgbClr val="F792D7"/>
                </a:solidFill>
              </a:defRPr>
            </a:lvl5pPr>
            <a:lvl6pPr lvl="5" algn="ctr">
              <a:lnSpc>
                <a:spcPct val="100000"/>
              </a:lnSpc>
              <a:spcBef>
                <a:spcPts val="0"/>
              </a:spcBef>
              <a:spcAft>
                <a:spcPts val="0"/>
              </a:spcAft>
              <a:buClr>
                <a:srgbClr val="F792D7"/>
              </a:buClr>
              <a:buSzPts val="2100"/>
              <a:buNone/>
              <a:defRPr sz="2100">
                <a:solidFill>
                  <a:srgbClr val="F792D7"/>
                </a:solidFill>
              </a:defRPr>
            </a:lvl6pPr>
            <a:lvl7pPr lvl="6" algn="ctr">
              <a:lnSpc>
                <a:spcPct val="100000"/>
              </a:lnSpc>
              <a:spcBef>
                <a:spcPts val="0"/>
              </a:spcBef>
              <a:spcAft>
                <a:spcPts val="0"/>
              </a:spcAft>
              <a:buClr>
                <a:srgbClr val="F792D7"/>
              </a:buClr>
              <a:buSzPts val="2100"/>
              <a:buNone/>
              <a:defRPr sz="2100">
                <a:solidFill>
                  <a:srgbClr val="F792D7"/>
                </a:solidFill>
              </a:defRPr>
            </a:lvl7pPr>
            <a:lvl8pPr lvl="7" algn="ctr">
              <a:lnSpc>
                <a:spcPct val="100000"/>
              </a:lnSpc>
              <a:spcBef>
                <a:spcPts val="0"/>
              </a:spcBef>
              <a:spcAft>
                <a:spcPts val="0"/>
              </a:spcAft>
              <a:buClr>
                <a:srgbClr val="F792D7"/>
              </a:buClr>
              <a:buSzPts val="2100"/>
              <a:buNone/>
              <a:defRPr sz="2100">
                <a:solidFill>
                  <a:srgbClr val="F792D7"/>
                </a:solidFill>
              </a:defRPr>
            </a:lvl8pPr>
            <a:lvl9pPr lvl="8" algn="ctr">
              <a:lnSpc>
                <a:spcPct val="100000"/>
              </a:lnSpc>
              <a:spcBef>
                <a:spcPts val="0"/>
              </a:spcBef>
              <a:spcAft>
                <a:spcPts val="0"/>
              </a:spcAft>
              <a:buClr>
                <a:srgbClr val="F792D7"/>
              </a:buClr>
              <a:buSzPts val="2100"/>
              <a:buNone/>
              <a:defRPr sz="2100">
                <a:solidFill>
                  <a:srgbClr val="F792D7"/>
                </a:solidFill>
              </a:defRPr>
            </a:lvl9pPr>
          </a:lstStyle>
          <a:p>
            <a:endParaRPr/>
          </a:p>
        </p:txBody>
      </p:sp>
      <p:sp>
        <p:nvSpPr>
          <p:cNvPr id="56" name="Google Shape;56;p9"/>
          <p:cNvSpPr txBox="1">
            <a:spLocks noGrp="1"/>
          </p:cNvSpPr>
          <p:nvPr>
            <p:ph type="body" idx="2"/>
          </p:nvPr>
        </p:nvSpPr>
        <p:spPr>
          <a:xfrm>
            <a:off x="4939500" y="724075"/>
            <a:ext cx="3837000" cy="3695100"/>
          </a:xfrm>
          <a:prstGeom prst="rect">
            <a:avLst/>
          </a:prstGeom>
        </p:spPr>
        <p:txBody>
          <a:bodyPr spcFirstLastPara="1" wrap="square" lIns="0" tIns="18000" rIns="0" bIns="18000" anchor="ctr" anchorCtr="0">
            <a:noAutofit/>
          </a:bodyPr>
          <a:lstStyle>
            <a:lvl1pPr marL="457200" lvl="0" indent="-317500">
              <a:spcBef>
                <a:spcPts val="0"/>
              </a:spcBef>
              <a:spcAft>
                <a:spcPts val="0"/>
              </a:spcAft>
              <a:buSzPts val="1400"/>
              <a:buChar char="●"/>
              <a:defRPr/>
            </a:lvl1pPr>
            <a:lvl2pPr marL="914400" lvl="1" indent="-317500">
              <a:spcBef>
                <a:spcPts val="600"/>
              </a:spcBef>
              <a:spcAft>
                <a:spcPts val="0"/>
              </a:spcAft>
              <a:buSzPts val="1400"/>
              <a:buChar char="○"/>
              <a:defRPr/>
            </a:lvl2pPr>
            <a:lvl3pPr marL="1371600" lvl="2" indent="-317500">
              <a:spcBef>
                <a:spcPts val="600"/>
              </a:spcBef>
              <a:spcAft>
                <a:spcPts val="0"/>
              </a:spcAft>
              <a:buSzPts val="1400"/>
              <a:buChar char="■"/>
              <a:defRPr/>
            </a:lvl3pPr>
            <a:lvl4pPr marL="1828800" lvl="3" indent="-317500">
              <a:spcBef>
                <a:spcPts val="600"/>
              </a:spcBef>
              <a:spcAft>
                <a:spcPts val="0"/>
              </a:spcAft>
              <a:buSzPts val="1400"/>
              <a:buChar char="●"/>
              <a:defRPr/>
            </a:lvl4pPr>
            <a:lvl5pPr marL="2286000" lvl="4" indent="-317500">
              <a:spcBef>
                <a:spcPts val="600"/>
              </a:spcBef>
              <a:spcAft>
                <a:spcPts val="0"/>
              </a:spcAft>
              <a:buSzPts val="1400"/>
              <a:buChar char="○"/>
              <a:defRPr/>
            </a:lvl5pPr>
            <a:lvl6pPr marL="2743200" lvl="5" indent="-317500">
              <a:spcBef>
                <a:spcPts val="600"/>
              </a:spcBef>
              <a:spcAft>
                <a:spcPts val="0"/>
              </a:spcAft>
              <a:buSzPts val="1400"/>
              <a:buChar char="■"/>
              <a:defRPr/>
            </a:lvl6pPr>
            <a:lvl7pPr marL="3200400" lvl="6" indent="-317500">
              <a:spcBef>
                <a:spcPts val="600"/>
              </a:spcBef>
              <a:spcAft>
                <a:spcPts val="0"/>
              </a:spcAft>
              <a:buSzPts val="1400"/>
              <a:buChar char="●"/>
              <a:defRPr/>
            </a:lvl7pPr>
            <a:lvl8pPr marL="3657600" lvl="7" indent="-317500">
              <a:spcBef>
                <a:spcPts val="600"/>
              </a:spcBef>
              <a:spcAft>
                <a:spcPts val="0"/>
              </a:spcAft>
              <a:buSzPts val="1400"/>
              <a:buChar char="○"/>
              <a:defRPr/>
            </a:lvl8pPr>
            <a:lvl9pPr marL="4114800" lvl="8" indent="-317500">
              <a:spcBef>
                <a:spcPts val="600"/>
              </a:spcBef>
              <a:spcAft>
                <a:spcPts val="600"/>
              </a:spcAft>
              <a:buSzPts val="1400"/>
              <a:buChar char="■"/>
              <a:defRPr/>
            </a:lvl9pPr>
          </a:lstStyle>
          <a:p>
            <a:endParaRPr/>
          </a:p>
        </p:txBody>
      </p:sp>
      <p:pic>
        <p:nvPicPr>
          <p:cNvPr id="57" name="Google Shape;57;p9" title="LogoOiweek-Latam.png"/>
          <p:cNvPicPr preferRelativeResize="0"/>
          <p:nvPr/>
        </p:nvPicPr>
        <p:blipFill>
          <a:blip r:embed="rId2">
            <a:alphaModFix/>
          </a:blip>
          <a:stretch>
            <a:fillRect/>
          </a:stretch>
        </p:blipFill>
        <p:spPr>
          <a:xfrm>
            <a:off x="7882776" y="4723996"/>
            <a:ext cx="720922" cy="324224"/>
          </a:xfrm>
          <a:prstGeom prst="rect">
            <a:avLst/>
          </a:prstGeom>
          <a:noFill/>
          <a:ln>
            <a:noFill/>
          </a:ln>
        </p:spPr>
      </p:pic>
      <p:pic>
        <p:nvPicPr>
          <p:cNvPr id="58" name="Google Shape;58;p9" title="100OS.png"/>
          <p:cNvPicPr preferRelativeResize="0"/>
          <p:nvPr/>
        </p:nvPicPr>
        <p:blipFill>
          <a:blip r:embed="rId3">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9"/>
        <p:cNvGrpSpPr/>
        <p:nvPr/>
      </p:nvGrpSpPr>
      <p:grpSpPr>
        <a:xfrm>
          <a:off x="0" y="0"/>
          <a:ext cx="0" cy="0"/>
          <a:chOff x="0" y="0"/>
          <a:chExt cx="0" cy="0"/>
        </a:xfrm>
      </p:grpSpPr>
      <p:sp>
        <p:nvSpPr>
          <p:cNvPr id="60" name="Google Shape;60;p10"/>
          <p:cNvSpPr txBox="1">
            <a:spLocks noGrp="1"/>
          </p:cNvSpPr>
          <p:nvPr>
            <p:ph type="body" idx="1"/>
          </p:nvPr>
        </p:nvSpPr>
        <p:spPr>
          <a:xfrm>
            <a:off x="311700" y="4230575"/>
            <a:ext cx="5998800" cy="605100"/>
          </a:xfrm>
          <a:prstGeom prst="rect">
            <a:avLst/>
          </a:prstGeom>
        </p:spPr>
        <p:txBody>
          <a:bodyPr spcFirstLastPara="1" wrap="square" lIns="0" tIns="18000" rIns="0" bIns="18000" anchor="ctr" anchorCtr="0">
            <a:noAutofit/>
          </a:bodyPr>
          <a:lstStyle>
            <a:lvl1pPr marL="457200" lvl="0" indent="-228600">
              <a:lnSpc>
                <a:spcPct val="100000"/>
              </a:lnSpc>
              <a:spcBef>
                <a:spcPts val="0"/>
              </a:spcBef>
              <a:spcAft>
                <a:spcPts val="0"/>
              </a:spcAft>
              <a:buSzPts val="1400"/>
              <a:buNone/>
              <a:defRPr/>
            </a:lvl1pPr>
          </a:lstStyle>
          <a:p>
            <a:endParaRPr/>
          </a:p>
        </p:txBody>
      </p:sp>
      <p:pic>
        <p:nvPicPr>
          <p:cNvPr id="61" name="Google Shape;61;p10"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2" name="Google Shape;62;p10"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3" name="Google Shape;63;p10"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64" name="Google Shape;64;p10"/>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65" name="Google Shape;65;p10"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6"/>
        <p:cNvGrpSpPr/>
        <p:nvPr/>
      </p:nvGrpSpPr>
      <p:grpSpPr>
        <a:xfrm>
          <a:off x="0" y="0"/>
          <a:ext cx="0" cy="0"/>
          <a:chOff x="0" y="0"/>
          <a:chExt cx="0" cy="0"/>
        </a:xfrm>
      </p:grpSpPr>
      <p:pic>
        <p:nvPicPr>
          <p:cNvPr id="67" name="Google Shape;67;p11"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8" name="Google Shape;68;p11"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9" name="Google Shape;69;p11"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70" name="Google Shape;70;p11"/>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71" name="Google Shape;71;p11"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72" name="Google Shape;7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a:spLocks noGrp="1"/>
          </p:cNvSpPr>
          <p:nvPr>
            <p:ph type="body" idx="1"/>
          </p:nvPr>
        </p:nvSpPr>
        <p:spPr>
          <a:xfrm>
            <a:off x="311700" y="3152225"/>
            <a:ext cx="8520600" cy="1300800"/>
          </a:xfrm>
          <a:prstGeom prst="rect">
            <a:avLst/>
          </a:prstGeom>
        </p:spPr>
        <p:txBody>
          <a:bodyPr spcFirstLastPara="1" wrap="square" lIns="0" tIns="18000" rIns="0" bIns="18000" anchor="t" anchorCtr="0">
            <a:noAutofit/>
          </a:bodyPr>
          <a:lstStyle>
            <a:lvl1pPr marL="457200" lvl="0" indent="-317500" algn="ctr">
              <a:spcBef>
                <a:spcPts val="0"/>
              </a:spcBef>
              <a:spcAft>
                <a:spcPts val="0"/>
              </a:spcAft>
              <a:buSzPts val="1400"/>
              <a:buChar char="●"/>
              <a:defRPr/>
            </a:lvl1pPr>
            <a:lvl2pPr marL="914400" lvl="1" indent="-317500" algn="ctr">
              <a:spcBef>
                <a:spcPts val="600"/>
              </a:spcBef>
              <a:spcAft>
                <a:spcPts val="0"/>
              </a:spcAft>
              <a:buSzPts val="1400"/>
              <a:buChar char="○"/>
              <a:defRPr/>
            </a:lvl2pPr>
            <a:lvl3pPr marL="1371600" lvl="2" indent="-317500" algn="ctr">
              <a:spcBef>
                <a:spcPts val="600"/>
              </a:spcBef>
              <a:spcAft>
                <a:spcPts val="0"/>
              </a:spcAft>
              <a:buSzPts val="1400"/>
              <a:buChar char="■"/>
              <a:defRPr/>
            </a:lvl3pPr>
            <a:lvl4pPr marL="1828800" lvl="3" indent="-317500" algn="ctr">
              <a:spcBef>
                <a:spcPts val="600"/>
              </a:spcBef>
              <a:spcAft>
                <a:spcPts val="0"/>
              </a:spcAft>
              <a:buSzPts val="1400"/>
              <a:buChar char="●"/>
              <a:defRPr/>
            </a:lvl4pPr>
            <a:lvl5pPr marL="2286000" lvl="4" indent="-317500" algn="ctr">
              <a:spcBef>
                <a:spcPts val="600"/>
              </a:spcBef>
              <a:spcAft>
                <a:spcPts val="0"/>
              </a:spcAft>
              <a:buSzPts val="1400"/>
              <a:buChar char="○"/>
              <a:defRPr/>
            </a:lvl5pPr>
            <a:lvl6pPr marL="2743200" lvl="5" indent="-317500" algn="ctr">
              <a:spcBef>
                <a:spcPts val="600"/>
              </a:spcBef>
              <a:spcAft>
                <a:spcPts val="0"/>
              </a:spcAft>
              <a:buSzPts val="1400"/>
              <a:buChar char="■"/>
              <a:defRPr/>
            </a:lvl6pPr>
            <a:lvl7pPr marL="3200400" lvl="6" indent="-317500" algn="ctr">
              <a:spcBef>
                <a:spcPts val="600"/>
              </a:spcBef>
              <a:spcAft>
                <a:spcPts val="0"/>
              </a:spcAft>
              <a:buSzPts val="1400"/>
              <a:buChar char="●"/>
              <a:defRPr/>
            </a:lvl7pPr>
            <a:lvl8pPr marL="3657600" lvl="7" indent="-317500" algn="ctr">
              <a:spcBef>
                <a:spcPts val="600"/>
              </a:spcBef>
              <a:spcAft>
                <a:spcPts val="0"/>
              </a:spcAft>
              <a:buSzPts val="1400"/>
              <a:buChar char="○"/>
              <a:defRPr/>
            </a:lvl8pPr>
            <a:lvl9pPr marL="4114800" lvl="8" indent="-317500" algn="ctr">
              <a:spcBef>
                <a:spcPts val="600"/>
              </a:spcBef>
              <a:spcAft>
                <a:spcPts val="60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5575" y="55950"/>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chemeClr val="dk1"/>
              </a:buClr>
              <a:buSzPts val="2400"/>
              <a:buNone/>
              <a:defRPr sz="2400">
                <a:solidFill>
                  <a:schemeClr val="dk1"/>
                </a:solidFill>
              </a:defRPr>
            </a:lvl2pPr>
            <a:lvl3pPr lvl="2">
              <a:spcBef>
                <a:spcPts val="0"/>
              </a:spcBef>
              <a:spcAft>
                <a:spcPts val="0"/>
              </a:spcAft>
              <a:buClr>
                <a:schemeClr val="dk1"/>
              </a:buClr>
              <a:buSzPts val="2400"/>
              <a:buNone/>
              <a:defRPr sz="2400">
                <a:solidFill>
                  <a:schemeClr val="dk1"/>
                </a:solidFill>
              </a:defRPr>
            </a:lvl3pPr>
            <a:lvl4pPr lvl="3">
              <a:spcBef>
                <a:spcPts val="0"/>
              </a:spcBef>
              <a:spcAft>
                <a:spcPts val="0"/>
              </a:spcAft>
              <a:buClr>
                <a:schemeClr val="dk1"/>
              </a:buClr>
              <a:buSzPts val="2400"/>
              <a:buNone/>
              <a:defRPr sz="2400">
                <a:solidFill>
                  <a:schemeClr val="dk1"/>
                </a:solidFill>
              </a:defRPr>
            </a:lvl4pPr>
            <a:lvl5pPr lvl="4">
              <a:spcBef>
                <a:spcPts val="0"/>
              </a:spcBef>
              <a:spcAft>
                <a:spcPts val="0"/>
              </a:spcAft>
              <a:buClr>
                <a:schemeClr val="dk1"/>
              </a:buClr>
              <a:buSzPts val="2400"/>
              <a:buNone/>
              <a:defRPr sz="2400">
                <a:solidFill>
                  <a:schemeClr val="dk1"/>
                </a:solidFill>
              </a:defRPr>
            </a:lvl5pPr>
            <a:lvl6pPr lvl="5">
              <a:spcBef>
                <a:spcPts val="0"/>
              </a:spcBef>
              <a:spcAft>
                <a:spcPts val="0"/>
              </a:spcAft>
              <a:buClr>
                <a:schemeClr val="dk1"/>
              </a:buClr>
              <a:buSzPts val="2400"/>
              <a:buNone/>
              <a:defRPr sz="2400">
                <a:solidFill>
                  <a:schemeClr val="dk1"/>
                </a:solidFill>
              </a:defRPr>
            </a:lvl6pPr>
            <a:lvl7pPr lvl="6">
              <a:spcBef>
                <a:spcPts val="0"/>
              </a:spcBef>
              <a:spcAft>
                <a:spcPts val="0"/>
              </a:spcAft>
              <a:buClr>
                <a:schemeClr val="dk1"/>
              </a:buClr>
              <a:buSzPts val="2400"/>
              <a:buNone/>
              <a:defRPr sz="2400">
                <a:solidFill>
                  <a:schemeClr val="dk1"/>
                </a:solidFill>
              </a:defRPr>
            </a:lvl7pPr>
            <a:lvl8pPr lvl="7">
              <a:spcBef>
                <a:spcPts val="0"/>
              </a:spcBef>
              <a:spcAft>
                <a:spcPts val="0"/>
              </a:spcAft>
              <a:buClr>
                <a:schemeClr val="dk1"/>
              </a:buClr>
              <a:buSzPts val="2400"/>
              <a:buNone/>
              <a:defRPr sz="2400">
                <a:solidFill>
                  <a:schemeClr val="dk1"/>
                </a:solidFill>
              </a:defRPr>
            </a:lvl8pPr>
            <a:lvl9pPr lvl="8">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311700" y="963375"/>
            <a:ext cx="8520600" cy="2421600"/>
          </a:xfrm>
          <a:prstGeom prst="rect">
            <a:avLst/>
          </a:prstGeom>
          <a:noFill/>
          <a:ln>
            <a:noFill/>
          </a:ln>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sp>
        <p:nvSpPr>
          <p:cNvPr id="3" name="CaixaDeTexto 2">
            <a:extLst>
              <a:ext uri="{FF2B5EF4-FFF2-40B4-BE49-F238E27FC236}">
                <a16:creationId xmlns:a16="http://schemas.microsoft.com/office/drawing/2014/main" id="{2DB50333-F7F2-7C7A-2CC3-B9AF01B54682}"/>
              </a:ext>
            </a:extLst>
          </p:cNvPr>
          <p:cNvSpPr txBox="1"/>
          <p:nvPr>
            <p:extLst>
              <p:ext uri="{1162E1C5-73C7-4A58-AE30-91384D911F3F}">
                <p184:classification xmlns:p184="http://schemas.microsoft.com/office/powerpoint/2018/4/main" val="ftr"/>
              </p:ext>
            </p:extLst>
          </p:nvPr>
        </p:nvSpPr>
        <p:spPr>
          <a:xfrm>
            <a:off x="63500" y="4942840"/>
            <a:ext cx="439738" cy="137160"/>
          </a:xfrm>
          <a:prstGeom prst="rect">
            <a:avLst/>
          </a:prstGeom>
        </p:spPr>
        <p:txBody>
          <a:bodyPr horzOverflow="overflow" lIns="0" tIns="0" rIns="0" bIns="0">
            <a:spAutoFit/>
          </a:bodyPr>
          <a:lstStyle/>
          <a:p>
            <a:pPr algn="l"/>
            <a:r>
              <a:rPr lang="pt-BR" sz="900">
                <a:solidFill>
                  <a:srgbClr val="008542">
                    <a:alpha val="50000"/>
                  </a:srgbClr>
                </a:solidFill>
                <a:latin typeface="Calibri" panose="020F0502020204030204" pitchFamily="34" charset="0"/>
                <a:ea typeface="Calibri" panose="020F0502020204030204" pitchFamily="34" charset="0"/>
                <a:cs typeface="Calibri" panose="020F0502020204030204" pitchFamily="34" charset="0"/>
              </a:rPr>
              <a:t>INTERNA</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pic>
        <p:nvPicPr>
          <p:cNvPr id="79" name="Google Shape;79;p13" title="logo-4CongressoCasesOI-bg-escuro-ES.png"/>
          <p:cNvPicPr preferRelativeResize="0"/>
          <p:nvPr/>
        </p:nvPicPr>
        <p:blipFill>
          <a:blip r:embed="rId4">
            <a:alphaModFix/>
          </a:blip>
          <a:stretch>
            <a:fillRect/>
          </a:stretch>
        </p:blipFill>
        <p:spPr>
          <a:xfrm>
            <a:off x="272850" y="162925"/>
            <a:ext cx="1894349" cy="842650"/>
          </a:xfrm>
          <a:prstGeom prst="rect">
            <a:avLst/>
          </a:prstGeom>
          <a:noFill/>
          <a:ln>
            <a:noFill/>
          </a:ln>
        </p:spPr>
      </p:pic>
      <p:pic>
        <p:nvPicPr>
          <p:cNvPr id="80" name="Google Shape;80;p13" title="100OS.png"/>
          <p:cNvPicPr preferRelativeResize="0"/>
          <p:nvPr/>
        </p:nvPicPr>
        <p:blipFill>
          <a:blip r:embed="rId5">
            <a:alphaModFix/>
          </a:blip>
          <a:stretch>
            <a:fillRect/>
          </a:stretch>
        </p:blipFill>
        <p:spPr>
          <a:xfrm>
            <a:off x="8431627" y="4371250"/>
            <a:ext cx="499400" cy="499400"/>
          </a:xfrm>
          <a:prstGeom prst="rect">
            <a:avLst/>
          </a:prstGeom>
          <a:noFill/>
          <a:ln>
            <a:noFill/>
          </a:ln>
        </p:spPr>
      </p:pic>
      <p:pic>
        <p:nvPicPr>
          <p:cNvPr id="81" name="Google Shape;81;p13" title="LogoOiweek-Latam-negativo.png"/>
          <p:cNvPicPr preferRelativeResize="0"/>
          <p:nvPr/>
        </p:nvPicPr>
        <p:blipFill>
          <a:blip r:embed="rId6">
            <a:alphaModFix/>
          </a:blip>
          <a:stretch>
            <a:fillRect/>
          </a:stretch>
        </p:blipFill>
        <p:spPr>
          <a:xfrm>
            <a:off x="6977074" y="4333450"/>
            <a:ext cx="1278523" cy="575001"/>
          </a:xfrm>
          <a:prstGeom prst="rect">
            <a:avLst/>
          </a:prstGeom>
          <a:noFill/>
          <a:ln>
            <a:noFill/>
          </a:ln>
        </p:spPr>
      </p:pic>
      <p:sp>
        <p:nvSpPr>
          <p:cNvPr id="82" name="Google Shape;82;p13"/>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83" name="Google Shape;83;p13"/>
          <p:cNvSpPr txBox="1"/>
          <p:nvPr/>
        </p:nvSpPr>
        <p:spPr>
          <a:xfrm>
            <a:off x="914400" y="1648800"/>
            <a:ext cx="4665600" cy="1569630"/>
          </a:xfrm>
          <a:prstGeom prst="rect">
            <a:avLst/>
          </a:prstGeom>
          <a:noFill/>
          <a:ln>
            <a:noFill/>
          </a:ln>
        </p:spPr>
        <p:txBody>
          <a:bodyPr spcFirstLastPara="1" wrap="square" lIns="91425" tIns="91425" rIns="91425" bIns="91425" anchor="t" anchorCtr="0">
            <a:spAutoFit/>
          </a:bodyPr>
          <a:lstStyle/>
          <a:p>
            <a:r>
              <a:rPr lang="pt-BR" sz="3000" b="1" dirty="0">
                <a:solidFill>
                  <a:schemeClr val="lt1"/>
                </a:solidFill>
                <a:latin typeface="Kanit"/>
                <a:ea typeface="Kanit"/>
                <a:cs typeface="Kanit"/>
              </a:rPr>
              <a:t>Petrobras e Deloitte: Uma parceria para a gestão de portfólio de </a:t>
            </a:r>
            <a:r>
              <a:rPr lang="pt-BR" sz="3000" b="1" dirty="0" err="1">
                <a:solidFill>
                  <a:schemeClr val="lt1"/>
                </a:solidFill>
                <a:latin typeface="Kanit"/>
                <a:ea typeface="Kanit"/>
                <a:cs typeface="Kanit"/>
              </a:rPr>
              <a:t>CPSIs</a:t>
            </a:r>
            <a:endParaRPr lang="pt-BR" sz="3000" b="1" dirty="0">
              <a:solidFill>
                <a:schemeClr val="lt1"/>
              </a:solidFill>
              <a:latin typeface="Kanit"/>
              <a:ea typeface="Kanit"/>
              <a:cs typeface="Kanit"/>
            </a:endParaRPr>
          </a:p>
        </p:txBody>
      </p:sp>
      <p:sp>
        <p:nvSpPr>
          <p:cNvPr id="84" name="Google Shape;84;p13"/>
          <p:cNvSpPr txBox="1"/>
          <p:nvPr/>
        </p:nvSpPr>
        <p:spPr>
          <a:xfrm>
            <a:off x="914400" y="3447850"/>
            <a:ext cx="5830200" cy="738633"/>
          </a:xfrm>
          <a:prstGeom prst="rect">
            <a:avLst/>
          </a:prstGeom>
          <a:noFill/>
          <a:ln>
            <a:noFill/>
          </a:ln>
        </p:spPr>
        <p:txBody>
          <a:bodyPr spcFirstLastPara="1" wrap="square" lIns="91425" tIns="91425" rIns="91425" bIns="91425" anchor="t" anchorCtr="0">
            <a:spAutoFit/>
          </a:bodyPr>
          <a:lstStyle/>
          <a:p>
            <a:r>
              <a:rPr lang="pt-BR" sz="1800" i="1">
                <a:solidFill>
                  <a:srgbClr val="FFC4EC"/>
                </a:solidFill>
                <a:latin typeface="Kanit Light"/>
                <a:sym typeface="Kanit Light"/>
              </a:rPr>
              <a:t>Daniel Martins Silva; Thatiana Fernandes de Oliveira; Larissa </a:t>
            </a:r>
            <a:r>
              <a:rPr lang="pt-BR" sz="1800" i="1" err="1">
                <a:solidFill>
                  <a:srgbClr val="FFC4EC"/>
                </a:solidFill>
                <a:latin typeface="Kanit Light"/>
                <a:sym typeface="Kanit Light"/>
              </a:rPr>
              <a:t>Marcuz</a:t>
            </a:r>
            <a:r>
              <a:rPr lang="pt-BR" sz="1800" i="1">
                <a:solidFill>
                  <a:srgbClr val="FFC4EC"/>
                </a:solidFill>
                <a:latin typeface="Kanit Light"/>
                <a:sym typeface="Kanit Light"/>
              </a:rPr>
              <a:t> Alves Ribeiro; Bruna Ferreira Ornellas Pena</a:t>
            </a:r>
            <a:endParaRPr lang="pt-BR" sz="1800" i="1">
              <a:solidFill>
                <a:srgbClr val="FFC4EC"/>
              </a:solidFill>
              <a:latin typeface="Kanit Light"/>
            </a:endParaRPr>
          </a:p>
        </p:txBody>
      </p:sp>
      <p:sp>
        <p:nvSpPr>
          <p:cNvPr id="85" name="Google Shape;85;p13"/>
          <p:cNvSpPr txBox="1"/>
          <p:nvPr/>
        </p:nvSpPr>
        <p:spPr>
          <a:xfrm>
            <a:off x="914400" y="4427135"/>
            <a:ext cx="5515800" cy="461635"/>
          </a:xfrm>
          <a:prstGeom prst="rect">
            <a:avLst/>
          </a:prstGeom>
          <a:noFill/>
          <a:ln>
            <a:noFill/>
          </a:ln>
        </p:spPr>
        <p:txBody>
          <a:bodyPr spcFirstLastPara="1" wrap="square" lIns="91425" tIns="91425" rIns="91425" bIns="91425" anchor="t" anchorCtr="0">
            <a:spAutoFit/>
          </a:bodyPr>
          <a:lstStyle/>
          <a:p>
            <a:r>
              <a:rPr lang="pt-BR" sz="1800">
                <a:solidFill>
                  <a:srgbClr val="FFC4EC"/>
                </a:solidFill>
                <a:latin typeface="Kanit Light"/>
                <a:ea typeface="Kanit Light"/>
                <a:cs typeface="Kanit Light"/>
                <a:sym typeface="Kanit Light"/>
              </a:rPr>
              <a:t>Petrobras e Deloitte</a:t>
            </a:r>
            <a:endParaRPr sz="1800" i="1">
              <a:solidFill>
                <a:srgbClr val="FFC4EC"/>
              </a:solidFill>
              <a:latin typeface="Kanit Light"/>
              <a:ea typeface="Kanit Light"/>
              <a:cs typeface="Kanit Light"/>
              <a:sym typeface="Kanit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Contexto &amp; Desafio</a:t>
            </a:r>
            <a:endParaRPr dirty="0"/>
          </a:p>
        </p:txBody>
      </p:sp>
      <p:sp>
        <p:nvSpPr>
          <p:cNvPr id="91" name="Google Shape;91;p14"/>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r>
              <a:rPr lang="pt-BR" sz="1600" b="1" dirty="0"/>
              <a:t>Panorama: </a:t>
            </a:r>
            <a:endParaRPr lang="pt-BR" sz="1600" dirty="0"/>
          </a:p>
          <a:p>
            <a:pPr lvl="1" indent="-317500" algn="l">
              <a:spcBef>
                <a:spcPts val="0"/>
              </a:spcBef>
              <a:spcAft>
                <a:spcPts val="0"/>
              </a:spcAft>
              <a:buSzPts val="1400"/>
              <a:buChar char="●"/>
            </a:pPr>
            <a:r>
              <a:rPr lang="pt-BR" sz="1600" dirty="0">
                <a:solidFill>
                  <a:schemeClr val="tx1"/>
                </a:solidFill>
              </a:rPr>
              <a:t>O Contrato Público para Solução Inovadora (CPSI) foi criado para viabilizar testes remunerados de soluções inovadoras no setor público. Na Petrobras, esse modelo tem sido aplicado como estratégia de inovação aberta, mas enfrenta desafios devido à complexidade organizacional e especificidades da operação dessas iniciativas.</a:t>
            </a:r>
          </a:p>
          <a:p>
            <a:pPr lvl="1"/>
            <a:endParaRPr lang="pt-BR" sz="1600" dirty="0">
              <a:solidFill>
                <a:schemeClr val="tx1"/>
              </a:solidFill>
            </a:endParaRPr>
          </a:p>
          <a:p>
            <a:r>
              <a:rPr lang="pt-BR" sz="1600" b="1" dirty="0">
                <a:solidFill>
                  <a:schemeClr val="tx1"/>
                </a:solidFill>
              </a:rPr>
              <a:t>Fatos/Dados</a:t>
            </a:r>
            <a:r>
              <a:rPr lang="pt-BR" sz="1600" dirty="0">
                <a:solidFill>
                  <a:schemeClr val="tx1"/>
                </a:solidFill>
              </a:rPr>
              <a:t>: </a:t>
            </a:r>
          </a:p>
          <a:p>
            <a:pPr lvl="1" indent="-317500" algn="just">
              <a:spcBef>
                <a:spcPts val="0"/>
              </a:spcBef>
              <a:spcAft>
                <a:spcPts val="0"/>
              </a:spcAft>
              <a:buSzPts val="1400"/>
              <a:buChar char="●"/>
            </a:pPr>
            <a:r>
              <a:rPr lang="pt-BR" sz="1600" dirty="0">
                <a:solidFill>
                  <a:schemeClr val="tx1"/>
                </a:solidFill>
              </a:rPr>
              <a:t>A </a:t>
            </a:r>
            <a:r>
              <a:rPr lang="pt-BR" sz="1600" b="1" dirty="0">
                <a:solidFill>
                  <a:schemeClr val="tx1"/>
                </a:solidFill>
              </a:rPr>
              <a:t>complexidade das interações</a:t>
            </a:r>
            <a:r>
              <a:rPr lang="pt-BR" sz="1600" dirty="0">
                <a:solidFill>
                  <a:schemeClr val="tx1"/>
                </a:solidFill>
              </a:rPr>
              <a:t> entre diferentes tipos de organizações (públicas e privadas);</a:t>
            </a:r>
          </a:p>
          <a:p>
            <a:pPr lvl="1">
              <a:spcBef>
                <a:spcPts val="0"/>
              </a:spcBef>
              <a:buChar char="●"/>
            </a:pPr>
            <a:r>
              <a:rPr lang="pt-BR" sz="1600" dirty="0">
                <a:solidFill>
                  <a:schemeClr val="tx1"/>
                </a:solidFill>
              </a:rPr>
              <a:t>A </a:t>
            </a:r>
            <a:r>
              <a:rPr lang="pt-BR" sz="1600" b="1" dirty="0">
                <a:solidFill>
                  <a:schemeClr val="tx1"/>
                </a:solidFill>
              </a:rPr>
              <a:t>diversidade de perfis profissionais</a:t>
            </a:r>
            <a:r>
              <a:rPr lang="pt-BR" sz="1600" dirty="0">
                <a:solidFill>
                  <a:schemeClr val="tx1"/>
                </a:solidFill>
              </a:rPr>
              <a:t> envolvidos;</a:t>
            </a:r>
          </a:p>
          <a:p>
            <a:pPr lvl="1">
              <a:spcBef>
                <a:spcPts val="0"/>
              </a:spcBef>
              <a:buChar char="●"/>
            </a:pPr>
            <a:r>
              <a:rPr lang="pt-BR" sz="1600" dirty="0">
                <a:solidFill>
                  <a:schemeClr val="tx1"/>
                </a:solidFill>
              </a:rPr>
              <a:t>As </a:t>
            </a:r>
            <a:r>
              <a:rPr lang="pt-BR" sz="1600" b="1" dirty="0">
                <a:solidFill>
                  <a:schemeClr val="tx1"/>
                </a:solidFill>
              </a:rPr>
              <a:t>exigências burocráticas</a:t>
            </a:r>
            <a:r>
              <a:rPr lang="pt-BR" sz="1600" dirty="0">
                <a:solidFill>
                  <a:schemeClr val="tx1"/>
                </a:solidFill>
              </a:rPr>
              <a:t> típicas da gestão pública.</a:t>
            </a:r>
          </a:p>
          <a:p>
            <a:pPr lvl="1">
              <a:spcBef>
                <a:spcPts val="0"/>
              </a:spcBef>
              <a:buChar char="●"/>
            </a:pPr>
            <a:endParaRPr lang="pt-BR" sz="1600"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Objetivo da Iniciativa</a:t>
            </a:r>
            <a:endParaRPr dirty="0"/>
          </a:p>
        </p:txBody>
      </p:sp>
      <p:sp>
        <p:nvSpPr>
          <p:cNvPr id="97" name="Google Shape;97;p15"/>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marL="457200" lvl="0" indent="-317500" algn="l" rtl="0">
              <a:spcBef>
                <a:spcPts val="0"/>
              </a:spcBef>
              <a:spcAft>
                <a:spcPts val="0"/>
              </a:spcAft>
              <a:buSzPts val="1400"/>
              <a:buChar char="●"/>
            </a:pPr>
            <a:r>
              <a:rPr lang="pt-BR" sz="1600" b="1" dirty="0">
                <a:solidFill>
                  <a:schemeClr val="tx1"/>
                </a:solidFill>
              </a:rPr>
              <a:t>Objetivo principal: </a:t>
            </a:r>
          </a:p>
          <a:p>
            <a:pPr lvl="1" algn="just">
              <a:spcBef>
                <a:spcPts val="0"/>
              </a:spcBef>
              <a:buChar char="●"/>
            </a:pPr>
            <a:r>
              <a:rPr lang="pt-BR" sz="1600" dirty="0">
                <a:solidFill>
                  <a:schemeClr val="tx1"/>
                </a:solidFill>
              </a:rPr>
              <a:t>Aprimorar a governança dos </a:t>
            </a:r>
            <a:r>
              <a:rPr lang="pt-BR" sz="1600" dirty="0" err="1">
                <a:solidFill>
                  <a:schemeClr val="tx1"/>
                </a:solidFill>
              </a:rPr>
              <a:t>CPSIs</a:t>
            </a:r>
            <a:r>
              <a:rPr lang="pt-BR" sz="1600" dirty="0">
                <a:solidFill>
                  <a:schemeClr val="tx1"/>
                </a:solidFill>
              </a:rPr>
              <a:t> na Petrobras, reduzindo tempos de execução e potencializando os resultados das iniciativas.</a:t>
            </a:r>
          </a:p>
          <a:p>
            <a:pPr lvl="1"/>
            <a:endParaRPr lang="pt-BR" sz="1600" dirty="0">
              <a:solidFill>
                <a:schemeClr val="tx1"/>
              </a:solidFill>
            </a:endParaRPr>
          </a:p>
          <a:p>
            <a:pPr marL="457200" lvl="0" indent="-317500" algn="l" rtl="0">
              <a:spcBef>
                <a:spcPts val="0"/>
              </a:spcBef>
              <a:spcAft>
                <a:spcPts val="0"/>
              </a:spcAft>
              <a:buSzPts val="1400"/>
              <a:buChar char="●"/>
            </a:pPr>
            <a:r>
              <a:rPr lang="pt-BR" sz="1600" b="1" dirty="0">
                <a:solidFill>
                  <a:schemeClr val="tx1"/>
                </a:solidFill>
              </a:rPr>
              <a:t>Relevância para a comunidade de Open </a:t>
            </a:r>
            <a:r>
              <a:rPr lang="pt-BR" sz="1600" b="1" dirty="0" err="1">
                <a:solidFill>
                  <a:schemeClr val="tx1"/>
                </a:solidFill>
              </a:rPr>
              <a:t>Innovation</a:t>
            </a:r>
            <a:r>
              <a:rPr lang="pt-BR" sz="1600" b="1" dirty="0">
                <a:solidFill>
                  <a:schemeClr val="tx1"/>
                </a:solidFill>
              </a:rPr>
              <a:t>:</a:t>
            </a:r>
            <a:r>
              <a:rPr lang="pt-BR" sz="1600" dirty="0">
                <a:solidFill>
                  <a:schemeClr val="tx1"/>
                </a:solidFill>
              </a:rPr>
              <a:t> </a:t>
            </a:r>
          </a:p>
          <a:p>
            <a:pPr lvl="1" algn="just">
              <a:spcBef>
                <a:spcPts val="0"/>
              </a:spcBef>
              <a:spcAft>
                <a:spcPts val="1200"/>
              </a:spcAft>
              <a:buChar char="●"/>
            </a:pPr>
            <a:r>
              <a:rPr lang="pt-BR" sz="1600" dirty="0">
                <a:solidFill>
                  <a:schemeClr val="tx1"/>
                </a:solidFill>
              </a:rPr>
              <a:t>Contribui diretamente na eficácia da execução dos </a:t>
            </a:r>
            <a:r>
              <a:rPr lang="pt-BR" sz="1600" dirty="0" err="1">
                <a:solidFill>
                  <a:schemeClr val="tx1"/>
                </a:solidFill>
              </a:rPr>
              <a:t>CPSIs</a:t>
            </a:r>
            <a:r>
              <a:rPr lang="pt-BR" sz="1600" dirty="0">
                <a:solidFill>
                  <a:schemeClr val="tx1"/>
                </a:solidFill>
              </a:rPr>
              <a:t>, otimizando o uso de recursos públicos e fortalecendo as iniciativas de inovação aberta com o uso dessa modalidade contratual.</a:t>
            </a:r>
          </a:p>
          <a:p>
            <a:pPr lvl="1" algn="just">
              <a:spcBef>
                <a:spcPts val="0"/>
              </a:spcBef>
              <a:spcAft>
                <a:spcPts val="1200"/>
              </a:spcAft>
              <a:buChar char="●"/>
            </a:pPr>
            <a:r>
              <a:rPr lang="pt-BR" sz="1600" dirty="0">
                <a:solidFill>
                  <a:schemeClr val="tx1"/>
                </a:solidFill>
              </a:rPr>
              <a:t>Propõe um modelo para reduzir o tempo entre os testes e a contratação, mitigando riscos financeiros para os parceiros e promovendo maior agilidade na adoção de soluções inovadoras</a:t>
            </a:r>
            <a:r>
              <a:rPr lang="pt-BR" dirty="0">
                <a:solidFill>
                  <a:schemeClr val="tx1"/>
                </a:solidFill>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0" y="1131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2000" dirty="0"/>
              <a:t>Tipo de Caso &amp; Descrição da Prática</a:t>
            </a:r>
            <a:endParaRPr sz="2000" dirty="0"/>
          </a:p>
        </p:txBody>
      </p:sp>
      <p:sp>
        <p:nvSpPr>
          <p:cNvPr id="103" name="Google Shape;103;p16"/>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marL="457200" lvl="0" indent="-317500" algn="just" rtl="0">
              <a:spcBef>
                <a:spcPts val="0"/>
              </a:spcBef>
              <a:spcAft>
                <a:spcPts val="0"/>
              </a:spcAft>
              <a:buSzPts val="1400"/>
              <a:buChar char="●"/>
            </a:pPr>
            <a:r>
              <a:rPr lang="pt-BR" sz="1600" b="1" dirty="0"/>
              <a:t>Tipo de Caso: </a:t>
            </a:r>
            <a:r>
              <a:rPr lang="pt-BR" sz="1600" dirty="0"/>
              <a:t>Desenvolvimento conjunto de soluções, processos ou produtos.</a:t>
            </a:r>
          </a:p>
          <a:p>
            <a:pPr marL="457200" lvl="0" indent="-317500" algn="l" rtl="0">
              <a:spcBef>
                <a:spcPts val="0"/>
              </a:spcBef>
              <a:spcAft>
                <a:spcPts val="0"/>
              </a:spcAft>
              <a:buSzPts val="1400"/>
              <a:buChar char="●"/>
            </a:pPr>
            <a:endParaRPr lang="pt-BR" sz="1600" dirty="0"/>
          </a:p>
          <a:p>
            <a:pPr marL="457200" lvl="0" indent="-317500" algn="l" rtl="0">
              <a:spcBef>
                <a:spcPts val="0"/>
              </a:spcBef>
              <a:spcAft>
                <a:spcPts val="0"/>
              </a:spcAft>
              <a:buSzPts val="1400"/>
              <a:buChar char="●"/>
            </a:pPr>
            <a:r>
              <a:rPr lang="pt-BR" sz="1600" b="1" dirty="0"/>
              <a:t>Descrição do que foi implementado:</a:t>
            </a:r>
          </a:p>
          <a:p>
            <a:pPr lvl="1">
              <a:spcBef>
                <a:spcPts val="0"/>
              </a:spcBef>
              <a:spcAft>
                <a:spcPts val="1200"/>
              </a:spcAft>
              <a:buChar char="●"/>
            </a:pPr>
            <a:r>
              <a:rPr lang="pt-BR" sz="1600" dirty="0"/>
              <a:t>Diagnóstico inicial realizado com entrevistas e análise de dados qualitativos;</a:t>
            </a:r>
          </a:p>
          <a:p>
            <a:pPr lvl="1" algn="just">
              <a:spcBef>
                <a:spcPts val="0"/>
              </a:spcBef>
              <a:spcAft>
                <a:spcPts val="1200"/>
              </a:spcAft>
              <a:buChar char="●"/>
            </a:pPr>
            <a:r>
              <a:rPr lang="pt-BR" sz="1600" dirty="0">
                <a:solidFill>
                  <a:schemeClr val="tx1"/>
                </a:solidFill>
              </a:rPr>
              <a:t>Visão de portfólio;</a:t>
            </a:r>
          </a:p>
          <a:p>
            <a:pPr lvl="1" algn="just">
              <a:spcBef>
                <a:spcPts val="0"/>
              </a:spcBef>
              <a:spcAft>
                <a:spcPts val="1200"/>
              </a:spcAft>
              <a:buChar char="●"/>
            </a:pPr>
            <a:r>
              <a:rPr lang="pt-BR" sz="1600" dirty="0">
                <a:solidFill>
                  <a:schemeClr val="tx1"/>
                </a:solidFill>
              </a:rPr>
              <a:t>Criação de um modelo</a:t>
            </a:r>
            <a:r>
              <a:rPr lang="pt-BR" sz="1600" dirty="0"/>
              <a:t> robusto de governança para suportar a execução;</a:t>
            </a:r>
          </a:p>
          <a:p>
            <a:pPr lvl="1">
              <a:spcBef>
                <a:spcPts val="0"/>
              </a:spcBef>
              <a:spcAft>
                <a:spcPts val="1200"/>
              </a:spcAft>
              <a:buChar char="●"/>
            </a:pPr>
            <a:r>
              <a:rPr lang="pt-BR" sz="1600" dirty="0"/>
              <a:t>Implementação de uma equipe especialista, ferramentas personalizadas e métricas de desempenho.</a:t>
            </a:r>
            <a:endParaRPr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Originalidade &amp; Inovação</a:t>
            </a:r>
            <a:endParaRPr dirty="0"/>
          </a:p>
        </p:txBody>
      </p:sp>
      <p:sp>
        <p:nvSpPr>
          <p:cNvPr id="109" name="Google Shape;109;p17"/>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marL="139700" lvl="0" indent="0" algn="l" rtl="0">
              <a:spcBef>
                <a:spcPts val="0"/>
              </a:spcBef>
              <a:spcAft>
                <a:spcPts val="0"/>
              </a:spcAft>
              <a:buSzPts val="1400"/>
              <a:buNone/>
            </a:pPr>
            <a:r>
              <a:rPr lang="pt-BR" sz="1600" b="1" dirty="0"/>
              <a:t>O que há de único nesta iniciativa?</a:t>
            </a:r>
          </a:p>
          <a:p>
            <a:pPr marL="457200" lvl="0" indent="-317500" algn="l" rtl="0">
              <a:spcBef>
                <a:spcPts val="0"/>
              </a:spcBef>
              <a:spcAft>
                <a:spcPts val="0"/>
              </a:spcAft>
              <a:buSzPts val="1400"/>
              <a:buChar char="●"/>
            </a:pPr>
            <a:endParaRPr lang="pt-BR" sz="1600" dirty="0"/>
          </a:p>
          <a:p>
            <a:pPr marL="457200" lvl="0" indent="-317500" algn="l" rtl="0">
              <a:spcBef>
                <a:spcPts val="0"/>
              </a:spcBef>
              <a:spcAft>
                <a:spcPts val="0"/>
              </a:spcAft>
              <a:buSzPts val="1400"/>
              <a:buChar char="●"/>
            </a:pPr>
            <a:r>
              <a:rPr lang="pt-BR" sz="1600" dirty="0"/>
              <a:t>Modelo estruturado de governança para </a:t>
            </a:r>
            <a:r>
              <a:rPr lang="pt-BR" sz="1600" dirty="0" err="1"/>
              <a:t>CPSIs</a:t>
            </a:r>
            <a:r>
              <a:rPr lang="pt-BR" sz="1600" dirty="0"/>
              <a:t> com recursos especiais alocados na fase de Execução, com visão e atuação em todo o portfólio.</a:t>
            </a:r>
          </a:p>
          <a:p>
            <a:pPr marL="457200" lvl="0" indent="-317500" algn="l" rtl="0">
              <a:spcBef>
                <a:spcPts val="0"/>
              </a:spcBef>
              <a:spcAft>
                <a:spcPts val="0"/>
              </a:spcAft>
              <a:buSzPts val="1400"/>
              <a:buChar char="●"/>
            </a:pPr>
            <a:endParaRPr lang="pt-BR" sz="1600" dirty="0"/>
          </a:p>
          <a:p>
            <a:pPr marL="457200" lvl="0" indent="-317500" algn="l" rtl="0">
              <a:spcBef>
                <a:spcPts val="0"/>
              </a:spcBef>
              <a:spcAft>
                <a:spcPts val="0"/>
              </a:spcAft>
              <a:buSzPts val="1400"/>
              <a:buChar char="●"/>
            </a:pPr>
            <a:r>
              <a:rPr lang="pt-BR" sz="1600" b="1" dirty="0"/>
              <a:t>Inovação:</a:t>
            </a:r>
          </a:p>
          <a:p>
            <a:pPr lvl="1" algn="just">
              <a:spcBef>
                <a:spcPts val="0"/>
              </a:spcBef>
              <a:buChar char="●"/>
            </a:pPr>
            <a:r>
              <a:rPr lang="pt-BR" sz="1600" dirty="0"/>
              <a:t>Times de inovação deixam de estar “sozinhos”, podendo contar com recursos especializados e dedicados que os fortaleçam na sua missão.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Colaboração &amp; Engajamento</a:t>
            </a:r>
          </a:p>
        </p:txBody>
      </p:sp>
      <p:sp>
        <p:nvSpPr>
          <p:cNvPr id="115" name="Google Shape;115;p18"/>
          <p:cNvSpPr txBox="1">
            <a:spLocks noGrp="1"/>
          </p:cNvSpPr>
          <p:nvPr>
            <p:ph type="body" idx="1"/>
          </p:nvPr>
        </p:nvSpPr>
        <p:spPr>
          <a:xfrm>
            <a:off x="311700" y="963375"/>
            <a:ext cx="8520600" cy="2826900"/>
          </a:xfrm>
          <a:prstGeom prst="rect">
            <a:avLst/>
          </a:prstGeom>
        </p:spPr>
        <p:txBody>
          <a:bodyPr spcFirstLastPara="1" wrap="square" lIns="0" tIns="18000" rIns="0" bIns="18000" anchor="t" anchorCtr="0">
            <a:noAutofit/>
          </a:bodyPr>
          <a:lstStyle/>
          <a:p>
            <a:pPr marL="457200" lvl="0" indent="-317500" algn="l" rtl="0">
              <a:spcBef>
                <a:spcPts val="0"/>
              </a:spcBef>
              <a:spcAft>
                <a:spcPts val="0"/>
              </a:spcAft>
              <a:buSzPts val="1400"/>
              <a:buChar char="●"/>
            </a:pPr>
            <a:r>
              <a:rPr lang="pt-BR" sz="1600" b="1" dirty="0"/>
              <a:t>Parceiros envolvidos:</a:t>
            </a:r>
          </a:p>
          <a:p>
            <a:pPr lvl="1">
              <a:spcBef>
                <a:spcPts val="0"/>
              </a:spcBef>
              <a:spcAft>
                <a:spcPts val="1200"/>
              </a:spcAft>
              <a:buFont typeface="Kanit Light"/>
              <a:buChar char="●"/>
            </a:pPr>
            <a:r>
              <a:rPr lang="pt-BR" sz="1600" dirty="0"/>
              <a:t>Internos: Profissionais Petrobras</a:t>
            </a:r>
          </a:p>
          <a:p>
            <a:pPr lvl="1">
              <a:spcBef>
                <a:spcPts val="0"/>
              </a:spcBef>
              <a:spcAft>
                <a:spcPts val="1200"/>
              </a:spcAft>
              <a:buFont typeface="Kanit Light"/>
              <a:buChar char="●"/>
            </a:pPr>
            <a:r>
              <a:rPr lang="pt-BR" sz="1600" dirty="0"/>
              <a:t>Externos: Profissionais da Deloitte e dos fornecedoras de soluções.</a:t>
            </a:r>
          </a:p>
          <a:p>
            <a:endParaRPr lang="pt-BR" sz="1600" b="1" dirty="0"/>
          </a:p>
          <a:p>
            <a:pPr marL="457200" lvl="0" indent="-317500" algn="l">
              <a:spcBef>
                <a:spcPts val="0"/>
              </a:spcBef>
              <a:spcAft>
                <a:spcPts val="0"/>
              </a:spcAft>
              <a:buSzPts val="1400"/>
              <a:buChar char="●"/>
            </a:pPr>
            <a:r>
              <a:rPr lang="pt-BR" sz="1600" b="1" dirty="0"/>
              <a:t>Mecanismos de </a:t>
            </a:r>
            <a:r>
              <a:rPr lang="pt-BR" sz="1600" b="1" dirty="0" err="1"/>
              <a:t>co-criação</a:t>
            </a:r>
            <a:r>
              <a:rPr lang="pt-BR" sz="1600" b="1" dirty="0"/>
              <a:t>, governança conjunta e compartilhamento de valor:</a:t>
            </a:r>
          </a:p>
          <a:p>
            <a:pPr lvl="1">
              <a:spcBef>
                <a:spcPts val="0"/>
              </a:spcBef>
              <a:spcAft>
                <a:spcPts val="1200"/>
              </a:spcAft>
              <a:buChar char="●"/>
            </a:pPr>
            <a:r>
              <a:rPr lang="pt-BR" sz="1600" dirty="0"/>
              <a:t>Reuniões recorrentes para análise, planejamento, desenvolvimento e implementação de soluções;</a:t>
            </a:r>
          </a:p>
          <a:p>
            <a:pPr lvl="1">
              <a:spcBef>
                <a:spcPts val="0"/>
              </a:spcBef>
              <a:spcAft>
                <a:spcPts val="1200"/>
              </a:spcAft>
              <a:buChar char="●"/>
            </a:pPr>
            <a:r>
              <a:rPr lang="pt-BR" sz="1600" dirty="0"/>
              <a:t>Encontros de melhoria contínua;</a:t>
            </a:r>
          </a:p>
          <a:p>
            <a:pPr lvl="1">
              <a:spcBef>
                <a:spcPts val="0"/>
              </a:spcBef>
              <a:spcAft>
                <a:spcPts val="1200"/>
              </a:spcAft>
              <a:buChar char="●"/>
            </a:pPr>
            <a:r>
              <a:rPr lang="pt-BR" sz="1600" dirty="0"/>
              <a:t>Mecanismos de avaliação e escuta de parceiros.</a:t>
            </a:r>
          </a:p>
          <a:p>
            <a:pPr lvl="1">
              <a:spcBef>
                <a:spcPts val="0"/>
              </a:spcBef>
              <a:buChar char="●"/>
            </a:pPr>
            <a:endParaRPr lang="pt-BR" sz="1600"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Demonstração de Resultados</a:t>
            </a:r>
          </a:p>
        </p:txBody>
      </p:sp>
      <p:sp>
        <p:nvSpPr>
          <p:cNvPr id="121" name="Google Shape;121;p19"/>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marL="457200" lvl="0" indent="-317500" algn="just" rtl="0">
              <a:spcBef>
                <a:spcPts val="0"/>
              </a:spcBef>
              <a:spcAft>
                <a:spcPts val="0"/>
              </a:spcAft>
              <a:buSzPts val="1400"/>
              <a:buChar char="●"/>
            </a:pPr>
            <a:r>
              <a:rPr lang="pt-BR" sz="1600" b="1" dirty="0"/>
              <a:t>Métricas quantitativas: </a:t>
            </a:r>
            <a:r>
              <a:rPr lang="pt-BR" sz="1600" dirty="0"/>
              <a:t>Redução do intervalo entre o término do CPSI e a formalização de contratos de fornecimento.</a:t>
            </a:r>
          </a:p>
          <a:p>
            <a:pPr marL="457200" lvl="0" indent="-317500" algn="l" rtl="0">
              <a:spcBef>
                <a:spcPts val="0"/>
              </a:spcBef>
              <a:spcAft>
                <a:spcPts val="0"/>
              </a:spcAft>
              <a:buSzPts val="1400"/>
              <a:buChar char="●"/>
            </a:pPr>
            <a:endParaRPr lang="pt-BR" sz="1600" dirty="0"/>
          </a:p>
          <a:p>
            <a:pPr marL="457200" lvl="0" indent="-317500" algn="l" rtl="0">
              <a:spcBef>
                <a:spcPts val="0"/>
              </a:spcBef>
              <a:spcAft>
                <a:spcPts val="0"/>
              </a:spcAft>
              <a:buSzPts val="1400"/>
              <a:buChar char="●"/>
            </a:pPr>
            <a:r>
              <a:rPr lang="pt-BR" sz="1600" b="1" dirty="0"/>
              <a:t>Evidências qualitativas:</a:t>
            </a:r>
          </a:p>
          <a:p>
            <a:pPr lvl="1">
              <a:spcBef>
                <a:spcPts val="0"/>
              </a:spcBef>
              <a:spcAft>
                <a:spcPts val="1200"/>
              </a:spcAft>
              <a:buChar char="●"/>
            </a:pPr>
            <a:r>
              <a:rPr lang="pt-BR" sz="1600" dirty="0"/>
              <a:t>Maior aderência a cronogramas e agilidade na resolução de problemas;</a:t>
            </a:r>
          </a:p>
          <a:p>
            <a:pPr lvl="1">
              <a:spcBef>
                <a:spcPts val="0"/>
              </a:spcBef>
              <a:spcAft>
                <a:spcPts val="1200"/>
              </a:spcAft>
              <a:buChar char="●"/>
            </a:pPr>
            <a:r>
              <a:rPr lang="pt-BR" sz="1600" dirty="0"/>
              <a:t>Depoimentos de equipes sobre maior engajamento e clareza nos objetivos em reuniões de retrospectiva e outras interação.</a:t>
            </a:r>
            <a:endParaRPr sz="1600"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83100" y="845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Escalabilidade &amp; Replicabilidade</a:t>
            </a:r>
            <a:endParaRPr dirty="0"/>
          </a:p>
        </p:txBody>
      </p:sp>
      <p:sp>
        <p:nvSpPr>
          <p:cNvPr id="127" name="Google Shape;127;p20"/>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a:spcBef>
                <a:spcPts val="600"/>
              </a:spcBef>
            </a:pPr>
            <a:r>
              <a:rPr lang="pt-BR" sz="1600" b="1" dirty="0"/>
              <a:t>Fatores críticos que permitem escalar para outros mercados ou unidades:</a:t>
            </a:r>
            <a:endParaRPr lang="pt-BR" sz="1600" dirty="0"/>
          </a:p>
          <a:p>
            <a:pPr lvl="1">
              <a:spcBef>
                <a:spcPts val="600"/>
              </a:spcBef>
            </a:pPr>
            <a:r>
              <a:rPr lang="pt-BR" sz="1600" dirty="0"/>
              <a:t>Governança estruturada e ferramentas padronizadas;</a:t>
            </a:r>
          </a:p>
          <a:p>
            <a:pPr lvl="1"/>
            <a:r>
              <a:rPr lang="pt-BR" sz="1600" dirty="0"/>
              <a:t>Equipe capacitada.</a:t>
            </a:r>
            <a:endParaRPr sz="1600" i="1" dirty="0"/>
          </a:p>
          <a:p>
            <a:pPr lvl="1">
              <a:spcBef>
                <a:spcPts val="600"/>
              </a:spcBef>
            </a:pPr>
            <a:endParaRPr lang="pt-BR" sz="1600" dirty="0"/>
          </a:p>
          <a:p>
            <a:pPr>
              <a:spcBef>
                <a:spcPts val="600"/>
              </a:spcBef>
            </a:pPr>
            <a:r>
              <a:rPr lang="pt-BR" sz="1600" b="1" dirty="0"/>
              <a:t>Recomendações para adaptação em contextos diferentes:</a:t>
            </a:r>
          </a:p>
          <a:p>
            <a:pPr lvl="1">
              <a:spcBef>
                <a:spcPts val="600"/>
              </a:spcBef>
            </a:pPr>
            <a:r>
              <a:rPr lang="pt-BR" sz="1600" dirty="0"/>
              <a:t>Flexibilidade para incorporar particularidades de diferentes times e parceiros;</a:t>
            </a:r>
          </a:p>
          <a:p>
            <a:pPr lvl="1"/>
            <a:r>
              <a:rPr lang="pt-BR" sz="1600" dirty="0"/>
              <a:t>Flexibilidade para incorporar particularidades de diferentes contextos organizacionais.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83100" y="94050"/>
            <a:ext cx="8520600" cy="572700"/>
          </a:xfrm>
          <a:prstGeom prst="rect">
            <a:avLst/>
          </a:prstGeom>
        </p:spPr>
        <p:txBody>
          <a:bodyPr spcFirstLastPara="1" wrap="square" lIns="91425" tIns="91425" rIns="91425" bIns="91425" anchor="t" anchorCtr="0">
            <a:noAutofit/>
          </a:bodyPr>
          <a:lstStyle/>
          <a:p>
            <a:r>
              <a:rPr lang="pt-BR" sz="2000" dirty="0"/>
              <a:t>Lições Aprendidas &amp; Recomendações Práticas</a:t>
            </a:r>
          </a:p>
        </p:txBody>
      </p:sp>
      <p:sp>
        <p:nvSpPr>
          <p:cNvPr id="133" name="Google Shape;133;p21"/>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marL="457200" lvl="0" indent="-317500" algn="l" rtl="0">
              <a:spcBef>
                <a:spcPts val="0"/>
              </a:spcBef>
              <a:spcAft>
                <a:spcPts val="0"/>
              </a:spcAft>
              <a:buSzPts val="1400"/>
              <a:buChar char="●"/>
            </a:pPr>
            <a:r>
              <a:rPr lang="pt-BR" sz="1600" b="1" dirty="0"/>
              <a:t>Principais obstáculos superados:</a:t>
            </a:r>
          </a:p>
          <a:p>
            <a:pPr lvl="1">
              <a:spcBef>
                <a:spcPts val="0"/>
              </a:spcBef>
              <a:buChar char="●"/>
            </a:pPr>
            <a:r>
              <a:rPr lang="pt-BR" sz="1600" dirty="0"/>
              <a:t>Grande variabilidade nas características dos times;</a:t>
            </a:r>
          </a:p>
          <a:p>
            <a:pPr lvl="1">
              <a:spcBef>
                <a:spcPts val="0"/>
              </a:spcBef>
              <a:buChar char="●"/>
            </a:pPr>
            <a:r>
              <a:rPr lang="pt-BR" sz="1600" dirty="0"/>
              <a:t>Falta de benchmark.</a:t>
            </a:r>
          </a:p>
          <a:p>
            <a:pPr lvl="1">
              <a:spcBef>
                <a:spcPts val="0"/>
              </a:spcBef>
              <a:buChar char="●"/>
            </a:pPr>
            <a:endParaRPr lang="pt-BR" sz="1600" dirty="0"/>
          </a:p>
          <a:p>
            <a:pPr marL="457200" lvl="0" indent="-317500" algn="l" rtl="0">
              <a:spcBef>
                <a:spcPts val="0"/>
              </a:spcBef>
              <a:spcAft>
                <a:spcPts val="0"/>
              </a:spcAft>
              <a:buSzPts val="1400"/>
              <a:buChar char="●"/>
            </a:pPr>
            <a:r>
              <a:rPr lang="pt-BR" sz="1600" b="1" dirty="0"/>
              <a:t>Dicas acionáveis para replicar a iniciativa:</a:t>
            </a:r>
          </a:p>
          <a:p>
            <a:pPr lvl="1">
              <a:spcBef>
                <a:spcPts val="0"/>
              </a:spcBef>
              <a:buChar char="●"/>
            </a:pPr>
            <a:r>
              <a:rPr lang="pt-BR" sz="1600" dirty="0"/>
              <a:t>Forme o time especialista/dedicado primeiro;</a:t>
            </a:r>
          </a:p>
          <a:p>
            <a:pPr lvl="1">
              <a:spcBef>
                <a:spcPts val="0"/>
              </a:spcBef>
              <a:buChar char="●"/>
            </a:pPr>
            <a:r>
              <a:rPr lang="pt-BR" sz="1600" dirty="0"/>
              <a:t>Faça um piloto;</a:t>
            </a:r>
          </a:p>
          <a:p>
            <a:pPr lvl="1">
              <a:spcBef>
                <a:spcPts val="0"/>
              </a:spcBef>
              <a:buChar char="●"/>
            </a:pPr>
            <a:r>
              <a:rPr lang="pt-BR" sz="1600" dirty="0"/>
              <a:t>Comece e vá aprimorando;</a:t>
            </a:r>
          </a:p>
          <a:p>
            <a:pPr lvl="1">
              <a:spcBef>
                <a:spcPts val="0"/>
              </a:spcBef>
              <a:buChar char="●"/>
            </a:pPr>
            <a:r>
              <a:rPr lang="pt-BR" sz="1600" dirty="0"/>
              <a:t>Crie métricas de acompanhamento;</a:t>
            </a:r>
          </a:p>
          <a:p>
            <a:pPr lvl="1">
              <a:spcBef>
                <a:spcPts val="0"/>
              </a:spcBef>
              <a:buChar char="●"/>
            </a:pPr>
            <a:r>
              <a:rPr lang="pt-BR" sz="1600" dirty="0"/>
              <a:t>Utilize ferramentas de suporte à gestão.</a:t>
            </a:r>
            <a:endParaRPr sz="1600"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Encerramento &amp; Contato</a:t>
            </a:r>
            <a:endParaRPr dirty="0"/>
          </a:p>
        </p:txBody>
      </p:sp>
      <p:sp>
        <p:nvSpPr>
          <p:cNvPr id="139" name="Google Shape;139;p22"/>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marL="457200" lvl="0" indent="-317500" algn="l" rtl="0">
              <a:spcBef>
                <a:spcPts val="0"/>
              </a:spcBef>
              <a:spcAft>
                <a:spcPts val="0"/>
              </a:spcAft>
              <a:buSzPts val="1400"/>
              <a:buChar char="●"/>
            </a:pPr>
            <a:r>
              <a:rPr lang="pt-BR" sz="1600" b="1" dirty="0"/>
              <a:t>Síntese do valor entregue à organização e à comunidade de Open </a:t>
            </a:r>
            <a:r>
              <a:rPr lang="pt-BR" sz="1600" b="1" dirty="0" err="1"/>
              <a:t>Innovation</a:t>
            </a:r>
            <a:endParaRPr lang="pt-BR" sz="1600" b="1" dirty="0"/>
          </a:p>
          <a:p>
            <a:pPr lvl="1">
              <a:spcBef>
                <a:spcPts val="0"/>
              </a:spcBef>
              <a:spcAft>
                <a:spcPts val="1200"/>
              </a:spcAft>
              <a:buChar char="●"/>
            </a:pPr>
            <a:r>
              <a:rPr lang="pt-BR" sz="1600" dirty="0"/>
              <a:t>Maiores probabilidades de capturar valor com o CPSI;</a:t>
            </a:r>
          </a:p>
          <a:p>
            <a:pPr lvl="1">
              <a:spcBef>
                <a:spcPts val="0"/>
              </a:spcBef>
              <a:spcAft>
                <a:spcPts val="1200"/>
              </a:spcAft>
              <a:buChar char="●"/>
            </a:pPr>
            <a:r>
              <a:rPr lang="pt-BR" sz="1600" dirty="0"/>
              <a:t>Modelo replicável que incentiva a eficácia e o bom aproveitamento dos recursos públicos investidos nos </a:t>
            </a:r>
            <a:r>
              <a:rPr lang="pt-BR" sz="1600" dirty="0" err="1"/>
              <a:t>CPSIs</a:t>
            </a:r>
            <a:r>
              <a:rPr lang="pt-BR" sz="1600" dirty="0"/>
              <a:t>.</a:t>
            </a:r>
          </a:p>
          <a:p>
            <a:pPr marL="596900" lvl="1" indent="0">
              <a:spcBef>
                <a:spcPts val="0"/>
              </a:spcBef>
              <a:buNone/>
            </a:pPr>
            <a:endParaRPr lang="pt-BR"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pt-BR" dirty="0"/>
              <a:t>Obrigado!</a:t>
            </a:r>
            <a:endParaRPr dirty="0"/>
          </a:p>
        </p:txBody>
      </p:sp>
      <p:sp>
        <p:nvSpPr>
          <p:cNvPr id="145" name="Google Shape;145;p23"/>
          <p:cNvSpPr txBox="1">
            <a:spLocks noGrp="1"/>
          </p:cNvSpPr>
          <p:nvPr>
            <p:ph type="subTitle" idx="1"/>
          </p:nvPr>
        </p:nvSpPr>
        <p:spPr>
          <a:xfrm>
            <a:off x="311700" y="3299225"/>
            <a:ext cx="5387100" cy="792600"/>
          </a:xfrm>
          <a:prstGeom prst="rect">
            <a:avLst/>
          </a:prstGeom>
        </p:spPr>
        <p:txBody>
          <a:bodyPr spcFirstLastPara="1" wrap="square" lIns="0" tIns="18000" rIns="0" bIns="18000" anchor="t" anchorCtr="0">
            <a:no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cdac03a7-e156-4c4b-b35d-d580a54520fa}" enabled="1" method="Privileged" siteId="{5b6f6241-9a57-4be4-8e50-1dfa72e79a57}" removed="0"/>
</clbl:labelList>
</file>

<file path=docProps/app.xml><?xml version="1.0" encoding="utf-8"?>
<Properties xmlns="http://schemas.openxmlformats.org/officeDocument/2006/extended-properties" xmlns:vt="http://schemas.openxmlformats.org/officeDocument/2006/docPropsVTypes">
  <TotalTime>6</TotalTime>
  <Words>602</Words>
  <Application>Microsoft Office PowerPoint</Application>
  <PresentationFormat>Apresentação na tela (16:9)</PresentationFormat>
  <Paragraphs>73</Paragraphs>
  <Slides>11</Slides>
  <Notes>11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11</vt:i4>
      </vt:variant>
    </vt:vector>
  </HeadingPairs>
  <TitlesOfParts>
    <vt:vector size="16" baseType="lpstr">
      <vt:lpstr>Arial</vt:lpstr>
      <vt:lpstr>Calibri</vt:lpstr>
      <vt:lpstr>Kanit</vt:lpstr>
      <vt:lpstr>Kanit Light</vt:lpstr>
      <vt:lpstr>Simple Light</vt:lpstr>
      <vt:lpstr>Apresentação do PowerPoint</vt:lpstr>
      <vt:lpstr>Contexto &amp; Desafio</vt:lpstr>
      <vt:lpstr>Objetivo da Iniciativa</vt:lpstr>
      <vt:lpstr>Tipo de Caso &amp; Descrição da Prática</vt:lpstr>
      <vt:lpstr>Originalidade &amp; Inovação</vt:lpstr>
      <vt:lpstr>Colaboração &amp; Engajamento</vt:lpstr>
      <vt:lpstr>Demonstração de Resultados</vt:lpstr>
      <vt:lpstr>Escalabilidade &amp; Replicabilidade</vt:lpstr>
      <vt:lpstr>Lições Aprendidas &amp; Recomendações Práticas</vt:lpstr>
      <vt:lpstr>Encerramento &amp; Contato</vt:lpstr>
      <vt:lpstr>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Martins Silva</dc:creator>
  <cp:lastModifiedBy>Daniel Martins Silva</cp:lastModifiedBy>
  <cp:revision>2</cp:revision>
  <dcterms:modified xsi:type="dcterms:W3CDTF">2025-08-08T20:47:38Z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Text">
    <vt:lpwstr>INTERNA</vt:lpwstr>
  </property>
  <property fmtid="{D5CDD505-2E9C-101B-9397-08002B2CF9AE}" pid="3" name="ClassificationContentMarkingFooterLocations">
    <vt:lpwstr>Simple Light:3</vt:lpwstr>
  </property>
</Properties>
</file>