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63" r:id="rId9"/>
    <p:sldId id="273" r:id="rId10"/>
    <p:sldId id="265" r:id="rId11"/>
    <p:sldId id="266" r:id="rId12"/>
  </p:sldIdLst>
  <p:sldSz cx="9144000" cy="5143500" type="screen16x9"/>
  <p:notesSz cx="6858000" cy="9144000"/>
  <p:embeddedFontLst>
    <p:embeddedFont>
      <p:font typeface="Kanit" panose="020B0604020202020204" charset="-34"/>
      <p:regular r:id="rId14"/>
      <p:bold r:id="rId15"/>
      <p:italic r:id="rId16"/>
      <p:boldItalic r:id="rId17"/>
    </p:embeddedFont>
    <p:embeddedFont>
      <p:font typeface="Kanit Light" panose="020B0604020202020204" charset="-34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31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ma, Caio (Ext)" userId="3d00fde4-77b4-420e-a778-ccbbe0716c71" providerId="ADAL" clId="{AEBA3CA6-E4A1-4D48-8885-D4B3ED93349F}"/>
    <pc:docChg chg="undo custSel addSld delSld modSld">
      <pc:chgData name="Lima, Caio (Ext)" userId="3d00fde4-77b4-420e-a778-ccbbe0716c71" providerId="ADAL" clId="{AEBA3CA6-E4A1-4D48-8885-D4B3ED93349F}" dt="2025-07-31T20:15:58.185" v="3134" actId="20577"/>
      <pc:docMkLst>
        <pc:docMk/>
      </pc:docMkLst>
      <pc:sldChg chg="modSp mod">
        <pc:chgData name="Lima, Caio (Ext)" userId="3d00fde4-77b4-420e-a778-ccbbe0716c71" providerId="ADAL" clId="{AEBA3CA6-E4A1-4D48-8885-D4B3ED93349F}" dt="2025-07-31T20:15:58.185" v="3134" actId="20577"/>
        <pc:sldMkLst>
          <pc:docMk/>
          <pc:sldMk cId="0" sldId="256"/>
        </pc:sldMkLst>
        <pc:spChg chg="mod">
          <ac:chgData name="Lima, Caio (Ext)" userId="3d00fde4-77b4-420e-a778-ccbbe0716c71" providerId="ADAL" clId="{AEBA3CA6-E4A1-4D48-8885-D4B3ED93349F}" dt="2025-07-31T20:15:58.185" v="3134" actId="20577"/>
          <ac:spMkLst>
            <pc:docMk/>
            <pc:sldMk cId="0" sldId="256"/>
            <ac:spMk id="84" creationId="{00000000-0000-0000-0000-000000000000}"/>
          </ac:spMkLst>
        </pc:spChg>
      </pc:sldChg>
      <pc:sldChg chg="modSp del mod">
        <pc:chgData name="Lima, Caio (Ext)" userId="3d00fde4-77b4-420e-a778-ccbbe0716c71" providerId="ADAL" clId="{AEBA3CA6-E4A1-4D48-8885-D4B3ED93349F}" dt="2025-07-30T17:54:21.123" v="472" actId="47"/>
        <pc:sldMkLst>
          <pc:docMk/>
          <pc:sldMk cId="0" sldId="257"/>
        </pc:sldMkLst>
        <pc:spChg chg="mod">
          <ac:chgData name="Lima, Caio (Ext)" userId="3d00fde4-77b4-420e-a778-ccbbe0716c71" providerId="ADAL" clId="{AEBA3CA6-E4A1-4D48-8885-D4B3ED93349F}" dt="2025-07-30T17:52:02.425" v="371" actId="20577"/>
          <ac:spMkLst>
            <pc:docMk/>
            <pc:sldMk cId="0" sldId="257"/>
            <ac:spMk id="91" creationId="{00000000-0000-0000-0000-000000000000}"/>
          </ac:spMkLst>
        </pc:spChg>
      </pc:sldChg>
      <pc:sldChg chg="addSp delSp modSp del mod">
        <pc:chgData name="Lima, Caio (Ext)" userId="3d00fde4-77b4-420e-a778-ccbbe0716c71" providerId="ADAL" clId="{AEBA3CA6-E4A1-4D48-8885-D4B3ED93349F}" dt="2025-07-30T18:57:37.435" v="1116" actId="47"/>
        <pc:sldMkLst>
          <pc:docMk/>
          <pc:sldMk cId="0" sldId="258"/>
        </pc:sldMkLst>
        <pc:spChg chg="add del mod">
          <ac:chgData name="Lima, Caio (Ext)" userId="3d00fde4-77b4-420e-a778-ccbbe0716c71" providerId="ADAL" clId="{AEBA3CA6-E4A1-4D48-8885-D4B3ED93349F}" dt="2025-07-30T18:56:45.563" v="1062" actId="21"/>
          <ac:spMkLst>
            <pc:docMk/>
            <pc:sldMk cId="0" sldId="258"/>
            <ac:spMk id="2" creationId="{6F58D3A9-709D-6759-CB5C-239924290B20}"/>
          </ac:spMkLst>
        </pc:spChg>
      </pc:sldChg>
      <pc:sldChg chg="addSp delSp modSp del mod">
        <pc:chgData name="Lima, Caio (Ext)" userId="3d00fde4-77b4-420e-a778-ccbbe0716c71" providerId="ADAL" clId="{AEBA3CA6-E4A1-4D48-8885-D4B3ED93349F}" dt="2025-07-30T19:13:55.378" v="1823" actId="2696"/>
        <pc:sldMkLst>
          <pc:docMk/>
          <pc:sldMk cId="0" sldId="259"/>
        </pc:sldMkLst>
        <pc:spChg chg="add del mod">
          <ac:chgData name="Lima, Caio (Ext)" userId="3d00fde4-77b4-420e-a778-ccbbe0716c71" providerId="ADAL" clId="{AEBA3CA6-E4A1-4D48-8885-D4B3ED93349F}" dt="2025-07-30T19:12:55.230" v="1793" actId="21"/>
          <ac:spMkLst>
            <pc:docMk/>
            <pc:sldMk cId="0" sldId="259"/>
            <ac:spMk id="2" creationId="{01E0E9C1-36CD-9D8D-A26E-C60166AD6CCD}"/>
          </ac:spMkLst>
        </pc:spChg>
        <pc:spChg chg="mod">
          <ac:chgData name="Lima, Caio (Ext)" userId="3d00fde4-77b4-420e-a778-ccbbe0716c71" providerId="ADAL" clId="{AEBA3CA6-E4A1-4D48-8885-D4B3ED93349F}" dt="2025-07-30T19:02:25.683" v="1486" actId="21"/>
          <ac:spMkLst>
            <pc:docMk/>
            <pc:sldMk cId="0" sldId="259"/>
            <ac:spMk id="103" creationId="{00000000-0000-0000-0000-000000000000}"/>
          </ac:spMkLst>
        </pc:spChg>
      </pc:sldChg>
      <pc:sldChg chg="del">
        <pc:chgData name="Lima, Caio (Ext)" userId="3d00fde4-77b4-420e-a778-ccbbe0716c71" providerId="ADAL" clId="{AEBA3CA6-E4A1-4D48-8885-D4B3ED93349F}" dt="2025-07-30T19:25:02.793" v="2066" actId="47"/>
        <pc:sldMkLst>
          <pc:docMk/>
          <pc:sldMk cId="0" sldId="260"/>
        </pc:sldMkLst>
      </pc:sldChg>
      <pc:sldChg chg="addSp modSp del">
        <pc:chgData name="Lima, Caio (Ext)" userId="3d00fde4-77b4-420e-a778-ccbbe0716c71" providerId="ADAL" clId="{AEBA3CA6-E4A1-4D48-8885-D4B3ED93349F}" dt="2025-07-30T19:36:27.942" v="2400" actId="47"/>
        <pc:sldMkLst>
          <pc:docMk/>
          <pc:sldMk cId="0" sldId="261"/>
        </pc:sldMkLst>
        <pc:spChg chg="add mod">
          <ac:chgData name="Lima, Caio (Ext)" userId="3d00fde4-77b4-420e-a778-ccbbe0716c71" providerId="ADAL" clId="{AEBA3CA6-E4A1-4D48-8885-D4B3ED93349F}" dt="2025-07-30T19:28:35.062" v="2075"/>
          <ac:spMkLst>
            <pc:docMk/>
            <pc:sldMk cId="0" sldId="261"/>
            <ac:spMk id="2" creationId="{BC656198-6B45-8B23-8EC4-4C0DA0AFCA8F}"/>
          </ac:spMkLst>
        </pc:spChg>
      </pc:sldChg>
      <pc:sldChg chg="del">
        <pc:chgData name="Lima, Caio (Ext)" userId="3d00fde4-77b4-420e-a778-ccbbe0716c71" providerId="ADAL" clId="{AEBA3CA6-E4A1-4D48-8885-D4B3ED93349F}" dt="2025-07-30T19:41:51.428" v="2589" actId="47"/>
        <pc:sldMkLst>
          <pc:docMk/>
          <pc:sldMk cId="0" sldId="262"/>
        </pc:sldMkLst>
      </pc:sldChg>
      <pc:sldChg chg="modSp mod">
        <pc:chgData name="Lima, Caio (Ext)" userId="3d00fde4-77b4-420e-a778-ccbbe0716c71" providerId="ADAL" clId="{AEBA3CA6-E4A1-4D48-8885-D4B3ED93349F}" dt="2025-07-30T20:39:39.466" v="3128" actId="20577"/>
        <pc:sldMkLst>
          <pc:docMk/>
          <pc:sldMk cId="0" sldId="263"/>
        </pc:sldMkLst>
        <pc:spChg chg="mod">
          <ac:chgData name="Lima, Caio (Ext)" userId="3d00fde4-77b4-420e-a778-ccbbe0716c71" providerId="ADAL" clId="{AEBA3CA6-E4A1-4D48-8885-D4B3ED93349F}" dt="2025-07-30T20:39:39.466" v="3128" actId="20577"/>
          <ac:spMkLst>
            <pc:docMk/>
            <pc:sldMk cId="0" sldId="263"/>
            <ac:spMk id="127" creationId="{00000000-0000-0000-0000-000000000000}"/>
          </ac:spMkLst>
        </pc:spChg>
      </pc:sldChg>
      <pc:sldChg chg="modSp del mod">
        <pc:chgData name="Lima, Caio (Ext)" userId="3d00fde4-77b4-420e-a778-ccbbe0716c71" providerId="ADAL" clId="{AEBA3CA6-E4A1-4D48-8885-D4B3ED93349F}" dt="2025-07-30T20:28:06.855" v="2819" actId="47"/>
        <pc:sldMkLst>
          <pc:docMk/>
          <pc:sldMk cId="0" sldId="264"/>
        </pc:sldMkLst>
        <pc:spChg chg="mod">
          <ac:chgData name="Lima, Caio (Ext)" userId="3d00fde4-77b4-420e-a778-ccbbe0716c71" providerId="ADAL" clId="{AEBA3CA6-E4A1-4D48-8885-D4B3ED93349F}" dt="2025-07-30T19:44:43.840" v="2596" actId="255"/>
          <ac:spMkLst>
            <pc:docMk/>
            <pc:sldMk cId="0" sldId="264"/>
            <ac:spMk id="132" creationId="{00000000-0000-0000-0000-000000000000}"/>
          </ac:spMkLst>
        </pc:spChg>
      </pc:sldChg>
      <pc:sldChg chg="addSp modSp mod">
        <pc:chgData name="Lima, Caio (Ext)" userId="3d00fde4-77b4-420e-a778-ccbbe0716c71" providerId="ADAL" clId="{AEBA3CA6-E4A1-4D48-8885-D4B3ED93349F}" dt="2025-07-30T20:33:49.262" v="2981" actId="1035"/>
        <pc:sldMkLst>
          <pc:docMk/>
          <pc:sldMk cId="0" sldId="265"/>
        </pc:sldMkLst>
        <pc:spChg chg="mod">
          <ac:chgData name="Lima, Caio (Ext)" userId="3d00fde4-77b4-420e-a778-ccbbe0716c71" providerId="ADAL" clId="{AEBA3CA6-E4A1-4D48-8885-D4B3ED93349F}" dt="2025-07-30T20:33:49.262" v="2981" actId="1035"/>
          <ac:spMkLst>
            <pc:docMk/>
            <pc:sldMk cId="0" sldId="265"/>
            <ac:spMk id="2" creationId="{DB5324FD-F477-A55E-C697-6A4313B73077}"/>
          </ac:spMkLst>
        </pc:spChg>
        <pc:spChg chg="add mod">
          <ac:chgData name="Lima, Caio (Ext)" userId="3d00fde4-77b4-420e-a778-ccbbe0716c71" providerId="ADAL" clId="{AEBA3CA6-E4A1-4D48-8885-D4B3ED93349F}" dt="2025-07-30T20:31:16.405" v="2919" actId="14100"/>
          <ac:spMkLst>
            <pc:docMk/>
            <pc:sldMk cId="0" sldId="265"/>
            <ac:spMk id="3" creationId="{CBFC1651-6500-3F52-68CA-05B4FC2285C9}"/>
          </ac:spMkLst>
        </pc:spChg>
        <pc:spChg chg="add mod">
          <ac:chgData name="Lima, Caio (Ext)" userId="3d00fde4-77b4-420e-a778-ccbbe0716c71" providerId="ADAL" clId="{AEBA3CA6-E4A1-4D48-8885-D4B3ED93349F}" dt="2025-07-30T20:31:01.863" v="2901" actId="1035"/>
          <ac:spMkLst>
            <pc:docMk/>
            <pc:sldMk cId="0" sldId="265"/>
            <ac:spMk id="4" creationId="{29703F82-0564-DB12-4323-99397ED19286}"/>
          </ac:spMkLst>
        </pc:spChg>
        <pc:spChg chg="add mod">
          <ac:chgData name="Lima, Caio (Ext)" userId="3d00fde4-77b4-420e-a778-ccbbe0716c71" providerId="ADAL" clId="{AEBA3CA6-E4A1-4D48-8885-D4B3ED93349F}" dt="2025-07-30T20:30:58.646" v="2887" actId="1035"/>
          <ac:spMkLst>
            <pc:docMk/>
            <pc:sldMk cId="0" sldId="265"/>
            <ac:spMk id="5" creationId="{5EBD12FF-107A-14A7-91A4-2124FB7A2611}"/>
          </ac:spMkLst>
        </pc:spChg>
        <pc:spChg chg="add mod">
          <ac:chgData name="Lima, Caio (Ext)" userId="3d00fde4-77b4-420e-a778-ccbbe0716c71" providerId="ADAL" clId="{AEBA3CA6-E4A1-4D48-8885-D4B3ED93349F}" dt="2025-07-30T20:30:35.697" v="2859" actId="14100"/>
          <ac:spMkLst>
            <pc:docMk/>
            <pc:sldMk cId="0" sldId="265"/>
            <ac:spMk id="6" creationId="{F5C1EDC8-319E-1F0B-6017-23F5729268BE}"/>
          </ac:spMkLst>
        </pc:spChg>
        <pc:spChg chg="add mod">
          <ac:chgData name="Lima, Caio (Ext)" userId="3d00fde4-77b4-420e-a778-ccbbe0716c71" providerId="ADAL" clId="{AEBA3CA6-E4A1-4D48-8885-D4B3ED93349F}" dt="2025-07-30T20:32:39.309" v="2970" actId="113"/>
          <ac:spMkLst>
            <pc:docMk/>
            <pc:sldMk cId="0" sldId="265"/>
            <ac:spMk id="7" creationId="{71052CA7-DB92-665C-B08D-610CB907403A}"/>
          </ac:spMkLst>
        </pc:spChg>
        <pc:spChg chg="add mod">
          <ac:chgData name="Lima, Caio (Ext)" userId="3d00fde4-77b4-420e-a778-ccbbe0716c71" providerId="ADAL" clId="{AEBA3CA6-E4A1-4D48-8885-D4B3ED93349F}" dt="2025-07-30T20:32:39.309" v="2970" actId="113"/>
          <ac:spMkLst>
            <pc:docMk/>
            <pc:sldMk cId="0" sldId="265"/>
            <ac:spMk id="8" creationId="{00DEB9AB-61B1-5086-5A00-F7B559F617CC}"/>
          </ac:spMkLst>
        </pc:spChg>
        <pc:spChg chg="add mod">
          <ac:chgData name="Lima, Caio (Ext)" userId="3d00fde4-77b4-420e-a778-ccbbe0716c71" providerId="ADAL" clId="{AEBA3CA6-E4A1-4D48-8885-D4B3ED93349F}" dt="2025-07-30T20:32:53.575" v="2971" actId="14100"/>
          <ac:spMkLst>
            <pc:docMk/>
            <pc:sldMk cId="0" sldId="265"/>
            <ac:spMk id="9" creationId="{2CB80162-955F-FF66-5B4F-863EACD8DDA6}"/>
          </ac:spMkLst>
        </pc:spChg>
        <pc:spChg chg="add mod">
          <ac:chgData name="Lima, Caio (Ext)" userId="3d00fde4-77b4-420e-a778-ccbbe0716c71" providerId="ADAL" clId="{AEBA3CA6-E4A1-4D48-8885-D4B3ED93349F}" dt="2025-07-30T20:33:49.262" v="2981" actId="1035"/>
          <ac:spMkLst>
            <pc:docMk/>
            <pc:sldMk cId="0" sldId="265"/>
            <ac:spMk id="10" creationId="{E66FF1B6-67EF-BBE5-D261-38B33ED24424}"/>
          </ac:spMkLst>
        </pc:spChg>
        <pc:spChg chg="mod">
          <ac:chgData name="Lima, Caio (Ext)" userId="3d00fde4-77b4-420e-a778-ccbbe0716c71" providerId="ADAL" clId="{AEBA3CA6-E4A1-4D48-8885-D4B3ED93349F}" dt="2025-07-30T20:31:29.231" v="2923" actId="5793"/>
          <ac:spMkLst>
            <pc:docMk/>
            <pc:sldMk cId="0" sldId="265"/>
            <ac:spMk id="139" creationId="{00000000-0000-0000-0000-000000000000}"/>
          </ac:spMkLst>
        </pc:spChg>
      </pc:sldChg>
      <pc:sldChg chg="addSp delSp modSp add mod">
        <pc:chgData name="Lima, Caio (Ext)" userId="3d00fde4-77b4-420e-a778-ccbbe0716c71" providerId="ADAL" clId="{AEBA3CA6-E4A1-4D48-8885-D4B3ED93349F}" dt="2025-07-30T19:21:53.838" v="1984" actId="108"/>
        <pc:sldMkLst>
          <pc:docMk/>
          <pc:sldMk cId="3953444753" sldId="267"/>
        </pc:sldMkLst>
        <pc:spChg chg="add del mod">
          <ac:chgData name="Lima, Caio (Ext)" userId="3d00fde4-77b4-420e-a778-ccbbe0716c71" providerId="ADAL" clId="{AEBA3CA6-E4A1-4D48-8885-D4B3ED93349F}" dt="2025-07-30T17:30:00.079" v="13" actId="478"/>
          <ac:spMkLst>
            <pc:docMk/>
            <pc:sldMk cId="3953444753" sldId="267"/>
            <ac:spMk id="3" creationId="{1D85D20A-2256-7FE0-1063-8D5513A82FDF}"/>
          </ac:spMkLst>
        </pc:spChg>
        <pc:spChg chg="add mod">
          <ac:chgData name="Lima, Caio (Ext)" userId="3d00fde4-77b4-420e-a778-ccbbe0716c71" providerId="ADAL" clId="{AEBA3CA6-E4A1-4D48-8885-D4B3ED93349F}" dt="2025-07-30T17:53:28.065" v="460" actId="14100"/>
          <ac:spMkLst>
            <pc:docMk/>
            <pc:sldMk cId="3953444753" sldId="267"/>
            <ac:spMk id="4" creationId="{895F2F4F-CFB9-0986-9CC5-6F9117030946}"/>
          </ac:spMkLst>
        </pc:spChg>
        <pc:spChg chg="add del mod">
          <ac:chgData name="Lima, Caio (Ext)" userId="3d00fde4-77b4-420e-a778-ccbbe0716c71" providerId="ADAL" clId="{AEBA3CA6-E4A1-4D48-8885-D4B3ED93349F}" dt="2025-07-30T17:36:55.319" v="119" actId="478"/>
          <ac:spMkLst>
            <pc:docMk/>
            <pc:sldMk cId="3953444753" sldId="267"/>
            <ac:spMk id="5" creationId="{68E25292-4E83-DF66-4A6C-941E0D41E2C6}"/>
          </ac:spMkLst>
        </pc:spChg>
        <pc:spChg chg="add mod">
          <ac:chgData name="Lima, Caio (Ext)" userId="3d00fde4-77b4-420e-a778-ccbbe0716c71" providerId="ADAL" clId="{AEBA3CA6-E4A1-4D48-8885-D4B3ED93349F}" dt="2025-07-30T17:50:44.082" v="359" actId="1036"/>
          <ac:spMkLst>
            <pc:docMk/>
            <pc:sldMk cId="3953444753" sldId="267"/>
            <ac:spMk id="6" creationId="{021DA8D4-76A6-2A4B-2AA4-7C80087E8DD3}"/>
          </ac:spMkLst>
        </pc:spChg>
        <pc:spChg chg="add mod">
          <ac:chgData name="Lima, Caio (Ext)" userId="3d00fde4-77b4-420e-a778-ccbbe0716c71" providerId="ADAL" clId="{AEBA3CA6-E4A1-4D48-8885-D4B3ED93349F}" dt="2025-07-30T17:53:37.563" v="471" actId="465"/>
          <ac:spMkLst>
            <pc:docMk/>
            <pc:sldMk cId="3953444753" sldId="267"/>
            <ac:spMk id="7" creationId="{BF26D2FB-0466-B48C-0964-D55B36E0CD2D}"/>
          </ac:spMkLst>
        </pc:spChg>
        <pc:spChg chg="add mod">
          <ac:chgData name="Lima, Caio (Ext)" userId="3d00fde4-77b4-420e-a778-ccbbe0716c71" providerId="ADAL" clId="{AEBA3CA6-E4A1-4D48-8885-D4B3ED93349F}" dt="2025-07-30T17:53:37.563" v="471" actId="465"/>
          <ac:spMkLst>
            <pc:docMk/>
            <pc:sldMk cId="3953444753" sldId="267"/>
            <ac:spMk id="8" creationId="{AE90BA23-331F-8A5F-5BC1-C5018BE51AE0}"/>
          </ac:spMkLst>
        </pc:spChg>
        <pc:spChg chg="add mod">
          <ac:chgData name="Lima, Caio (Ext)" userId="3d00fde4-77b4-420e-a778-ccbbe0716c71" providerId="ADAL" clId="{AEBA3CA6-E4A1-4D48-8885-D4B3ED93349F}" dt="2025-07-30T17:53:37.563" v="471" actId="465"/>
          <ac:spMkLst>
            <pc:docMk/>
            <pc:sldMk cId="3953444753" sldId="267"/>
            <ac:spMk id="9" creationId="{BD39DB82-84E9-C8FB-3EAC-51F9C87FC408}"/>
          </ac:spMkLst>
        </pc:spChg>
        <pc:spChg chg="add mod">
          <ac:chgData name="Lima, Caio (Ext)" userId="3d00fde4-77b4-420e-a778-ccbbe0716c71" providerId="ADAL" clId="{AEBA3CA6-E4A1-4D48-8885-D4B3ED93349F}" dt="2025-07-30T17:53:31.862" v="470" actId="1035"/>
          <ac:spMkLst>
            <pc:docMk/>
            <pc:sldMk cId="3953444753" sldId="267"/>
            <ac:spMk id="10" creationId="{1B74B760-957C-9567-70F7-8B8F467B5BCC}"/>
          </ac:spMkLst>
        </pc:spChg>
        <pc:spChg chg="add mod">
          <ac:chgData name="Lima, Caio (Ext)" userId="3d00fde4-77b4-420e-a778-ccbbe0716c71" providerId="ADAL" clId="{AEBA3CA6-E4A1-4D48-8885-D4B3ED93349F}" dt="2025-07-30T19:21:53.838" v="1984" actId="108"/>
          <ac:spMkLst>
            <pc:docMk/>
            <pc:sldMk cId="3953444753" sldId="267"/>
            <ac:spMk id="11" creationId="{275320EA-254B-C16D-EC1F-4E941ED76580}"/>
          </ac:spMkLst>
        </pc:spChg>
        <pc:spChg chg="add mod">
          <ac:chgData name="Lima, Caio (Ext)" userId="3d00fde4-77b4-420e-a778-ccbbe0716c71" providerId="ADAL" clId="{AEBA3CA6-E4A1-4D48-8885-D4B3ED93349F}" dt="2025-07-30T17:53:12.949" v="459" actId="1036"/>
          <ac:spMkLst>
            <pc:docMk/>
            <pc:sldMk cId="3953444753" sldId="267"/>
            <ac:spMk id="12" creationId="{D0E57D3E-567B-AF0C-BD86-B793AE32D40D}"/>
          </ac:spMkLst>
        </pc:spChg>
        <pc:spChg chg="del">
          <ac:chgData name="Lima, Caio (Ext)" userId="3d00fde4-77b4-420e-a778-ccbbe0716c71" providerId="ADAL" clId="{AEBA3CA6-E4A1-4D48-8885-D4B3ED93349F}" dt="2025-07-30T17:29:58.255" v="12" actId="478"/>
          <ac:spMkLst>
            <pc:docMk/>
            <pc:sldMk cId="3953444753" sldId="267"/>
            <ac:spMk id="91" creationId="{8E494ED6-0219-5E43-06CF-531409BB1B49}"/>
          </ac:spMkLst>
        </pc:spChg>
      </pc:sldChg>
      <pc:sldChg chg="addSp delSp modSp add mod">
        <pc:chgData name="Lima, Caio (Ext)" userId="3d00fde4-77b4-420e-a778-ccbbe0716c71" providerId="ADAL" clId="{AEBA3CA6-E4A1-4D48-8885-D4B3ED93349F}" dt="2025-07-30T19:21:22.006" v="1980" actId="255"/>
        <pc:sldMkLst>
          <pc:docMk/>
          <pc:sldMk cId="3233339463" sldId="268"/>
        </pc:sldMkLst>
        <pc:spChg chg="add del mod">
          <ac:chgData name="Lima, Caio (Ext)" userId="3d00fde4-77b4-420e-a778-ccbbe0716c71" providerId="ADAL" clId="{AEBA3CA6-E4A1-4D48-8885-D4B3ED93349F}" dt="2025-07-30T17:55:11.146" v="475" actId="478"/>
          <ac:spMkLst>
            <pc:docMk/>
            <pc:sldMk cId="3233339463" sldId="268"/>
            <ac:spMk id="3" creationId="{0E8B73D7-D903-DB06-EDF8-E941C6841D9E}"/>
          </ac:spMkLst>
        </pc:spChg>
        <pc:spChg chg="add mod">
          <ac:chgData name="Lima, Caio (Ext)" userId="3d00fde4-77b4-420e-a778-ccbbe0716c71" providerId="ADAL" clId="{AEBA3CA6-E4A1-4D48-8885-D4B3ED93349F}" dt="2025-07-30T17:56:11.772" v="487" actId="14100"/>
          <ac:spMkLst>
            <pc:docMk/>
            <pc:sldMk cId="3233339463" sldId="268"/>
            <ac:spMk id="4" creationId="{8FFF3CB1-8F14-346C-532B-955F69E80C7F}"/>
          </ac:spMkLst>
        </pc:spChg>
        <pc:spChg chg="add mod">
          <ac:chgData name="Lima, Caio (Ext)" userId="3d00fde4-77b4-420e-a778-ccbbe0716c71" providerId="ADAL" clId="{AEBA3CA6-E4A1-4D48-8885-D4B3ED93349F}" dt="2025-07-30T17:56:22.281" v="498" actId="1038"/>
          <ac:spMkLst>
            <pc:docMk/>
            <pc:sldMk cId="3233339463" sldId="268"/>
            <ac:spMk id="6" creationId="{0004A37A-133D-5657-06AB-57884E94AF93}"/>
          </ac:spMkLst>
        </pc:spChg>
        <pc:spChg chg="add mod">
          <ac:chgData name="Lima, Caio (Ext)" userId="3d00fde4-77b4-420e-a778-ccbbe0716c71" providerId="ADAL" clId="{AEBA3CA6-E4A1-4D48-8885-D4B3ED93349F}" dt="2025-07-30T17:59:12.319" v="595" actId="404"/>
          <ac:spMkLst>
            <pc:docMk/>
            <pc:sldMk cId="3233339463" sldId="268"/>
            <ac:spMk id="7" creationId="{415B1BDD-A9EF-71E7-F97B-5E950045883D}"/>
          </ac:spMkLst>
        </pc:spChg>
        <pc:spChg chg="add mod">
          <ac:chgData name="Lima, Caio (Ext)" userId="3d00fde4-77b4-420e-a778-ccbbe0716c71" providerId="ADAL" clId="{AEBA3CA6-E4A1-4D48-8885-D4B3ED93349F}" dt="2025-07-30T18:54:26.645" v="999" actId="20577"/>
          <ac:spMkLst>
            <pc:docMk/>
            <pc:sldMk cId="3233339463" sldId="268"/>
            <ac:spMk id="8" creationId="{4E5B22F3-6740-7C5C-9C42-53CD20CBBEDD}"/>
          </ac:spMkLst>
        </pc:spChg>
        <pc:spChg chg="add mod">
          <ac:chgData name="Lima, Caio (Ext)" userId="3d00fde4-77b4-420e-a778-ccbbe0716c71" providerId="ADAL" clId="{AEBA3CA6-E4A1-4D48-8885-D4B3ED93349F}" dt="2025-07-30T18:00:10.353" v="653" actId="208"/>
          <ac:spMkLst>
            <pc:docMk/>
            <pc:sldMk cId="3233339463" sldId="268"/>
            <ac:spMk id="13" creationId="{B59E75A9-7534-EDD7-1CCC-98E2B3666891}"/>
          </ac:spMkLst>
        </pc:spChg>
        <pc:spChg chg="add del mod">
          <ac:chgData name="Lima, Caio (Ext)" userId="3d00fde4-77b4-420e-a778-ccbbe0716c71" providerId="ADAL" clId="{AEBA3CA6-E4A1-4D48-8885-D4B3ED93349F}" dt="2025-07-30T18:47:25.536" v="673" actId="478"/>
          <ac:spMkLst>
            <pc:docMk/>
            <pc:sldMk cId="3233339463" sldId="268"/>
            <ac:spMk id="14" creationId="{C287676E-A813-1164-C1C0-7823D91EA21D}"/>
          </ac:spMkLst>
        </pc:spChg>
        <pc:spChg chg="add mod">
          <ac:chgData name="Lima, Caio (Ext)" userId="3d00fde4-77b4-420e-a778-ccbbe0716c71" providerId="ADAL" clId="{AEBA3CA6-E4A1-4D48-8885-D4B3ED93349F}" dt="2025-07-30T19:21:22.006" v="1980" actId="255"/>
          <ac:spMkLst>
            <pc:docMk/>
            <pc:sldMk cId="3233339463" sldId="268"/>
            <ac:spMk id="15" creationId="{0B00812C-3C50-9939-34CD-6F1A151A95BC}"/>
          </ac:spMkLst>
        </pc:spChg>
        <pc:spChg chg="add del mod">
          <ac:chgData name="Lima, Caio (Ext)" userId="3d00fde4-77b4-420e-a778-ccbbe0716c71" providerId="ADAL" clId="{AEBA3CA6-E4A1-4D48-8885-D4B3ED93349F}" dt="2025-07-30T18:51:31.284" v="778" actId="478"/>
          <ac:spMkLst>
            <pc:docMk/>
            <pc:sldMk cId="3233339463" sldId="268"/>
            <ac:spMk id="17" creationId="{A5D4F5E2-C702-C37A-6C08-FFAF296D2C48}"/>
          </ac:spMkLst>
        </pc:spChg>
        <pc:spChg chg="add mod">
          <ac:chgData name="Lima, Caio (Ext)" userId="3d00fde4-77b4-420e-a778-ccbbe0716c71" providerId="ADAL" clId="{AEBA3CA6-E4A1-4D48-8885-D4B3ED93349F}" dt="2025-07-30T18:55:25.616" v="1017" actId="14100"/>
          <ac:spMkLst>
            <pc:docMk/>
            <pc:sldMk cId="3233339463" sldId="268"/>
            <ac:spMk id="18" creationId="{59DE3974-01A9-F66A-6064-CF5A0DAC7268}"/>
          </ac:spMkLst>
        </pc:spChg>
        <pc:spChg chg="add mod">
          <ac:chgData name="Lima, Caio (Ext)" userId="3d00fde4-77b4-420e-a778-ccbbe0716c71" providerId="ADAL" clId="{AEBA3CA6-E4A1-4D48-8885-D4B3ED93349F}" dt="2025-07-30T18:56:10.364" v="1055" actId="14100"/>
          <ac:spMkLst>
            <pc:docMk/>
            <pc:sldMk cId="3233339463" sldId="268"/>
            <ac:spMk id="19" creationId="{A27955DB-FC23-68F1-EF1E-10E55B1F806F}"/>
          </ac:spMkLst>
        </pc:spChg>
        <pc:spChg chg="add mod">
          <ac:chgData name="Lima, Caio (Ext)" userId="3d00fde4-77b4-420e-a778-ccbbe0716c71" providerId="ADAL" clId="{AEBA3CA6-E4A1-4D48-8885-D4B3ED93349F}" dt="2025-07-30T18:57:29.727" v="1115" actId="1038"/>
          <ac:spMkLst>
            <pc:docMk/>
            <pc:sldMk cId="3233339463" sldId="268"/>
            <ac:spMk id="20" creationId="{6F58D3A9-709D-6759-CB5C-239924290B20}"/>
          </ac:spMkLst>
        </pc:spChg>
        <pc:spChg chg="del">
          <ac:chgData name="Lima, Caio (Ext)" userId="3d00fde4-77b4-420e-a778-ccbbe0716c71" providerId="ADAL" clId="{AEBA3CA6-E4A1-4D48-8885-D4B3ED93349F}" dt="2025-07-30T17:55:09.339" v="474" actId="478"/>
          <ac:spMkLst>
            <pc:docMk/>
            <pc:sldMk cId="3233339463" sldId="268"/>
            <ac:spMk id="97" creationId="{3F389E59-8001-1CC2-5D6E-C0008E6D18FD}"/>
          </ac:spMkLst>
        </pc:spChg>
        <pc:picChg chg="add mod">
          <ac:chgData name="Lima, Caio (Ext)" userId="3d00fde4-77b4-420e-a778-ccbbe0716c71" providerId="ADAL" clId="{AEBA3CA6-E4A1-4D48-8885-D4B3ED93349F}" dt="2025-07-30T18:53:43.328" v="962" actId="1035"/>
          <ac:picMkLst>
            <pc:docMk/>
            <pc:sldMk cId="3233339463" sldId="268"/>
            <ac:picMk id="5" creationId="{3ADA0C52-B454-6257-F7A4-B84F694DB010}"/>
          </ac:picMkLst>
        </pc:picChg>
        <pc:picChg chg="add mod">
          <ac:chgData name="Lima, Caio (Ext)" userId="3d00fde4-77b4-420e-a778-ccbbe0716c71" providerId="ADAL" clId="{AEBA3CA6-E4A1-4D48-8885-D4B3ED93349F}" dt="2025-07-30T18:55:58.433" v="1053" actId="1037"/>
          <ac:picMkLst>
            <pc:docMk/>
            <pc:sldMk cId="3233339463" sldId="268"/>
            <ac:picMk id="9" creationId="{62CE67C1-07FD-7C39-F4E8-DB8F55207832}"/>
          </ac:picMkLst>
        </pc:picChg>
        <pc:picChg chg="add mod">
          <ac:chgData name="Lima, Caio (Ext)" userId="3d00fde4-77b4-420e-a778-ccbbe0716c71" providerId="ADAL" clId="{AEBA3CA6-E4A1-4D48-8885-D4B3ED93349F}" dt="2025-07-30T18:55:58.433" v="1053" actId="1037"/>
          <ac:picMkLst>
            <pc:docMk/>
            <pc:sldMk cId="3233339463" sldId="268"/>
            <ac:picMk id="10" creationId="{96964F84-5239-140E-ABF3-DBB0E91359F2}"/>
          </ac:picMkLst>
        </pc:picChg>
        <pc:picChg chg="add mod">
          <ac:chgData name="Lima, Caio (Ext)" userId="3d00fde4-77b4-420e-a778-ccbbe0716c71" providerId="ADAL" clId="{AEBA3CA6-E4A1-4D48-8885-D4B3ED93349F}" dt="2025-07-30T18:55:58.433" v="1053" actId="1037"/>
          <ac:picMkLst>
            <pc:docMk/>
            <pc:sldMk cId="3233339463" sldId="268"/>
            <ac:picMk id="11" creationId="{736C0D38-21C5-4843-390C-9B0530B83E4B}"/>
          </ac:picMkLst>
        </pc:picChg>
        <pc:picChg chg="add mod">
          <ac:chgData name="Lima, Caio (Ext)" userId="3d00fde4-77b4-420e-a778-ccbbe0716c71" providerId="ADAL" clId="{AEBA3CA6-E4A1-4D48-8885-D4B3ED93349F}" dt="2025-07-30T18:55:58.433" v="1053" actId="1037"/>
          <ac:picMkLst>
            <pc:docMk/>
            <pc:sldMk cId="3233339463" sldId="268"/>
            <ac:picMk id="12" creationId="{B59054A8-664B-39E7-7DE8-259DC20CBC25}"/>
          </ac:picMkLst>
        </pc:picChg>
      </pc:sldChg>
      <pc:sldChg chg="addSp delSp modSp add mod">
        <pc:chgData name="Lima, Caio (Ext)" userId="3d00fde4-77b4-420e-a778-ccbbe0716c71" providerId="ADAL" clId="{AEBA3CA6-E4A1-4D48-8885-D4B3ED93349F}" dt="2025-07-30T19:13:23.179" v="1822" actId="1035"/>
        <pc:sldMkLst>
          <pc:docMk/>
          <pc:sldMk cId="1987712229" sldId="269"/>
        </pc:sldMkLst>
        <pc:spChg chg="add del mod">
          <ac:chgData name="Lima, Caio (Ext)" userId="3d00fde4-77b4-420e-a778-ccbbe0716c71" providerId="ADAL" clId="{AEBA3CA6-E4A1-4D48-8885-D4B3ED93349F}" dt="2025-07-30T18:58:28.825" v="1119" actId="478"/>
          <ac:spMkLst>
            <pc:docMk/>
            <pc:sldMk cId="1987712229" sldId="269"/>
            <ac:spMk id="3" creationId="{BA5A0E29-6278-51EC-562F-174CAD7ED24D}"/>
          </ac:spMkLst>
        </pc:spChg>
        <pc:spChg chg="add mod">
          <ac:chgData name="Lima, Caio (Ext)" userId="3d00fde4-77b4-420e-a778-ccbbe0716c71" providerId="ADAL" clId="{AEBA3CA6-E4A1-4D48-8885-D4B3ED93349F}" dt="2025-07-30T19:12:07.367" v="1743" actId="1037"/>
          <ac:spMkLst>
            <pc:docMk/>
            <pc:sldMk cId="1987712229" sldId="269"/>
            <ac:spMk id="4" creationId="{E55A61A2-3279-23BA-32DB-CE1C4BEC56F0}"/>
          </ac:spMkLst>
        </pc:spChg>
        <pc:spChg chg="add mod">
          <ac:chgData name="Lima, Caio (Ext)" userId="3d00fde4-77b4-420e-a778-ccbbe0716c71" providerId="ADAL" clId="{AEBA3CA6-E4A1-4D48-8885-D4B3ED93349F}" dt="2025-07-30T19:12:07.367" v="1743" actId="1037"/>
          <ac:spMkLst>
            <pc:docMk/>
            <pc:sldMk cId="1987712229" sldId="269"/>
            <ac:spMk id="5" creationId="{FB69F8AA-AEC3-74EF-D080-A9652AE75F22}"/>
          </ac:spMkLst>
        </pc:spChg>
        <pc:spChg chg="add mod">
          <ac:chgData name="Lima, Caio (Ext)" userId="3d00fde4-77b4-420e-a778-ccbbe0716c71" providerId="ADAL" clId="{AEBA3CA6-E4A1-4D48-8885-D4B3ED93349F}" dt="2025-07-30T19:12:07.367" v="1743" actId="1037"/>
          <ac:spMkLst>
            <pc:docMk/>
            <pc:sldMk cId="1987712229" sldId="269"/>
            <ac:spMk id="7" creationId="{5FBE8218-79FD-995D-3660-BAF665CD1D2A}"/>
          </ac:spMkLst>
        </pc:spChg>
        <pc:spChg chg="add del mod">
          <ac:chgData name="Lima, Caio (Ext)" userId="3d00fde4-77b4-420e-a778-ccbbe0716c71" providerId="ADAL" clId="{AEBA3CA6-E4A1-4D48-8885-D4B3ED93349F}" dt="2025-07-30T19:03:15.714" v="1498" actId="478"/>
          <ac:spMkLst>
            <pc:docMk/>
            <pc:sldMk cId="1987712229" sldId="269"/>
            <ac:spMk id="9" creationId="{17433C0A-B11D-B403-59F9-956B36BF0B11}"/>
          </ac:spMkLst>
        </pc:spChg>
        <pc:spChg chg="add mod">
          <ac:chgData name="Lima, Caio (Ext)" userId="3d00fde4-77b4-420e-a778-ccbbe0716c71" providerId="ADAL" clId="{AEBA3CA6-E4A1-4D48-8885-D4B3ED93349F}" dt="2025-07-30T19:13:19.169" v="1811" actId="1035"/>
          <ac:spMkLst>
            <pc:docMk/>
            <pc:sldMk cId="1987712229" sldId="269"/>
            <ac:spMk id="10" creationId="{189ABDDE-190A-208F-296C-81BE820910C7}"/>
          </ac:spMkLst>
        </pc:spChg>
        <pc:spChg chg="add mod">
          <ac:chgData name="Lima, Caio (Ext)" userId="3d00fde4-77b4-420e-a778-ccbbe0716c71" providerId="ADAL" clId="{AEBA3CA6-E4A1-4D48-8885-D4B3ED93349F}" dt="2025-07-30T19:12:07.367" v="1743" actId="1037"/>
          <ac:spMkLst>
            <pc:docMk/>
            <pc:sldMk cId="1987712229" sldId="269"/>
            <ac:spMk id="11" creationId="{6E2ED2D9-8384-0E64-E909-A16675E179B0}"/>
          </ac:spMkLst>
        </pc:spChg>
        <pc:spChg chg="add mod">
          <ac:chgData name="Lima, Caio (Ext)" userId="3d00fde4-77b4-420e-a778-ccbbe0716c71" providerId="ADAL" clId="{AEBA3CA6-E4A1-4D48-8885-D4B3ED93349F}" dt="2025-07-30T19:12:07.367" v="1743" actId="1037"/>
          <ac:spMkLst>
            <pc:docMk/>
            <pc:sldMk cId="1987712229" sldId="269"/>
            <ac:spMk id="12" creationId="{8B1F76EB-B4CB-235D-054B-9093F3EA13AB}"/>
          </ac:spMkLst>
        </pc:spChg>
        <pc:spChg chg="add mod">
          <ac:chgData name="Lima, Caio (Ext)" userId="3d00fde4-77b4-420e-a778-ccbbe0716c71" providerId="ADAL" clId="{AEBA3CA6-E4A1-4D48-8885-D4B3ED93349F}" dt="2025-07-30T19:13:23.179" v="1822" actId="1035"/>
          <ac:spMkLst>
            <pc:docMk/>
            <pc:sldMk cId="1987712229" sldId="269"/>
            <ac:spMk id="19" creationId="{01E0E9C1-36CD-9D8D-A26E-C60166AD6CCD}"/>
          </ac:spMkLst>
        </pc:spChg>
        <pc:spChg chg="del">
          <ac:chgData name="Lima, Caio (Ext)" userId="3d00fde4-77b4-420e-a778-ccbbe0716c71" providerId="ADAL" clId="{AEBA3CA6-E4A1-4D48-8885-D4B3ED93349F}" dt="2025-07-30T18:58:27.548" v="1118" actId="478"/>
          <ac:spMkLst>
            <pc:docMk/>
            <pc:sldMk cId="1987712229" sldId="269"/>
            <ac:spMk id="103" creationId="{F60DDE7B-9B1B-5D4A-78AB-15580965CB24}"/>
          </ac:spMkLst>
        </pc:spChg>
        <pc:picChg chg="add del mod">
          <ac:chgData name="Lima, Caio (Ext)" userId="3d00fde4-77b4-420e-a778-ccbbe0716c71" providerId="ADAL" clId="{AEBA3CA6-E4A1-4D48-8885-D4B3ED93349F}" dt="2025-07-30T19:09:12.164" v="1653" actId="478"/>
          <ac:picMkLst>
            <pc:docMk/>
            <pc:sldMk cId="1987712229" sldId="269"/>
            <ac:picMk id="14" creationId="{62D081B4-160E-3610-7D5F-20423531714F}"/>
          </ac:picMkLst>
        </pc:picChg>
        <pc:picChg chg="add del mod">
          <ac:chgData name="Lima, Caio (Ext)" userId="3d00fde4-77b4-420e-a778-ccbbe0716c71" providerId="ADAL" clId="{AEBA3CA6-E4A1-4D48-8885-D4B3ED93349F}" dt="2025-07-30T19:10:18.902" v="1663" actId="478"/>
          <ac:picMkLst>
            <pc:docMk/>
            <pc:sldMk cId="1987712229" sldId="269"/>
            <ac:picMk id="16" creationId="{06E819F5-D9C0-2D8D-1E04-8A6DEA576678}"/>
          </ac:picMkLst>
        </pc:picChg>
        <pc:picChg chg="add mod modCrop">
          <ac:chgData name="Lima, Caio (Ext)" userId="3d00fde4-77b4-420e-a778-ccbbe0716c71" providerId="ADAL" clId="{AEBA3CA6-E4A1-4D48-8885-D4B3ED93349F}" dt="2025-07-30T19:13:15.306" v="1798" actId="732"/>
          <ac:picMkLst>
            <pc:docMk/>
            <pc:sldMk cId="1987712229" sldId="269"/>
            <ac:picMk id="18" creationId="{95C7955D-704A-57F4-DA44-ABA8173C5EE9}"/>
          </ac:picMkLst>
        </pc:picChg>
      </pc:sldChg>
      <pc:sldChg chg="addSp delSp modSp add mod">
        <pc:chgData name="Lima, Caio (Ext)" userId="3d00fde4-77b4-420e-a778-ccbbe0716c71" providerId="ADAL" clId="{AEBA3CA6-E4A1-4D48-8885-D4B3ED93349F}" dt="2025-07-30T19:24:47.483" v="2065" actId="14100"/>
        <pc:sldMkLst>
          <pc:docMk/>
          <pc:sldMk cId="600880953" sldId="270"/>
        </pc:sldMkLst>
        <pc:spChg chg="del">
          <ac:chgData name="Lima, Caio (Ext)" userId="3d00fde4-77b4-420e-a778-ccbbe0716c71" providerId="ADAL" clId="{AEBA3CA6-E4A1-4D48-8885-D4B3ED93349F}" dt="2025-07-30T19:16:36.556" v="1827" actId="478"/>
          <ac:spMkLst>
            <pc:docMk/>
            <pc:sldMk cId="600880953" sldId="270"/>
            <ac:spMk id="2" creationId="{CDB894EB-BA33-5EE2-E19D-BB9F28D0BA5D}"/>
          </ac:spMkLst>
        </pc:spChg>
        <pc:spChg chg="add del mod">
          <ac:chgData name="Lima, Caio (Ext)" userId="3d00fde4-77b4-420e-a778-ccbbe0716c71" providerId="ADAL" clId="{AEBA3CA6-E4A1-4D48-8885-D4B3ED93349F}" dt="2025-07-30T19:16:35.545" v="1826" actId="478"/>
          <ac:spMkLst>
            <pc:docMk/>
            <pc:sldMk cId="600880953" sldId="270"/>
            <ac:spMk id="4" creationId="{64549241-7A59-2511-BB8F-2681A12C6598}"/>
          </ac:spMkLst>
        </pc:spChg>
        <pc:spChg chg="add mod">
          <ac:chgData name="Lima, Caio (Ext)" userId="3d00fde4-77b4-420e-a778-ccbbe0716c71" providerId="ADAL" clId="{AEBA3CA6-E4A1-4D48-8885-D4B3ED93349F}" dt="2025-07-30T19:18:05.684" v="1860" actId="14100"/>
          <ac:spMkLst>
            <pc:docMk/>
            <pc:sldMk cId="600880953" sldId="270"/>
            <ac:spMk id="5" creationId="{EC3B62C4-F2A1-3D6E-DA3C-4531436713DC}"/>
          </ac:spMkLst>
        </pc:spChg>
        <pc:spChg chg="add del mod">
          <ac:chgData name="Lima, Caio (Ext)" userId="3d00fde4-77b4-420e-a778-ccbbe0716c71" providerId="ADAL" clId="{AEBA3CA6-E4A1-4D48-8885-D4B3ED93349F}" dt="2025-07-30T19:23:05.964" v="1999" actId="478"/>
          <ac:spMkLst>
            <pc:docMk/>
            <pc:sldMk cId="600880953" sldId="270"/>
            <ac:spMk id="6" creationId="{9ED62363-59B6-B004-C305-85BFF441A0E1}"/>
          </ac:spMkLst>
        </pc:spChg>
        <pc:spChg chg="add del mod">
          <ac:chgData name="Lima, Caio (Ext)" userId="3d00fde4-77b4-420e-a778-ccbbe0716c71" providerId="ADAL" clId="{AEBA3CA6-E4A1-4D48-8885-D4B3ED93349F}" dt="2025-07-30T19:20:22.205" v="1942" actId="478"/>
          <ac:spMkLst>
            <pc:docMk/>
            <pc:sldMk cId="600880953" sldId="270"/>
            <ac:spMk id="7" creationId="{D1DD22A8-2E10-E91F-FC63-D580E680C0E5}"/>
          </ac:spMkLst>
        </pc:spChg>
        <pc:spChg chg="add mod">
          <ac:chgData name="Lima, Caio (Ext)" userId="3d00fde4-77b4-420e-a778-ccbbe0716c71" providerId="ADAL" clId="{AEBA3CA6-E4A1-4D48-8885-D4B3ED93349F}" dt="2025-07-30T19:17:59.436" v="1858" actId="14100"/>
          <ac:spMkLst>
            <pc:docMk/>
            <pc:sldMk cId="600880953" sldId="270"/>
            <ac:spMk id="8" creationId="{E4B2BFC0-6439-3C34-E335-767DAB5A25C5}"/>
          </ac:spMkLst>
        </pc:spChg>
        <pc:spChg chg="add mod">
          <ac:chgData name="Lima, Caio (Ext)" userId="3d00fde4-77b4-420e-a778-ccbbe0716c71" providerId="ADAL" clId="{AEBA3CA6-E4A1-4D48-8885-D4B3ED93349F}" dt="2025-07-30T19:20:39.191" v="1958" actId="1036"/>
          <ac:spMkLst>
            <pc:docMk/>
            <pc:sldMk cId="600880953" sldId="270"/>
            <ac:spMk id="9" creationId="{9D20720A-6647-294B-7D0A-D3F5A38623A3}"/>
          </ac:spMkLst>
        </pc:spChg>
        <pc:spChg chg="add mod">
          <ac:chgData name="Lima, Caio (Ext)" userId="3d00fde4-77b4-420e-a778-ccbbe0716c71" providerId="ADAL" clId="{AEBA3CA6-E4A1-4D48-8885-D4B3ED93349F}" dt="2025-07-30T19:22:51.170" v="1997" actId="20577"/>
          <ac:spMkLst>
            <pc:docMk/>
            <pc:sldMk cId="600880953" sldId="270"/>
            <ac:spMk id="10" creationId="{D376D562-9855-6CA7-CCC5-AFB047B49BFF}"/>
          </ac:spMkLst>
        </pc:spChg>
        <pc:spChg chg="add mod ord">
          <ac:chgData name="Lima, Caio (Ext)" userId="3d00fde4-77b4-420e-a778-ccbbe0716c71" providerId="ADAL" clId="{AEBA3CA6-E4A1-4D48-8885-D4B3ED93349F}" dt="2025-07-30T19:20:29.518" v="1945" actId="167"/>
          <ac:spMkLst>
            <pc:docMk/>
            <pc:sldMk cId="600880953" sldId="270"/>
            <ac:spMk id="11" creationId="{BC8E24D7-A8E3-0E46-6890-E1FE4884B8E5}"/>
          </ac:spMkLst>
        </pc:spChg>
        <pc:spChg chg="add mod ord">
          <ac:chgData name="Lima, Caio (Ext)" userId="3d00fde4-77b4-420e-a778-ccbbe0716c71" providerId="ADAL" clId="{AEBA3CA6-E4A1-4D48-8885-D4B3ED93349F}" dt="2025-07-30T19:20:34.565" v="1948" actId="167"/>
          <ac:spMkLst>
            <pc:docMk/>
            <pc:sldMk cId="600880953" sldId="270"/>
            <ac:spMk id="12" creationId="{542A7332-BBC7-E774-0C64-23466F331207}"/>
          </ac:spMkLst>
        </pc:spChg>
        <pc:spChg chg="add del mod">
          <ac:chgData name="Lima, Caio (Ext)" userId="3d00fde4-77b4-420e-a778-ccbbe0716c71" providerId="ADAL" clId="{AEBA3CA6-E4A1-4D48-8885-D4B3ED93349F}" dt="2025-07-30T19:23:21.801" v="2001" actId="478"/>
          <ac:spMkLst>
            <pc:docMk/>
            <pc:sldMk cId="600880953" sldId="270"/>
            <ac:spMk id="13" creationId="{928C30B1-6D68-E962-DCF7-B823D7B8438E}"/>
          </ac:spMkLst>
        </pc:spChg>
        <pc:spChg chg="add mod">
          <ac:chgData name="Lima, Caio (Ext)" userId="3d00fde4-77b4-420e-a778-ccbbe0716c71" providerId="ADAL" clId="{AEBA3CA6-E4A1-4D48-8885-D4B3ED93349F}" dt="2025-07-30T19:24:47.483" v="2065" actId="14100"/>
          <ac:spMkLst>
            <pc:docMk/>
            <pc:sldMk cId="600880953" sldId="270"/>
            <ac:spMk id="14" creationId="{A839EE72-4794-F70E-4697-4243FACB563C}"/>
          </ac:spMkLst>
        </pc:spChg>
        <pc:spChg chg="add mod">
          <ac:chgData name="Lima, Caio (Ext)" userId="3d00fde4-77b4-420e-a778-ccbbe0716c71" providerId="ADAL" clId="{AEBA3CA6-E4A1-4D48-8885-D4B3ED93349F}" dt="2025-07-30T19:24:35.257" v="2064" actId="1038"/>
          <ac:spMkLst>
            <pc:docMk/>
            <pc:sldMk cId="600880953" sldId="270"/>
            <ac:spMk id="15" creationId="{61F95A90-B452-E2E0-9AE9-5EDAE4F92913}"/>
          </ac:spMkLst>
        </pc:spChg>
        <pc:spChg chg="del">
          <ac:chgData name="Lima, Caio (Ext)" userId="3d00fde4-77b4-420e-a778-ccbbe0716c71" providerId="ADAL" clId="{AEBA3CA6-E4A1-4D48-8885-D4B3ED93349F}" dt="2025-07-30T19:16:33.146" v="1825" actId="478"/>
          <ac:spMkLst>
            <pc:docMk/>
            <pc:sldMk cId="600880953" sldId="270"/>
            <ac:spMk id="109" creationId="{6016FEA9-5E15-0075-A360-841B3A11E79A}"/>
          </ac:spMkLst>
        </pc:spChg>
      </pc:sldChg>
      <pc:sldChg chg="addSp delSp modSp add mod">
        <pc:chgData name="Lima, Caio (Ext)" userId="3d00fde4-77b4-420e-a778-ccbbe0716c71" providerId="ADAL" clId="{AEBA3CA6-E4A1-4D48-8885-D4B3ED93349F}" dt="2025-07-30T19:36:07.274" v="2399" actId="14100"/>
        <pc:sldMkLst>
          <pc:docMk/>
          <pc:sldMk cId="3976928025" sldId="271"/>
        </pc:sldMkLst>
        <pc:spChg chg="del mod">
          <ac:chgData name="Lima, Caio (Ext)" userId="3d00fde4-77b4-420e-a778-ccbbe0716c71" providerId="ADAL" clId="{AEBA3CA6-E4A1-4D48-8885-D4B3ED93349F}" dt="2025-07-30T19:34:22.361" v="2280" actId="478"/>
          <ac:spMkLst>
            <pc:docMk/>
            <pc:sldMk cId="3976928025" sldId="271"/>
            <ac:spMk id="3" creationId="{295E02AE-3459-3107-5B2C-88D154FB23CF}"/>
          </ac:spMkLst>
        </pc:spChg>
        <pc:spChg chg="add del mod">
          <ac:chgData name="Lima, Caio (Ext)" userId="3d00fde4-77b4-420e-a778-ccbbe0716c71" providerId="ADAL" clId="{AEBA3CA6-E4A1-4D48-8885-D4B3ED93349F}" dt="2025-07-30T19:27:03.114" v="2069" actId="478"/>
          <ac:spMkLst>
            <pc:docMk/>
            <pc:sldMk cId="3976928025" sldId="271"/>
            <ac:spMk id="4" creationId="{FD0E19A5-D85D-CE45-C806-0628695F2506}"/>
          </ac:spMkLst>
        </pc:spChg>
        <pc:spChg chg="add del mod">
          <ac:chgData name="Lima, Caio (Ext)" userId="3d00fde4-77b4-420e-a778-ccbbe0716c71" providerId="ADAL" clId="{AEBA3CA6-E4A1-4D48-8885-D4B3ED93349F}" dt="2025-07-30T19:34:25.587" v="2281" actId="478"/>
          <ac:spMkLst>
            <pc:docMk/>
            <pc:sldMk cId="3976928025" sldId="271"/>
            <ac:spMk id="6" creationId="{13C0CB05-2853-3703-1108-70C07ADE88B9}"/>
          </ac:spMkLst>
        </pc:spChg>
        <pc:spChg chg="add mod">
          <ac:chgData name="Lima, Caio (Ext)" userId="3d00fde4-77b4-420e-a778-ccbbe0716c71" providerId="ADAL" clId="{AEBA3CA6-E4A1-4D48-8885-D4B3ED93349F}" dt="2025-07-30T19:34:32.624" v="2307" actId="1037"/>
          <ac:spMkLst>
            <pc:docMk/>
            <pc:sldMk cId="3976928025" sldId="271"/>
            <ac:spMk id="8" creationId="{62DEC17D-3430-C692-4059-2C922C094846}"/>
          </ac:spMkLst>
        </pc:spChg>
        <pc:spChg chg="add mod">
          <ac:chgData name="Lima, Caio (Ext)" userId="3d00fde4-77b4-420e-a778-ccbbe0716c71" providerId="ADAL" clId="{AEBA3CA6-E4A1-4D48-8885-D4B3ED93349F}" dt="2025-07-30T19:34:32.624" v="2307" actId="1037"/>
          <ac:spMkLst>
            <pc:docMk/>
            <pc:sldMk cId="3976928025" sldId="271"/>
            <ac:spMk id="9" creationId="{5AF4FA07-3B0A-726C-BA71-BABEE0B77F72}"/>
          </ac:spMkLst>
        </pc:spChg>
        <pc:spChg chg="add mod">
          <ac:chgData name="Lima, Caio (Ext)" userId="3d00fde4-77b4-420e-a778-ccbbe0716c71" providerId="ADAL" clId="{AEBA3CA6-E4A1-4D48-8885-D4B3ED93349F}" dt="2025-07-30T19:34:32.624" v="2307" actId="1037"/>
          <ac:spMkLst>
            <pc:docMk/>
            <pc:sldMk cId="3976928025" sldId="271"/>
            <ac:spMk id="11" creationId="{78B8B5BB-E63C-EC25-44AD-1206262AC93B}"/>
          </ac:spMkLst>
        </pc:spChg>
        <pc:spChg chg="add mod">
          <ac:chgData name="Lima, Caio (Ext)" userId="3d00fde4-77b4-420e-a778-ccbbe0716c71" providerId="ADAL" clId="{AEBA3CA6-E4A1-4D48-8885-D4B3ED93349F}" dt="2025-07-30T19:34:32.624" v="2307" actId="1037"/>
          <ac:spMkLst>
            <pc:docMk/>
            <pc:sldMk cId="3976928025" sldId="271"/>
            <ac:spMk id="14" creationId="{943B7455-86B1-0047-3EE0-E673418F8741}"/>
          </ac:spMkLst>
        </pc:spChg>
        <pc:spChg chg="add mod">
          <ac:chgData name="Lima, Caio (Ext)" userId="3d00fde4-77b4-420e-a778-ccbbe0716c71" providerId="ADAL" clId="{AEBA3CA6-E4A1-4D48-8885-D4B3ED93349F}" dt="2025-07-30T19:34:38.387" v="2314" actId="1036"/>
          <ac:spMkLst>
            <pc:docMk/>
            <pc:sldMk cId="3976928025" sldId="271"/>
            <ac:spMk id="16" creationId="{6317207A-3581-0F9A-7B02-1E2EEAE97FCD}"/>
          </ac:spMkLst>
        </pc:spChg>
        <pc:spChg chg="add del mod">
          <ac:chgData name="Lima, Caio (Ext)" userId="3d00fde4-77b4-420e-a778-ccbbe0716c71" providerId="ADAL" clId="{AEBA3CA6-E4A1-4D48-8885-D4B3ED93349F}" dt="2025-07-30T19:34:27.043" v="2282" actId="478"/>
          <ac:spMkLst>
            <pc:docMk/>
            <pc:sldMk cId="3976928025" sldId="271"/>
            <ac:spMk id="18" creationId="{CCAFEFE2-8387-58D5-B510-7A0AED00F888}"/>
          </ac:spMkLst>
        </pc:spChg>
        <pc:spChg chg="add mod">
          <ac:chgData name="Lima, Caio (Ext)" userId="3d00fde4-77b4-420e-a778-ccbbe0716c71" providerId="ADAL" clId="{AEBA3CA6-E4A1-4D48-8885-D4B3ED93349F}" dt="2025-07-30T19:36:07.274" v="2399" actId="14100"/>
          <ac:spMkLst>
            <pc:docMk/>
            <pc:sldMk cId="3976928025" sldId="271"/>
            <ac:spMk id="19" creationId="{F263F923-6F10-50D3-5DC7-E1FBC1CF1DFE}"/>
          </ac:spMkLst>
        </pc:spChg>
        <pc:spChg chg="add mod ord">
          <ac:chgData name="Lima, Caio (Ext)" userId="3d00fde4-77b4-420e-a778-ccbbe0716c71" providerId="ADAL" clId="{AEBA3CA6-E4A1-4D48-8885-D4B3ED93349F}" dt="2025-07-30T19:35:34.507" v="2326" actId="167"/>
          <ac:spMkLst>
            <pc:docMk/>
            <pc:sldMk cId="3976928025" sldId="271"/>
            <ac:spMk id="20" creationId="{D1591428-9393-11C0-2029-72293D087410}"/>
          </ac:spMkLst>
        </pc:spChg>
        <pc:spChg chg="add mod">
          <ac:chgData name="Lima, Caio (Ext)" userId="3d00fde4-77b4-420e-a778-ccbbe0716c71" providerId="ADAL" clId="{AEBA3CA6-E4A1-4D48-8885-D4B3ED93349F}" dt="2025-07-30T19:35:56.269" v="2394" actId="20577"/>
          <ac:spMkLst>
            <pc:docMk/>
            <pc:sldMk cId="3976928025" sldId="271"/>
            <ac:spMk id="21" creationId="{085F4B5C-33E2-5E66-8F65-46F4CC692600}"/>
          </ac:spMkLst>
        </pc:spChg>
        <pc:spChg chg="del">
          <ac:chgData name="Lima, Caio (Ext)" userId="3d00fde4-77b4-420e-a778-ccbbe0716c71" providerId="ADAL" clId="{AEBA3CA6-E4A1-4D48-8885-D4B3ED93349F}" dt="2025-07-30T19:26:59.976" v="2068" actId="478"/>
          <ac:spMkLst>
            <pc:docMk/>
            <pc:sldMk cId="3976928025" sldId="271"/>
            <ac:spMk id="115" creationId="{88B18490-F617-16E5-BE2B-D166B048B57B}"/>
          </ac:spMkLst>
        </pc:spChg>
        <pc:picChg chg="add mod">
          <ac:chgData name="Lima, Caio (Ext)" userId="3d00fde4-77b4-420e-a778-ccbbe0716c71" providerId="ADAL" clId="{AEBA3CA6-E4A1-4D48-8885-D4B3ED93349F}" dt="2025-07-30T19:34:32.624" v="2307" actId="1037"/>
          <ac:picMkLst>
            <pc:docMk/>
            <pc:sldMk cId="3976928025" sldId="271"/>
            <ac:picMk id="5" creationId="{1DE655DB-938E-0FB4-91D5-77F9B2D6E89A}"/>
          </ac:picMkLst>
        </pc:picChg>
        <pc:picChg chg="add mod">
          <ac:chgData name="Lima, Caio (Ext)" userId="3d00fde4-77b4-420e-a778-ccbbe0716c71" providerId="ADAL" clId="{AEBA3CA6-E4A1-4D48-8885-D4B3ED93349F}" dt="2025-07-30T19:34:32.624" v="2307" actId="1037"/>
          <ac:picMkLst>
            <pc:docMk/>
            <pc:sldMk cId="3976928025" sldId="271"/>
            <ac:picMk id="10" creationId="{5B4D6304-146C-6B80-87EE-77B8BDA792C8}"/>
          </ac:picMkLst>
        </pc:picChg>
        <pc:picChg chg="add mod">
          <ac:chgData name="Lima, Caio (Ext)" userId="3d00fde4-77b4-420e-a778-ccbbe0716c71" providerId="ADAL" clId="{AEBA3CA6-E4A1-4D48-8885-D4B3ED93349F}" dt="2025-07-30T19:34:32.624" v="2307" actId="1037"/>
          <ac:picMkLst>
            <pc:docMk/>
            <pc:sldMk cId="3976928025" sldId="271"/>
            <ac:picMk id="12" creationId="{8191685A-D76D-333F-5F5B-39EBA0BE7CF0}"/>
          </ac:picMkLst>
        </pc:picChg>
        <pc:picChg chg="add mod">
          <ac:chgData name="Lima, Caio (Ext)" userId="3d00fde4-77b4-420e-a778-ccbbe0716c71" providerId="ADAL" clId="{AEBA3CA6-E4A1-4D48-8885-D4B3ED93349F}" dt="2025-07-30T19:34:32.624" v="2307" actId="1037"/>
          <ac:picMkLst>
            <pc:docMk/>
            <pc:sldMk cId="3976928025" sldId="271"/>
            <ac:picMk id="13" creationId="{29AAEF51-51C4-5064-6F68-890B0E5AB51A}"/>
          </ac:picMkLst>
        </pc:picChg>
        <pc:picChg chg="add mod">
          <ac:chgData name="Lima, Caio (Ext)" userId="3d00fde4-77b4-420e-a778-ccbbe0716c71" providerId="ADAL" clId="{AEBA3CA6-E4A1-4D48-8885-D4B3ED93349F}" dt="2025-07-30T19:34:32.624" v="2307" actId="1037"/>
          <ac:picMkLst>
            <pc:docMk/>
            <pc:sldMk cId="3976928025" sldId="271"/>
            <ac:picMk id="1026" creationId="{F2D84947-AAE0-A056-F012-E0F2A2B370F4}"/>
          </ac:picMkLst>
        </pc:picChg>
      </pc:sldChg>
      <pc:sldChg chg="addSp delSp modSp add mod">
        <pc:chgData name="Lima, Caio (Ext)" userId="3d00fde4-77b4-420e-a778-ccbbe0716c71" providerId="ADAL" clId="{AEBA3CA6-E4A1-4D48-8885-D4B3ED93349F}" dt="2025-07-30T19:41:42.815" v="2588" actId="207"/>
        <pc:sldMkLst>
          <pc:docMk/>
          <pc:sldMk cId="2965737331" sldId="272"/>
        </pc:sldMkLst>
        <pc:spChg chg="del">
          <ac:chgData name="Lima, Caio (Ext)" userId="3d00fde4-77b4-420e-a778-ccbbe0716c71" providerId="ADAL" clId="{AEBA3CA6-E4A1-4D48-8885-D4B3ED93349F}" dt="2025-07-30T19:37:03.277" v="2402" actId="478"/>
          <ac:spMkLst>
            <pc:docMk/>
            <pc:sldMk cId="2965737331" sldId="272"/>
            <ac:spMk id="2" creationId="{2F18396B-3D28-E399-04B2-D5BC2A217A58}"/>
          </ac:spMkLst>
        </pc:spChg>
        <pc:spChg chg="add mod">
          <ac:chgData name="Lima, Caio (Ext)" userId="3d00fde4-77b4-420e-a778-ccbbe0716c71" providerId="ADAL" clId="{AEBA3CA6-E4A1-4D48-8885-D4B3ED93349F}" dt="2025-07-30T19:38:25.059" v="2458" actId="14100"/>
          <ac:spMkLst>
            <pc:docMk/>
            <pc:sldMk cId="2965737331" sldId="272"/>
            <ac:spMk id="3" creationId="{A41A5E22-65AF-560A-AAE2-A9711399079C}"/>
          </ac:spMkLst>
        </pc:spChg>
        <pc:spChg chg="add mod">
          <ac:chgData name="Lima, Caio (Ext)" userId="3d00fde4-77b4-420e-a778-ccbbe0716c71" providerId="ADAL" clId="{AEBA3CA6-E4A1-4D48-8885-D4B3ED93349F}" dt="2025-07-30T19:38:32.220" v="2484" actId="1038"/>
          <ac:spMkLst>
            <pc:docMk/>
            <pc:sldMk cId="2965737331" sldId="272"/>
            <ac:spMk id="4" creationId="{CD57968D-A1AD-B446-29F2-DAFD64672EB3}"/>
          </ac:spMkLst>
        </pc:spChg>
        <pc:spChg chg="del">
          <ac:chgData name="Lima, Caio (Ext)" userId="3d00fde4-77b4-420e-a778-ccbbe0716c71" providerId="ADAL" clId="{AEBA3CA6-E4A1-4D48-8885-D4B3ED93349F}" dt="2025-07-30T19:37:05.830" v="2403" actId="478"/>
          <ac:spMkLst>
            <pc:docMk/>
            <pc:sldMk cId="2965737331" sldId="272"/>
            <ac:spMk id="5" creationId="{BF644676-71B7-0FF3-732F-E090C087480A}"/>
          </ac:spMkLst>
        </pc:spChg>
        <pc:spChg chg="add mod">
          <ac:chgData name="Lima, Caio (Ext)" userId="3d00fde4-77b4-420e-a778-ccbbe0716c71" providerId="ADAL" clId="{AEBA3CA6-E4A1-4D48-8885-D4B3ED93349F}" dt="2025-07-30T19:38:25.059" v="2458" actId="14100"/>
          <ac:spMkLst>
            <pc:docMk/>
            <pc:sldMk cId="2965737331" sldId="272"/>
            <ac:spMk id="6" creationId="{468FD545-378B-3FC4-6B8A-CD277700F55A}"/>
          </ac:spMkLst>
        </pc:spChg>
        <pc:spChg chg="add mod">
          <ac:chgData name="Lima, Caio (Ext)" userId="3d00fde4-77b4-420e-a778-ccbbe0716c71" providerId="ADAL" clId="{AEBA3CA6-E4A1-4D48-8885-D4B3ED93349F}" dt="2025-07-30T19:38:32.220" v="2484" actId="1038"/>
          <ac:spMkLst>
            <pc:docMk/>
            <pc:sldMk cId="2965737331" sldId="272"/>
            <ac:spMk id="7" creationId="{88C8AE6C-382A-756B-9F8F-40B6BC85DDF5}"/>
          </ac:spMkLst>
        </pc:spChg>
        <pc:spChg chg="add mod">
          <ac:chgData name="Lima, Caio (Ext)" userId="3d00fde4-77b4-420e-a778-ccbbe0716c71" providerId="ADAL" clId="{AEBA3CA6-E4A1-4D48-8885-D4B3ED93349F}" dt="2025-07-30T19:38:25.059" v="2458" actId="14100"/>
          <ac:spMkLst>
            <pc:docMk/>
            <pc:sldMk cId="2965737331" sldId="272"/>
            <ac:spMk id="8" creationId="{EA18F631-3C40-25B1-36A0-EE594EF0D2AE}"/>
          </ac:spMkLst>
        </pc:spChg>
        <pc:spChg chg="add mod">
          <ac:chgData name="Lima, Caio (Ext)" userId="3d00fde4-77b4-420e-a778-ccbbe0716c71" providerId="ADAL" clId="{AEBA3CA6-E4A1-4D48-8885-D4B3ED93349F}" dt="2025-07-30T19:38:32.220" v="2484" actId="1038"/>
          <ac:spMkLst>
            <pc:docMk/>
            <pc:sldMk cId="2965737331" sldId="272"/>
            <ac:spMk id="9" creationId="{1DAD835C-1A08-FDBC-BE7B-CB3CB30A8D5F}"/>
          </ac:spMkLst>
        </pc:spChg>
        <pc:spChg chg="add mod">
          <ac:chgData name="Lima, Caio (Ext)" userId="3d00fde4-77b4-420e-a778-ccbbe0716c71" providerId="ADAL" clId="{AEBA3CA6-E4A1-4D48-8885-D4B3ED93349F}" dt="2025-07-30T19:41:42.815" v="2588" actId="207"/>
          <ac:spMkLst>
            <pc:docMk/>
            <pc:sldMk cId="2965737331" sldId="272"/>
            <ac:spMk id="10" creationId="{CCFCAC09-C705-A29A-8C29-213C025317A6}"/>
          </ac:spMkLst>
        </pc:spChg>
        <pc:spChg chg="add mod">
          <ac:chgData name="Lima, Caio (Ext)" userId="3d00fde4-77b4-420e-a778-ccbbe0716c71" providerId="ADAL" clId="{AEBA3CA6-E4A1-4D48-8885-D4B3ED93349F}" dt="2025-07-30T19:41:29.874" v="2585" actId="1035"/>
          <ac:spMkLst>
            <pc:docMk/>
            <pc:sldMk cId="2965737331" sldId="272"/>
            <ac:spMk id="11" creationId="{6CF782D9-91E7-9CD1-834F-1365CAEDEAC9}"/>
          </ac:spMkLst>
        </pc:spChg>
        <pc:spChg chg="add mod">
          <ac:chgData name="Lima, Caio (Ext)" userId="3d00fde4-77b4-420e-a778-ccbbe0716c71" providerId="ADAL" clId="{AEBA3CA6-E4A1-4D48-8885-D4B3ED93349F}" dt="2025-07-30T19:41:37.239" v="2587" actId="207"/>
          <ac:spMkLst>
            <pc:docMk/>
            <pc:sldMk cId="2965737331" sldId="272"/>
            <ac:spMk id="12" creationId="{EF0A5B48-5129-6933-8EB4-F2BC682ACEBE}"/>
          </ac:spMkLst>
        </pc:spChg>
        <pc:spChg chg="add mod">
          <ac:chgData name="Lima, Caio (Ext)" userId="3d00fde4-77b4-420e-a778-ccbbe0716c71" providerId="ADAL" clId="{AEBA3CA6-E4A1-4D48-8885-D4B3ED93349F}" dt="2025-07-30T19:41:32.784" v="2586" actId="20577"/>
          <ac:spMkLst>
            <pc:docMk/>
            <pc:sldMk cId="2965737331" sldId="272"/>
            <ac:spMk id="13" creationId="{EC556E60-A23C-8CBE-4B75-E64DCA412DD6}"/>
          </ac:spMkLst>
        </pc:spChg>
        <pc:spChg chg="add mod">
          <ac:chgData name="Lima, Caio (Ext)" userId="3d00fde4-77b4-420e-a778-ccbbe0716c71" providerId="ADAL" clId="{AEBA3CA6-E4A1-4D48-8885-D4B3ED93349F}" dt="2025-07-30T19:40:12.634" v="2558" actId="14100"/>
          <ac:spMkLst>
            <pc:docMk/>
            <pc:sldMk cId="2965737331" sldId="272"/>
            <ac:spMk id="14" creationId="{824A3816-DA59-4020-6CDA-F6F3DC31499B}"/>
          </ac:spMkLst>
        </pc:spChg>
        <pc:spChg chg="add mod">
          <ac:chgData name="Lima, Caio (Ext)" userId="3d00fde4-77b4-420e-a778-ccbbe0716c71" providerId="ADAL" clId="{AEBA3CA6-E4A1-4D48-8885-D4B3ED93349F}" dt="2025-07-30T19:40:57.371" v="2580" actId="1036"/>
          <ac:spMkLst>
            <pc:docMk/>
            <pc:sldMk cId="2965737331" sldId="272"/>
            <ac:spMk id="15" creationId="{08DB4F3D-E444-AD8A-BB4C-2D12496BD8F4}"/>
          </ac:spMkLst>
        </pc:spChg>
        <pc:spChg chg="add mod">
          <ac:chgData name="Lima, Caio (Ext)" userId="3d00fde4-77b4-420e-a778-ccbbe0716c71" providerId="ADAL" clId="{AEBA3CA6-E4A1-4D48-8885-D4B3ED93349F}" dt="2025-07-30T19:41:09.824" v="2582" actId="1076"/>
          <ac:spMkLst>
            <pc:docMk/>
            <pc:sldMk cId="2965737331" sldId="272"/>
            <ac:spMk id="16" creationId="{95022375-D838-DE70-CE22-B077F79D6309}"/>
          </ac:spMkLst>
        </pc:spChg>
        <pc:spChg chg="mod ord">
          <ac:chgData name="Lima, Caio (Ext)" userId="3d00fde4-77b4-420e-a778-ccbbe0716c71" providerId="ADAL" clId="{AEBA3CA6-E4A1-4D48-8885-D4B3ED93349F}" dt="2025-07-30T19:38:05.200" v="2424" actId="207"/>
          <ac:spMkLst>
            <pc:docMk/>
            <pc:sldMk cId="2965737331" sldId="272"/>
            <ac:spMk id="121" creationId="{3AEDFB06-7539-3E97-DFFD-497E9208B915}"/>
          </ac:spMkLst>
        </pc:spChg>
      </pc:sldChg>
      <pc:sldChg chg="add del">
        <pc:chgData name="Lima, Caio (Ext)" userId="3d00fde4-77b4-420e-a778-ccbbe0716c71" providerId="ADAL" clId="{AEBA3CA6-E4A1-4D48-8885-D4B3ED93349F}" dt="2025-07-30T19:44:12.456" v="2591" actId="47"/>
        <pc:sldMkLst>
          <pc:docMk/>
          <pc:sldMk cId="1698148814" sldId="273"/>
        </pc:sldMkLst>
      </pc:sldChg>
      <pc:sldChg chg="addSp delSp modSp add mod">
        <pc:chgData name="Lima, Caio (Ext)" userId="3d00fde4-77b4-420e-a778-ccbbe0716c71" providerId="ADAL" clId="{AEBA3CA6-E4A1-4D48-8885-D4B3ED93349F}" dt="2025-07-30T20:35:25.160" v="3127" actId="1035"/>
        <pc:sldMkLst>
          <pc:docMk/>
          <pc:sldMk cId="2237317976" sldId="273"/>
        </pc:sldMkLst>
        <pc:spChg chg="add del mod">
          <ac:chgData name="Lima, Caio (Ext)" userId="3d00fde4-77b4-420e-a778-ccbbe0716c71" providerId="ADAL" clId="{AEBA3CA6-E4A1-4D48-8885-D4B3ED93349F}" dt="2025-07-30T20:21:22.793" v="2599" actId="478"/>
          <ac:spMkLst>
            <pc:docMk/>
            <pc:sldMk cId="2237317976" sldId="273"/>
            <ac:spMk id="3" creationId="{1D667B77-DBEC-7C84-FED9-BEDE858E04A9}"/>
          </ac:spMkLst>
        </pc:spChg>
        <pc:spChg chg="add mod">
          <ac:chgData name="Lima, Caio (Ext)" userId="3d00fde4-77b4-420e-a778-ccbbe0716c71" providerId="ADAL" clId="{AEBA3CA6-E4A1-4D48-8885-D4B3ED93349F}" dt="2025-07-30T20:25:18.059" v="2735" actId="14100"/>
          <ac:spMkLst>
            <pc:docMk/>
            <pc:sldMk cId="2237317976" sldId="273"/>
            <ac:spMk id="4" creationId="{D5269B16-6627-5C4C-623A-A48AE02475E1}"/>
          </ac:spMkLst>
        </pc:spChg>
        <pc:spChg chg="add mod">
          <ac:chgData name="Lima, Caio (Ext)" userId="3d00fde4-77b4-420e-a778-ccbbe0716c71" providerId="ADAL" clId="{AEBA3CA6-E4A1-4D48-8885-D4B3ED93349F}" dt="2025-07-30T20:26:17.103" v="2793" actId="1038"/>
          <ac:spMkLst>
            <pc:docMk/>
            <pc:sldMk cId="2237317976" sldId="273"/>
            <ac:spMk id="5" creationId="{1717A39D-FEEE-6D14-5820-AF8DDB20D204}"/>
          </ac:spMkLst>
        </pc:spChg>
        <pc:spChg chg="add mod">
          <ac:chgData name="Lima, Caio (Ext)" userId="3d00fde4-77b4-420e-a778-ccbbe0716c71" providerId="ADAL" clId="{AEBA3CA6-E4A1-4D48-8885-D4B3ED93349F}" dt="2025-07-30T20:25:51.544" v="2769" actId="1036"/>
          <ac:spMkLst>
            <pc:docMk/>
            <pc:sldMk cId="2237317976" sldId="273"/>
            <ac:spMk id="6" creationId="{39C472FD-20FD-4DE4-C4CF-9E51C90545B0}"/>
          </ac:spMkLst>
        </pc:spChg>
        <pc:spChg chg="add mod">
          <ac:chgData name="Lima, Caio (Ext)" userId="3d00fde4-77b4-420e-a778-ccbbe0716c71" providerId="ADAL" clId="{AEBA3CA6-E4A1-4D48-8885-D4B3ED93349F}" dt="2025-07-30T20:26:17.103" v="2793" actId="1038"/>
          <ac:spMkLst>
            <pc:docMk/>
            <pc:sldMk cId="2237317976" sldId="273"/>
            <ac:spMk id="7" creationId="{AAEC6016-2902-844B-E2F9-EC0E071E4F52}"/>
          </ac:spMkLst>
        </pc:spChg>
        <pc:spChg chg="add del mod">
          <ac:chgData name="Lima, Caio (Ext)" userId="3d00fde4-77b4-420e-a778-ccbbe0716c71" providerId="ADAL" clId="{AEBA3CA6-E4A1-4D48-8885-D4B3ED93349F}" dt="2025-07-30T20:22:24.095" v="2609" actId="478"/>
          <ac:spMkLst>
            <pc:docMk/>
            <pc:sldMk cId="2237317976" sldId="273"/>
            <ac:spMk id="8" creationId="{664B2C47-9E32-68C2-69CF-3FA1D9CAE2B6}"/>
          </ac:spMkLst>
        </pc:spChg>
        <pc:spChg chg="add del">
          <ac:chgData name="Lima, Caio (Ext)" userId="3d00fde4-77b4-420e-a778-ccbbe0716c71" providerId="ADAL" clId="{AEBA3CA6-E4A1-4D48-8885-D4B3ED93349F}" dt="2025-07-30T20:22:22.501" v="2608" actId="478"/>
          <ac:spMkLst>
            <pc:docMk/>
            <pc:sldMk cId="2237317976" sldId="273"/>
            <ac:spMk id="10" creationId="{AFE7E79C-ECC3-28BC-8B8A-94538F7BCD90}"/>
          </ac:spMkLst>
        </pc:spChg>
        <pc:spChg chg="add del mod">
          <ac:chgData name="Lima, Caio (Ext)" userId="3d00fde4-77b4-420e-a778-ccbbe0716c71" providerId="ADAL" clId="{AEBA3CA6-E4A1-4D48-8885-D4B3ED93349F}" dt="2025-07-30T20:22:39.387" v="2614" actId="478"/>
          <ac:spMkLst>
            <pc:docMk/>
            <pc:sldMk cId="2237317976" sldId="273"/>
            <ac:spMk id="11" creationId="{404ED929-B4C7-268B-6BA4-516B534DB09C}"/>
          </ac:spMkLst>
        </pc:spChg>
        <pc:spChg chg="add mod">
          <ac:chgData name="Lima, Caio (Ext)" userId="3d00fde4-77b4-420e-a778-ccbbe0716c71" providerId="ADAL" clId="{AEBA3CA6-E4A1-4D48-8885-D4B3ED93349F}" dt="2025-07-30T20:23:44.380" v="2708" actId="1036"/>
          <ac:spMkLst>
            <pc:docMk/>
            <pc:sldMk cId="2237317976" sldId="273"/>
            <ac:spMk id="12" creationId="{3BF90ABF-D4FC-3933-03EA-218CBD1691CE}"/>
          </ac:spMkLst>
        </pc:spChg>
        <pc:spChg chg="add mod">
          <ac:chgData name="Lima, Caio (Ext)" userId="3d00fde4-77b4-420e-a778-ccbbe0716c71" providerId="ADAL" clId="{AEBA3CA6-E4A1-4D48-8885-D4B3ED93349F}" dt="2025-07-30T20:26:17.103" v="2793" actId="1038"/>
          <ac:spMkLst>
            <pc:docMk/>
            <pc:sldMk cId="2237317976" sldId="273"/>
            <ac:spMk id="13" creationId="{4A7724E6-FAA6-79E6-9438-17BF93430313}"/>
          </ac:spMkLst>
        </pc:spChg>
        <pc:spChg chg="add mod">
          <ac:chgData name="Lima, Caio (Ext)" userId="3d00fde4-77b4-420e-a778-ccbbe0716c71" providerId="ADAL" clId="{AEBA3CA6-E4A1-4D48-8885-D4B3ED93349F}" dt="2025-07-30T20:25:36.807" v="2752" actId="1036"/>
          <ac:spMkLst>
            <pc:docMk/>
            <pc:sldMk cId="2237317976" sldId="273"/>
            <ac:spMk id="14" creationId="{C826E0DB-E064-1E8B-3137-1E88C0F01C96}"/>
          </ac:spMkLst>
        </pc:spChg>
        <pc:spChg chg="add mod">
          <ac:chgData name="Lima, Caio (Ext)" userId="3d00fde4-77b4-420e-a778-ccbbe0716c71" providerId="ADAL" clId="{AEBA3CA6-E4A1-4D48-8885-D4B3ED93349F}" dt="2025-07-30T20:26:17.103" v="2793" actId="1038"/>
          <ac:spMkLst>
            <pc:docMk/>
            <pc:sldMk cId="2237317976" sldId="273"/>
            <ac:spMk id="15" creationId="{12E36728-48E2-EEC4-575C-26B7EA48B3A0}"/>
          </ac:spMkLst>
        </pc:spChg>
        <pc:spChg chg="add mod">
          <ac:chgData name="Lima, Caio (Ext)" userId="3d00fde4-77b4-420e-a778-ccbbe0716c71" providerId="ADAL" clId="{AEBA3CA6-E4A1-4D48-8885-D4B3ED93349F}" dt="2025-07-30T20:25:58.678" v="2776" actId="1035"/>
          <ac:spMkLst>
            <pc:docMk/>
            <pc:sldMk cId="2237317976" sldId="273"/>
            <ac:spMk id="16" creationId="{5051DAEE-0BED-1CBA-E72B-AA89FC33BE80}"/>
          </ac:spMkLst>
        </pc:spChg>
        <pc:spChg chg="add mod">
          <ac:chgData name="Lima, Caio (Ext)" userId="3d00fde4-77b4-420e-a778-ccbbe0716c71" providerId="ADAL" clId="{AEBA3CA6-E4A1-4D48-8885-D4B3ED93349F}" dt="2025-07-30T20:26:17.103" v="2793" actId="1038"/>
          <ac:spMkLst>
            <pc:docMk/>
            <pc:sldMk cId="2237317976" sldId="273"/>
            <ac:spMk id="17" creationId="{95875A8A-B986-841E-B945-117004695157}"/>
          </ac:spMkLst>
        </pc:spChg>
        <pc:spChg chg="add mod">
          <ac:chgData name="Lima, Caio (Ext)" userId="3d00fde4-77b4-420e-a778-ccbbe0716c71" providerId="ADAL" clId="{AEBA3CA6-E4A1-4D48-8885-D4B3ED93349F}" dt="2025-07-30T20:25:33.531" v="2745" actId="1036"/>
          <ac:spMkLst>
            <pc:docMk/>
            <pc:sldMk cId="2237317976" sldId="273"/>
            <ac:spMk id="18" creationId="{EA685DD5-D71E-4E1A-CA3A-07ACDC4B2EED}"/>
          </ac:spMkLst>
        </pc:spChg>
        <pc:spChg chg="add mod">
          <ac:chgData name="Lima, Caio (Ext)" userId="3d00fde4-77b4-420e-a778-ccbbe0716c71" providerId="ADAL" clId="{AEBA3CA6-E4A1-4D48-8885-D4B3ED93349F}" dt="2025-07-30T20:26:17.103" v="2793" actId="1038"/>
          <ac:spMkLst>
            <pc:docMk/>
            <pc:sldMk cId="2237317976" sldId="273"/>
            <ac:spMk id="19" creationId="{F2211F98-B8A9-24D1-7453-F1D49A1A6B12}"/>
          </ac:spMkLst>
        </pc:spChg>
        <pc:spChg chg="add mod">
          <ac:chgData name="Lima, Caio (Ext)" userId="3d00fde4-77b4-420e-a778-ccbbe0716c71" providerId="ADAL" clId="{AEBA3CA6-E4A1-4D48-8885-D4B3ED93349F}" dt="2025-07-30T20:26:07.866" v="2786" actId="1036"/>
          <ac:spMkLst>
            <pc:docMk/>
            <pc:sldMk cId="2237317976" sldId="273"/>
            <ac:spMk id="20" creationId="{151C6808-3120-DB9E-ABC1-BD67B34BC34C}"/>
          </ac:spMkLst>
        </pc:spChg>
        <pc:spChg chg="add mod">
          <ac:chgData name="Lima, Caio (Ext)" userId="3d00fde4-77b4-420e-a778-ccbbe0716c71" providerId="ADAL" clId="{AEBA3CA6-E4A1-4D48-8885-D4B3ED93349F}" dt="2025-07-30T20:26:17.103" v="2793" actId="1038"/>
          <ac:spMkLst>
            <pc:docMk/>
            <pc:sldMk cId="2237317976" sldId="273"/>
            <ac:spMk id="21" creationId="{3097E5B7-457C-37C8-FB19-B5B3369060E8}"/>
          </ac:spMkLst>
        </pc:spChg>
        <pc:spChg chg="add mod">
          <ac:chgData name="Lima, Caio (Ext)" userId="3d00fde4-77b4-420e-a778-ccbbe0716c71" providerId="ADAL" clId="{AEBA3CA6-E4A1-4D48-8885-D4B3ED93349F}" dt="2025-07-30T20:35:25.160" v="3127" actId="1035"/>
          <ac:spMkLst>
            <pc:docMk/>
            <pc:sldMk cId="2237317976" sldId="273"/>
            <ac:spMk id="22" creationId="{3477126B-DAD2-B05C-A190-199B4B073B39}"/>
          </ac:spMkLst>
        </pc:spChg>
        <pc:spChg chg="add mod">
          <ac:chgData name="Lima, Caio (Ext)" userId="3d00fde4-77b4-420e-a778-ccbbe0716c71" providerId="ADAL" clId="{AEBA3CA6-E4A1-4D48-8885-D4B3ED93349F}" dt="2025-07-30T20:35:18.903" v="3125" actId="403"/>
          <ac:spMkLst>
            <pc:docMk/>
            <pc:sldMk cId="2237317976" sldId="273"/>
            <ac:spMk id="23" creationId="{AEFC5BB1-092A-A181-081F-7E45A93C2F42}"/>
          </ac:spMkLst>
        </pc:spChg>
        <pc:spChg chg="add mod">
          <ac:chgData name="Lima, Caio (Ext)" userId="3d00fde4-77b4-420e-a778-ccbbe0716c71" providerId="ADAL" clId="{AEBA3CA6-E4A1-4D48-8885-D4B3ED93349F}" dt="2025-07-30T20:34:29.452" v="3100" actId="1037"/>
          <ac:spMkLst>
            <pc:docMk/>
            <pc:sldMk cId="2237317976" sldId="273"/>
            <ac:spMk id="24" creationId="{0E10FB15-B4DF-59A9-E900-48767876E614}"/>
          </ac:spMkLst>
        </pc:spChg>
        <pc:spChg chg="del">
          <ac:chgData name="Lima, Caio (Ext)" userId="3d00fde4-77b4-420e-a778-ccbbe0716c71" providerId="ADAL" clId="{AEBA3CA6-E4A1-4D48-8885-D4B3ED93349F}" dt="2025-07-30T20:21:19.778" v="2598" actId="478"/>
          <ac:spMkLst>
            <pc:docMk/>
            <pc:sldMk cId="2237317976" sldId="273"/>
            <ac:spMk id="133" creationId="{2C5AFDA2-BC03-3913-1E80-5D59D314545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444FF6DA-844F-88F5-F645-40B5DF02F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>
            <a:extLst>
              <a:ext uri="{FF2B5EF4-FFF2-40B4-BE49-F238E27FC236}">
                <a16:creationId xmlns:a16="http://schemas.microsoft.com/office/drawing/2014/main" id="{0F8A3873-EDEB-53BD-26B8-5B6C561D57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>
            <a:extLst>
              <a:ext uri="{FF2B5EF4-FFF2-40B4-BE49-F238E27FC236}">
                <a16:creationId xmlns:a16="http://schemas.microsoft.com/office/drawing/2014/main" id="{35E14A5A-8E72-5BE6-CFEF-D2FB8C763E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5415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59DA7A66-DB19-91F9-F7F4-3E62B117F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>
            <a:extLst>
              <a:ext uri="{FF2B5EF4-FFF2-40B4-BE49-F238E27FC236}">
                <a16:creationId xmlns:a16="http://schemas.microsoft.com/office/drawing/2014/main" id="{B45ABFAC-535B-E5B5-9B5B-F9F3B2E404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>
            <a:extLst>
              <a:ext uri="{FF2B5EF4-FFF2-40B4-BE49-F238E27FC236}">
                <a16:creationId xmlns:a16="http://schemas.microsoft.com/office/drawing/2014/main" id="{AA76ACE0-266D-3A1A-39D8-D065B09569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8120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4AEEAD34-6A68-53C6-73EF-DA1D97319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>
            <a:extLst>
              <a:ext uri="{FF2B5EF4-FFF2-40B4-BE49-F238E27FC236}">
                <a16:creationId xmlns:a16="http://schemas.microsoft.com/office/drawing/2014/main" id="{F1D1EC73-4C8A-A46A-9513-9B355A4D4A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>
            <a:extLst>
              <a:ext uri="{FF2B5EF4-FFF2-40B4-BE49-F238E27FC236}">
                <a16:creationId xmlns:a16="http://schemas.microsoft.com/office/drawing/2014/main" id="{D9651DBD-8F58-07C6-C68A-E032DF08DC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29908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373C7F18-4EE8-378B-651D-1E737BE44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>
            <a:extLst>
              <a:ext uri="{FF2B5EF4-FFF2-40B4-BE49-F238E27FC236}">
                <a16:creationId xmlns:a16="http://schemas.microsoft.com/office/drawing/2014/main" id="{B30FA859-F712-62D3-884C-F1A90635AA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>
            <a:extLst>
              <a:ext uri="{FF2B5EF4-FFF2-40B4-BE49-F238E27FC236}">
                <a16:creationId xmlns:a16="http://schemas.microsoft.com/office/drawing/2014/main" id="{78832A9A-1FDB-3A96-46B5-2301D065AB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4972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55B7F96B-69E9-767D-B661-D67861886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>
            <a:extLst>
              <a:ext uri="{FF2B5EF4-FFF2-40B4-BE49-F238E27FC236}">
                <a16:creationId xmlns:a16="http://schemas.microsoft.com/office/drawing/2014/main" id="{D142E381-7991-5889-8A25-32CC2B431C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>
            <a:extLst>
              <a:ext uri="{FF2B5EF4-FFF2-40B4-BE49-F238E27FC236}">
                <a16:creationId xmlns:a16="http://schemas.microsoft.com/office/drawing/2014/main" id="{E365AB84-FCFB-FAB1-E24F-2ADB227D69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1600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7C3F6CC1-CD5B-5039-6197-AA9C96536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>
            <a:extLst>
              <a:ext uri="{FF2B5EF4-FFF2-40B4-BE49-F238E27FC236}">
                <a16:creationId xmlns:a16="http://schemas.microsoft.com/office/drawing/2014/main" id="{695CFBB6-7262-2D31-FA1C-5606E9D20F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>
            <a:extLst>
              <a:ext uri="{FF2B5EF4-FFF2-40B4-BE49-F238E27FC236}">
                <a16:creationId xmlns:a16="http://schemas.microsoft.com/office/drawing/2014/main" id="{35C91F1B-7CD9-2D4C-C13F-3E6F1E97EC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4221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>
          <a:extLst>
            <a:ext uri="{FF2B5EF4-FFF2-40B4-BE49-F238E27FC236}">
              <a16:creationId xmlns:a16="http://schemas.microsoft.com/office/drawing/2014/main" id="{4F5C140F-2819-DEFB-5952-8BF4D75FA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>
            <a:extLst>
              <a:ext uri="{FF2B5EF4-FFF2-40B4-BE49-F238E27FC236}">
                <a16:creationId xmlns:a16="http://schemas.microsoft.com/office/drawing/2014/main" id="{515F4762-9C79-8900-4456-2679DBBE7E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>
            <a:extLst>
              <a:ext uri="{FF2B5EF4-FFF2-40B4-BE49-F238E27FC236}">
                <a16:creationId xmlns:a16="http://schemas.microsoft.com/office/drawing/2014/main" id="{65FAFF42-66D1-E53B-2521-5D56DB92FE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67783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914400" y="1191601"/>
            <a:ext cx="5600700" cy="2000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Plataforma PRISMA: Dados conectados para transformar o cuidado oncológico no SUS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i="1" dirty="0">
                <a:solidFill>
                  <a:schemeClr val="bg1"/>
                </a:solidFill>
                <a:latin typeface="Kanit Light"/>
                <a:cs typeface="Kanit Light"/>
                <a:sym typeface="Kanit"/>
              </a:rPr>
              <a:t>PRISMA: Datos conectados para transformar la atención oncológica en el SUS</a:t>
            </a:r>
            <a:endParaRPr i="1" dirty="0">
              <a:solidFill>
                <a:schemeClr val="bg1"/>
              </a:solidFill>
              <a:latin typeface="Kanit Light"/>
              <a:cs typeface="Kanit Light"/>
              <a:sym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914400" y="3227414"/>
            <a:ext cx="583020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Anna Buehler, André Santos, Laura Testa, Marco Bego, André Pinto, Nelson Teich, Maira Caleffi, Vinicius Alexandre, Caio Lima</a:t>
            </a:r>
            <a:endParaRPr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914400" y="4138148"/>
            <a:ext cx="55158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Novartis Biociências S.A, Semantix, </a:t>
            </a:r>
            <a:r>
              <a:rPr lang="pt-BR" sz="1800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InovaHC</a:t>
            </a: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, Oncoguia, IGCC</a:t>
            </a:r>
            <a:endParaRPr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9B70E9E4-9900-2213-1579-7F33178C5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>
            <a:extLst>
              <a:ext uri="{FF2B5EF4-FFF2-40B4-BE49-F238E27FC236}">
                <a16:creationId xmlns:a16="http://schemas.microsoft.com/office/drawing/2014/main" id="{6DCDE09E-44CA-263F-0FD0-7EFD74D629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 / Contexto y </a:t>
            </a:r>
            <a:r>
              <a:rPr lang="pt-BR" dirty="0" err="1"/>
              <a:t>Desafío</a:t>
            </a:r>
            <a:endParaRPr dirty="0"/>
          </a:p>
        </p:txBody>
      </p:sp>
      <p:sp>
        <p:nvSpPr>
          <p:cNvPr id="4" name="Rectangle 23">
            <a:extLst>
              <a:ext uri="{FF2B5EF4-FFF2-40B4-BE49-F238E27FC236}">
                <a16:creationId xmlns:a16="http://schemas.microsoft.com/office/drawing/2014/main" id="{895F2F4F-CFB9-0986-9CC5-6F9117030946}"/>
              </a:ext>
            </a:extLst>
          </p:cNvPr>
          <p:cNvSpPr/>
          <p:nvPr/>
        </p:nvSpPr>
        <p:spPr>
          <a:xfrm>
            <a:off x="221116" y="844388"/>
            <a:ext cx="4241553" cy="300205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6" name="Rectangle: Rounded Corners 54">
            <a:extLst>
              <a:ext uri="{FF2B5EF4-FFF2-40B4-BE49-F238E27FC236}">
                <a16:creationId xmlns:a16="http://schemas.microsoft.com/office/drawing/2014/main" id="{021DA8D4-76A6-2A4B-2AA4-7C80087E8DD3}"/>
              </a:ext>
            </a:extLst>
          </p:cNvPr>
          <p:cNvSpPr>
            <a:spLocks/>
          </p:cNvSpPr>
          <p:nvPr/>
        </p:nvSpPr>
        <p:spPr>
          <a:xfrm>
            <a:off x="4572000" y="874204"/>
            <a:ext cx="3872946" cy="468752"/>
          </a:xfrm>
          <a:prstGeom prst="roundRect">
            <a:avLst>
              <a:gd name="adj" fmla="val 27110"/>
            </a:avLst>
          </a:prstGeom>
          <a:solidFill>
            <a:srgbClr val="803176"/>
          </a:solidFill>
          <a:ln w="28575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 err="1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Não</a:t>
            </a:r>
            <a:r>
              <a:rPr lang="en-US" sz="1200" dirty="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há</a:t>
            </a:r>
            <a:r>
              <a:rPr lang="en-US" sz="1200" dirty="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uma</a:t>
            </a:r>
            <a:r>
              <a:rPr lang="en-US" sz="1200" dirty="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visão</a:t>
            </a:r>
            <a:r>
              <a:rPr lang="en-US" sz="1200" dirty="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clara</a:t>
            </a:r>
            <a:r>
              <a:rPr lang="en-US" sz="1200" dirty="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 da jornada da </a:t>
            </a:r>
            <a:r>
              <a:rPr lang="en-US" sz="1200" dirty="0" err="1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paciente</a:t>
            </a:r>
            <a:r>
              <a:rPr lang="en-US" sz="1200" dirty="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 com cancer de mama no SUS</a:t>
            </a:r>
            <a:endParaRPr lang="pt-BR" sz="1200" dirty="0">
              <a:solidFill>
                <a:schemeClr val="bg1"/>
              </a:solidFill>
              <a:latin typeface="Kanit Light"/>
              <a:cs typeface="Kanit Light"/>
              <a:sym typeface="Kanit Light"/>
            </a:endParaRPr>
          </a:p>
        </p:txBody>
      </p:sp>
      <p:sp>
        <p:nvSpPr>
          <p:cNvPr id="7" name="Rectangle: Rounded Corners 54">
            <a:extLst>
              <a:ext uri="{FF2B5EF4-FFF2-40B4-BE49-F238E27FC236}">
                <a16:creationId xmlns:a16="http://schemas.microsoft.com/office/drawing/2014/main" id="{BF26D2FB-0466-B48C-0964-D55B36E0CD2D}"/>
              </a:ext>
            </a:extLst>
          </p:cNvPr>
          <p:cNvSpPr>
            <a:spLocks/>
          </p:cNvSpPr>
          <p:nvPr/>
        </p:nvSpPr>
        <p:spPr>
          <a:xfrm>
            <a:off x="4579027" y="1486926"/>
            <a:ext cx="3872946" cy="468752"/>
          </a:xfrm>
          <a:prstGeom prst="roundRect">
            <a:avLst>
              <a:gd name="adj" fmla="val 27110"/>
            </a:avLst>
          </a:prstGeom>
          <a:solidFill>
            <a:srgbClr val="803176"/>
          </a:solidFill>
          <a:ln w="28575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 err="1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Avanços</a:t>
            </a:r>
            <a:r>
              <a:rPr lang="en-US" sz="1200" dirty="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são</a:t>
            </a:r>
            <a:r>
              <a:rPr lang="en-US" sz="1200" dirty="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limitados</a:t>
            </a:r>
            <a:r>
              <a:rPr lang="en-US" sz="1200" dirty="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por</a:t>
            </a:r>
            <a:r>
              <a:rPr lang="en-US" sz="1200" dirty="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não</a:t>
            </a:r>
            <a:r>
              <a:rPr lang="en-US" sz="1200" dirty="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ter</a:t>
            </a:r>
            <a:r>
              <a:rPr lang="en-US" sz="1200" dirty="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 claro o </a:t>
            </a:r>
            <a:r>
              <a:rPr lang="en-US" sz="1200" dirty="0" err="1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padrão</a:t>
            </a:r>
            <a:r>
              <a:rPr lang="en-US" sz="1200" dirty="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 e </a:t>
            </a:r>
            <a:r>
              <a:rPr lang="en-US" sz="1200" dirty="0" err="1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variações</a:t>
            </a:r>
            <a:r>
              <a:rPr lang="en-US" sz="1200" dirty="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 de </a:t>
            </a:r>
            <a:r>
              <a:rPr lang="en-US" sz="1200" dirty="0" err="1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tratamento</a:t>
            </a:r>
            <a:endParaRPr lang="pt-BR" sz="1200" dirty="0">
              <a:solidFill>
                <a:schemeClr val="bg1"/>
              </a:solidFill>
              <a:latin typeface="Kanit Light"/>
              <a:cs typeface="Kanit Light"/>
              <a:sym typeface="Kanit Light"/>
            </a:endParaRPr>
          </a:p>
        </p:txBody>
      </p:sp>
      <p:sp>
        <p:nvSpPr>
          <p:cNvPr id="8" name="Rectangle: Rounded Corners 54">
            <a:extLst>
              <a:ext uri="{FF2B5EF4-FFF2-40B4-BE49-F238E27FC236}">
                <a16:creationId xmlns:a16="http://schemas.microsoft.com/office/drawing/2014/main" id="{AE90BA23-331F-8A5F-5BC1-C5018BE51AE0}"/>
              </a:ext>
            </a:extLst>
          </p:cNvPr>
          <p:cNvSpPr>
            <a:spLocks/>
          </p:cNvSpPr>
          <p:nvPr/>
        </p:nvSpPr>
        <p:spPr>
          <a:xfrm>
            <a:off x="4579027" y="2099648"/>
            <a:ext cx="3872946" cy="468752"/>
          </a:xfrm>
          <a:prstGeom prst="roundRect">
            <a:avLst>
              <a:gd name="adj" fmla="val 27110"/>
            </a:avLst>
          </a:prstGeom>
          <a:solidFill>
            <a:srgbClr val="803176"/>
          </a:solidFill>
          <a:ln w="28575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200" dirty="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Gestores de saúde não conseguem identificar os gargalos no sistema.</a:t>
            </a:r>
          </a:p>
        </p:txBody>
      </p:sp>
      <p:sp>
        <p:nvSpPr>
          <p:cNvPr id="9" name="Rectangle: Rounded Corners 54">
            <a:extLst>
              <a:ext uri="{FF2B5EF4-FFF2-40B4-BE49-F238E27FC236}">
                <a16:creationId xmlns:a16="http://schemas.microsoft.com/office/drawing/2014/main" id="{BD39DB82-84E9-C8FB-3EAC-51F9C87FC408}"/>
              </a:ext>
            </a:extLst>
          </p:cNvPr>
          <p:cNvSpPr>
            <a:spLocks/>
          </p:cNvSpPr>
          <p:nvPr/>
        </p:nvSpPr>
        <p:spPr>
          <a:xfrm>
            <a:off x="4579027" y="2712370"/>
            <a:ext cx="3872946" cy="468752"/>
          </a:xfrm>
          <a:prstGeom prst="roundRect">
            <a:avLst>
              <a:gd name="adj" fmla="val 27110"/>
            </a:avLst>
          </a:prstGeom>
          <a:solidFill>
            <a:srgbClr val="803176"/>
          </a:solidFill>
          <a:ln w="28575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200" dirty="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As políticas públicas não são orientadas por evidências integradas e em tempo real.</a:t>
            </a:r>
          </a:p>
        </p:txBody>
      </p:sp>
      <p:sp>
        <p:nvSpPr>
          <p:cNvPr id="10" name="Rectangle: Rounded Corners 54">
            <a:extLst>
              <a:ext uri="{FF2B5EF4-FFF2-40B4-BE49-F238E27FC236}">
                <a16:creationId xmlns:a16="http://schemas.microsoft.com/office/drawing/2014/main" id="{1B74B760-957C-9567-70F7-8B8F467B5BCC}"/>
              </a:ext>
            </a:extLst>
          </p:cNvPr>
          <p:cNvSpPr>
            <a:spLocks/>
          </p:cNvSpPr>
          <p:nvPr/>
        </p:nvSpPr>
        <p:spPr>
          <a:xfrm>
            <a:off x="4579027" y="3325092"/>
            <a:ext cx="3872946" cy="468752"/>
          </a:xfrm>
          <a:prstGeom prst="roundRect">
            <a:avLst>
              <a:gd name="adj" fmla="val 27110"/>
            </a:avLst>
          </a:prstGeom>
          <a:solidFill>
            <a:srgbClr val="803176"/>
          </a:solidFill>
          <a:ln w="28575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200" dirty="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A tomada de decisão local é limitada pela falta de informações acionáveis</a:t>
            </a:r>
          </a:p>
        </p:txBody>
      </p:sp>
      <p:sp>
        <p:nvSpPr>
          <p:cNvPr id="11" name="Google Shape;91;p14">
            <a:extLst>
              <a:ext uri="{FF2B5EF4-FFF2-40B4-BE49-F238E27FC236}">
                <a16:creationId xmlns:a16="http://schemas.microsoft.com/office/drawing/2014/main" id="{275320EA-254B-C16D-EC1F-4E941ED765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21116" y="901419"/>
            <a:ext cx="4102405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>
                <a:solidFill>
                  <a:srgbClr val="803176"/>
                </a:solidFill>
                <a:latin typeface="Kanit"/>
                <a:cs typeface="Kanit"/>
                <a:sym typeface="Arial"/>
              </a:rPr>
              <a:t>O câncer de mama é o tipo mais incidente </a:t>
            </a:r>
            <a:r>
              <a:rPr lang="pt-BR" dirty="0"/>
              <a:t>entre as mulheres no Brasil e um dos que mais mata. 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/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No SUS, a jornada da paciente é marcada por desigualdades regionais, fragmentação da informação </a:t>
            </a:r>
            <a:r>
              <a:rPr lang="pt-BR" dirty="0">
                <a:solidFill>
                  <a:srgbClr val="803176"/>
                </a:solidFill>
                <a:latin typeface="Kanit"/>
                <a:cs typeface="Kanit"/>
              </a:rPr>
              <a:t>e ausência de dados acessíveis que reflitam a jornada real das pacientes.</a:t>
            </a:r>
            <a:br>
              <a:rPr lang="pt-BR" dirty="0">
                <a:solidFill>
                  <a:srgbClr val="803176"/>
                </a:solidFill>
                <a:latin typeface="Kanit"/>
                <a:cs typeface="Kanit"/>
              </a:rPr>
            </a:br>
            <a:endParaRPr lang="pt-BR" dirty="0">
              <a:solidFill>
                <a:srgbClr val="803176"/>
              </a:solidFill>
              <a:latin typeface="Kanit"/>
              <a:cs typeface="Kanit"/>
            </a:endParaRP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Apesar do volume de informações geradas pelo sistema público de saúde, essas estão distribuídas em </a:t>
            </a:r>
            <a:r>
              <a:rPr lang="pt-BR" dirty="0">
                <a:solidFill>
                  <a:srgbClr val="803176"/>
                </a:solidFill>
                <a:latin typeface="Kanit"/>
                <a:cs typeface="Kanit"/>
              </a:rPr>
              <a:t>bases desconectadas, sem identificador único e têm pouco valor </a:t>
            </a:r>
            <a:r>
              <a:rPr lang="pt-BR" dirty="0"/>
              <a:t>para a gestão se não forem estruturadas. </a:t>
            </a:r>
          </a:p>
        </p:txBody>
      </p:sp>
      <p:sp>
        <p:nvSpPr>
          <p:cNvPr id="12" name="Google Shape;91;p14">
            <a:extLst>
              <a:ext uri="{FF2B5EF4-FFF2-40B4-BE49-F238E27FC236}">
                <a16:creationId xmlns:a16="http://schemas.microsoft.com/office/drawing/2014/main" id="{D0E57D3E-567B-AF0C-BD86-B793AE32D40D}"/>
              </a:ext>
            </a:extLst>
          </p:cNvPr>
          <p:cNvSpPr txBox="1">
            <a:spLocks/>
          </p:cNvSpPr>
          <p:nvPr/>
        </p:nvSpPr>
        <p:spPr>
          <a:xfrm>
            <a:off x="149763" y="4003856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es-ES" i="1" dirty="0"/>
              <a:t>El cáncer de mama es el más frecuente entre las mujeres en Brasil y uno de los que más mata. El recorrido en el sistema público (SUS) es desigual, lento y fragmentado.. Faltan datos estructurados para que los gestores tomen decisiones fundamentadas.</a:t>
            </a:r>
            <a:endParaRPr lang="pt-BR" i="1" dirty="0"/>
          </a:p>
        </p:txBody>
      </p:sp>
    </p:spTree>
    <p:extLst>
      <p:ext uri="{BB962C8B-B14F-4D97-AF65-F5344CB8AC3E}">
        <p14:creationId xmlns:p14="http://schemas.microsoft.com/office/powerpoint/2010/main" val="3953444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>
          <a:extLst>
            <a:ext uri="{FF2B5EF4-FFF2-40B4-BE49-F238E27FC236}">
              <a16:creationId xmlns:a16="http://schemas.microsoft.com/office/drawing/2014/main" id="{047937D7-D80A-37FE-6000-E9B912553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>
            <a:extLst>
              <a:ext uri="{FF2B5EF4-FFF2-40B4-BE49-F238E27FC236}">
                <a16:creationId xmlns:a16="http://schemas.microsoft.com/office/drawing/2014/main" id="{E4719AA8-8104-8A6B-88DA-EDCC2DBF9A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Objetivo da Iniciativa / Objetivo de </a:t>
            </a:r>
            <a:r>
              <a:rPr lang="pt-BR" dirty="0" err="1"/>
              <a:t>la</a:t>
            </a:r>
            <a:r>
              <a:rPr lang="pt-BR" dirty="0"/>
              <a:t> Iniciativa</a:t>
            </a:r>
            <a:endParaRPr dirty="0"/>
          </a:p>
        </p:txBody>
      </p:sp>
      <p:sp>
        <p:nvSpPr>
          <p:cNvPr id="4" name="Rectangle 23">
            <a:extLst>
              <a:ext uri="{FF2B5EF4-FFF2-40B4-BE49-F238E27FC236}">
                <a16:creationId xmlns:a16="http://schemas.microsoft.com/office/drawing/2014/main" id="{8FFF3CB1-8F14-346C-532B-955F69E80C7F}"/>
              </a:ext>
            </a:extLst>
          </p:cNvPr>
          <p:cNvSpPr/>
          <p:nvPr/>
        </p:nvSpPr>
        <p:spPr>
          <a:xfrm>
            <a:off x="-33876" y="756337"/>
            <a:ext cx="9177876" cy="144021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ADA0C52-B454-6257-F7A4-B84F694DB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1085" y="791473"/>
            <a:ext cx="4147547" cy="2047679"/>
          </a:xfrm>
          <a:prstGeom prst="rect">
            <a:avLst/>
          </a:prstGeom>
        </p:spPr>
      </p:pic>
      <p:sp>
        <p:nvSpPr>
          <p:cNvPr id="6" name="Google Shape;97;p15">
            <a:extLst>
              <a:ext uri="{FF2B5EF4-FFF2-40B4-BE49-F238E27FC236}">
                <a16:creationId xmlns:a16="http://schemas.microsoft.com/office/drawing/2014/main" id="{0004A37A-133D-5657-06AB-57884E94AF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5899" y="1049887"/>
            <a:ext cx="4376711" cy="994634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b="1" dirty="0"/>
              <a:t>Criar uma plataforma pública, gratuita e acessível que integre e organize os dados existentes do SUS para reconstruir a jornada real da paciente com câncer de mama.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5B1BDD-A9EF-71E7-F97B-5E950045883D}"/>
              </a:ext>
            </a:extLst>
          </p:cNvPr>
          <p:cNvSpPr txBox="1"/>
          <p:nvPr/>
        </p:nvSpPr>
        <p:spPr>
          <a:xfrm>
            <a:off x="231176" y="2403303"/>
            <a:ext cx="37651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39700" indent="0">
              <a:buClr>
                <a:srgbClr val="C15CB4"/>
              </a:buClr>
              <a:buSzPts val="1400"/>
              <a:buFont typeface="Kanit Light"/>
              <a:buNone/>
              <a:defRPr b="1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indent="-317500">
              <a:spcBef>
                <a:spcPts val="600"/>
              </a:spcBef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indent="-317500">
              <a:spcBef>
                <a:spcPts val="600"/>
              </a:spcBef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indent="-317500">
              <a:spcBef>
                <a:spcPts val="600"/>
              </a:spcBef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r>
              <a:rPr lang="pt-BR" sz="1800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DataSUS &amp; Coalizão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4E5B22F3-6740-7C5C-9C42-53CD20CBBEDD}"/>
              </a:ext>
            </a:extLst>
          </p:cNvPr>
          <p:cNvSpPr txBox="1"/>
          <p:nvPr/>
        </p:nvSpPr>
        <p:spPr>
          <a:xfrm>
            <a:off x="287415" y="2705356"/>
            <a:ext cx="362522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1600" b="0">
                <a:solidFill>
                  <a:srgbClr val="014550"/>
                </a:solidFill>
                <a:latin typeface="Sora" pitchFamily="2" charset="0"/>
                <a:cs typeface="Sora" pitchFamily="2" charset="0"/>
              </a:defRPr>
            </a:lvl1pPr>
          </a:lstStyle>
          <a:p>
            <a:r>
              <a:rPr lang="pt-BR" sz="1300" dirty="0">
                <a:solidFill>
                  <a:srgbClr val="000000"/>
                </a:solidFill>
                <a:latin typeface="Kanit Light"/>
                <a:cs typeface="Kanit Light"/>
                <a:sym typeface="Kanit Light"/>
              </a:rPr>
              <a:t>A PRISMA integra bases independentes do DATASUS por meio de uma metodologia de análise longitudinal validada por uma coalizão multissetorial,</a:t>
            </a:r>
          </a:p>
        </p:txBody>
      </p:sp>
      <p:pic>
        <p:nvPicPr>
          <p:cNvPr id="9" name="Picture 2" descr="InovaHC - HCFMUSP - Produtor - Eventos e Conteúdos na Sympla">
            <a:extLst>
              <a:ext uri="{FF2B5EF4-FFF2-40B4-BE49-F238E27FC236}">
                <a16:creationId xmlns:a16="http://schemas.microsoft.com/office/drawing/2014/main" id="{62CE67C1-07FD-7C39-F4E8-DB8F55207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841" y="2454958"/>
            <a:ext cx="481535" cy="396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IGCC - Instituto de Governança e Controle do Câncer | LinkedIn">
            <a:extLst>
              <a:ext uri="{FF2B5EF4-FFF2-40B4-BE49-F238E27FC236}">
                <a16:creationId xmlns:a16="http://schemas.microsoft.com/office/drawing/2014/main" id="{96964F84-5239-140E-ABF3-DBB0E9135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533" y="3901843"/>
            <a:ext cx="433822" cy="433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Oncoguia ✓ | São Paulo SP">
            <a:extLst>
              <a:ext uri="{FF2B5EF4-FFF2-40B4-BE49-F238E27FC236}">
                <a16:creationId xmlns:a16="http://schemas.microsoft.com/office/drawing/2014/main" id="{736C0D38-21C5-4843-390C-9B0530B83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533" y="2880536"/>
            <a:ext cx="480020" cy="48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Novartis Brasil | LinkedIn">
            <a:extLst>
              <a:ext uri="{FF2B5EF4-FFF2-40B4-BE49-F238E27FC236}">
                <a16:creationId xmlns:a16="http://schemas.microsoft.com/office/drawing/2014/main" id="{B59054A8-664B-39E7-7DE8-259DC20CB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915" y="3339290"/>
            <a:ext cx="558945" cy="558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53">
            <a:extLst>
              <a:ext uri="{FF2B5EF4-FFF2-40B4-BE49-F238E27FC236}">
                <a16:creationId xmlns:a16="http://schemas.microsoft.com/office/drawing/2014/main" id="{B59E75A9-7534-EDD7-1CCC-98E2B3666891}"/>
              </a:ext>
            </a:extLst>
          </p:cNvPr>
          <p:cNvSpPr/>
          <p:nvPr/>
        </p:nvSpPr>
        <p:spPr>
          <a:xfrm>
            <a:off x="212890" y="2304286"/>
            <a:ext cx="4359110" cy="2208079"/>
          </a:xfrm>
          <a:prstGeom prst="rect">
            <a:avLst/>
          </a:prstGeom>
          <a:noFill/>
          <a:ln>
            <a:solidFill>
              <a:srgbClr val="80317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0B00812C-3C50-9939-34CD-6F1A151A95BC}"/>
              </a:ext>
            </a:extLst>
          </p:cNvPr>
          <p:cNvSpPr txBox="1"/>
          <p:nvPr/>
        </p:nvSpPr>
        <p:spPr>
          <a:xfrm>
            <a:off x="4721084" y="2790747"/>
            <a:ext cx="421002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1600" b="0">
                <a:solidFill>
                  <a:srgbClr val="014550"/>
                </a:solidFill>
                <a:latin typeface="Sora" pitchFamily="2" charset="0"/>
                <a:cs typeface="Sora" pitchFamily="2" charset="0"/>
              </a:defRPr>
            </a:lvl1pPr>
          </a:lstStyle>
          <a:p>
            <a:r>
              <a:rPr lang="pt-BR" sz="1300" dirty="0">
                <a:solidFill>
                  <a:srgbClr val="803176"/>
                </a:solidFill>
                <a:latin typeface="Kanit"/>
                <a:cs typeface="Kanit"/>
                <a:sym typeface="Kanit Light"/>
              </a:rPr>
              <a:t>O projeto endereça a falta de dados longitudinais atuais e do mundo real no SUS</a:t>
            </a:r>
          </a:p>
          <a:p>
            <a:endParaRPr lang="pt-BR" sz="1300" dirty="0">
              <a:solidFill>
                <a:srgbClr val="000000"/>
              </a:solidFill>
              <a:latin typeface="Kanit Light"/>
              <a:cs typeface="Kanit Light"/>
              <a:sym typeface="Kanit Light"/>
            </a:endParaRPr>
          </a:p>
        </p:txBody>
      </p:sp>
      <p:sp>
        <p:nvSpPr>
          <p:cNvPr id="18" name="Google Shape;97;p15">
            <a:extLst>
              <a:ext uri="{FF2B5EF4-FFF2-40B4-BE49-F238E27FC236}">
                <a16:creationId xmlns:a16="http://schemas.microsoft.com/office/drawing/2014/main" id="{59DE3974-01A9-F66A-6064-CF5A0DAC7268}"/>
              </a:ext>
            </a:extLst>
          </p:cNvPr>
          <p:cNvSpPr txBox="1">
            <a:spLocks/>
          </p:cNvSpPr>
          <p:nvPr/>
        </p:nvSpPr>
        <p:spPr>
          <a:xfrm>
            <a:off x="4650931" y="3262712"/>
            <a:ext cx="4147547" cy="1249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r>
              <a:rPr lang="pt-BR" sz="1300" dirty="0"/>
              <a:t>Dar visibilidade ao percurso da paciente dentro do sistema público.</a:t>
            </a:r>
          </a:p>
          <a:p>
            <a:r>
              <a:rPr lang="pt-BR" sz="1300" dirty="0"/>
              <a:t>Identificar gargalos, tempos de espera e padrões de tratamentos regionais.</a:t>
            </a:r>
          </a:p>
          <a:p>
            <a:r>
              <a:rPr lang="pt-BR" sz="1300" dirty="0"/>
              <a:t>Apoiar a tomada de decisão de gestores e formuladores de políticas públicas</a:t>
            </a:r>
            <a:endParaRPr lang="pt-BR" sz="1300" i="1" dirty="0"/>
          </a:p>
        </p:txBody>
      </p:sp>
      <p:sp>
        <p:nvSpPr>
          <p:cNvPr id="19" name="Google Shape;97;p15">
            <a:extLst>
              <a:ext uri="{FF2B5EF4-FFF2-40B4-BE49-F238E27FC236}">
                <a16:creationId xmlns:a16="http://schemas.microsoft.com/office/drawing/2014/main" id="{A27955DB-FC23-68F1-EF1E-10E55B1F806F}"/>
              </a:ext>
            </a:extLst>
          </p:cNvPr>
          <p:cNvSpPr txBox="1">
            <a:spLocks/>
          </p:cNvSpPr>
          <p:nvPr/>
        </p:nvSpPr>
        <p:spPr>
          <a:xfrm>
            <a:off x="257598" y="3569067"/>
            <a:ext cx="3780243" cy="943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Font typeface="Kanit Light"/>
              <a:buNone/>
            </a:pPr>
            <a:r>
              <a:rPr lang="pt-BR" sz="1300" dirty="0"/>
              <a:t>Case exemplar de como a colaboração entre corporações, startups, academia e sociedade civil pode gerar soluções reais para desafios sistêmicos e de interesse público.</a:t>
            </a:r>
          </a:p>
        </p:txBody>
      </p:sp>
      <p:sp>
        <p:nvSpPr>
          <p:cNvPr id="20" name="Google Shape;97;p15">
            <a:extLst>
              <a:ext uri="{FF2B5EF4-FFF2-40B4-BE49-F238E27FC236}">
                <a16:creationId xmlns:a16="http://schemas.microsoft.com/office/drawing/2014/main" id="{6F58D3A9-709D-6759-CB5C-239924290B20}"/>
              </a:ext>
            </a:extLst>
          </p:cNvPr>
          <p:cNvSpPr txBox="1">
            <a:spLocks/>
          </p:cNvSpPr>
          <p:nvPr/>
        </p:nvSpPr>
        <p:spPr>
          <a:xfrm>
            <a:off x="841788" y="4561687"/>
            <a:ext cx="711945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Font typeface="Kanit Light"/>
              <a:buNone/>
            </a:pPr>
            <a:r>
              <a:rPr lang="pt-BR" sz="1300" i="1" dirty="0"/>
              <a:t>Transformar </a:t>
            </a:r>
            <a:r>
              <a:rPr lang="pt-BR" sz="1300" i="1" dirty="0" err="1"/>
              <a:t>datos</a:t>
            </a:r>
            <a:r>
              <a:rPr lang="pt-BR" sz="1300" i="1" dirty="0"/>
              <a:t> públicos </a:t>
            </a:r>
            <a:r>
              <a:rPr lang="pt-BR" sz="1300" i="1" dirty="0" err="1"/>
              <a:t>del</a:t>
            </a:r>
            <a:r>
              <a:rPr lang="pt-BR" sz="1300" i="1" dirty="0"/>
              <a:t> SUS </a:t>
            </a:r>
            <a:r>
              <a:rPr lang="pt-BR" sz="1300" i="1" dirty="0" err="1"/>
              <a:t>en</a:t>
            </a:r>
            <a:r>
              <a:rPr lang="pt-BR" sz="1300" i="1" dirty="0"/>
              <a:t> </a:t>
            </a:r>
            <a:r>
              <a:rPr lang="pt-BR" sz="1300" i="1" dirty="0" err="1"/>
              <a:t>inteligencia</a:t>
            </a:r>
            <a:r>
              <a:rPr lang="pt-BR" sz="1300" i="1" dirty="0"/>
              <a:t> </a:t>
            </a:r>
            <a:r>
              <a:rPr lang="pt-BR" sz="1300" i="1" dirty="0" err="1"/>
              <a:t>accionable</a:t>
            </a:r>
            <a:r>
              <a:rPr lang="pt-BR" sz="1300" i="1" dirty="0"/>
              <a:t> para </a:t>
            </a:r>
            <a:r>
              <a:rPr lang="pt-BR" sz="1300" i="1" dirty="0" err="1"/>
              <a:t>mejorar</a:t>
            </a:r>
            <a:r>
              <a:rPr lang="pt-BR" sz="1300" i="1" dirty="0"/>
              <a:t> </a:t>
            </a:r>
            <a:r>
              <a:rPr lang="pt-BR" sz="1300" i="1" dirty="0" err="1"/>
              <a:t>la</a:t>
            </a:r>
            <a:r>
              <a:rPr lang="pt-BR" sz="1300" i="1" dirty="0"/>
              <a:t> </a:t>
            </a:r>
            <a:r>
              <a:rPr lang="pt-BR" sz="1300" i="1" dirty="0" err="1"/>
              <a:t>atención</a:t>
            </a:r>
            <a:r>
              <a:rPr lang="pt-BR" sz="1300" i="1" dirty="0"/>
              <a:t> oncológica.  PRISMA </a:t>
            </a:r>
            <a:r>
              <a:rPr lang="pt-BR" sz="1300" i="1" dirty="0" err="1"/>
              <a:t>promueve</a:t>
            </a:r>
            <a:r>
              <a:rPr lang="pt-BR" sz="1300" i="1" dirty="0"/>
              <a:t> </a:t>
            </a:r>
            <a:r>
              <a:rPr lang="pt-BR" sz="1300" i="1" dirty="0" err="1"/>
              <a:t>decisiones</a:t>
            </a:r>
            <a:r>
              <a:rPr lang="pt-BR" sz="1300" i="1" dirty="0"/>
              <a:t> </a:t>
            </a:r>
            <a:r>
              <a:rPr lang="pt-BR" sz="1300" i="1" dirty="0" err="1"/>
              <a:t>basadas</a:t>
            </a:r>
            <a:r>
              <a:rPr lang="pt-BR" sz="1300" i="1" dirty="0"/>
              <a:t> </a:t>
            </a:r>
            <a:r>
              <a:rPr lang="pt-BR" sz="1300" i="1" dirty="0" err="1"/>
              <a:t>en</a:t>
            </a:r>
            <a:r>
              <a:rPr lang="pt-BR" sz="1300" i="1" dirty="0"/>
              <a:t> evidencia y </a:t>
            </a:r>
            <a:r>
              <a:rPr lang="pt-BR" sz="1300" i="1" dirty="0" err="1"/>
              <a:t>equidad</a:t>
            </a:r>
            <a:r>
              <a:rPr lang="pt-BR" sz="1300" i="1" dirty="0"/>
              <a:t> </a:t>
            </a:r>
            <a:r>
              <a:rPr lang="pt-BR" sz="1300" i="1" dirty="0" err="1"/>
              <a:t>en</a:t>
            </a:r>
            <a:r>
              <a:rPr lang="pt-BR" sz="1300" i="1" dirty="0"/>
              <a:t> </a:t>
            </a:r>
            <a:r>
              <a:rPr lang="pt-BR" sz="1300" i="1" dirty="0" err="1"/>
              <a:t>el</a:t>
            </a:r>
            <a:r>
              <a:rPr lang="pt-BR" sz="1300" i="1" dirty="0"/>
              <a:t> sistema de </a:t>
            </a:r>
            <a:r>
              <a:rPr lang="pt-BR" sz="1300" i="1" dirty="0" err="1"/>
              <a:t>salud</a:t>
            </a:r>
            <a:r>
              <a:rPr lang="pt-BR" sz="13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3339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C14A2420-9F8A-A60F-7AC9-AA74A33D7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74CCA4C7-8C61-0BB7-52F1-ADECD38FBE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64114"/>
            <a:ext cx="8520600" cy="7931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/>
              <a:t>Tipo de Caso &amp; Descrição da Prática / Tipo de Caso y </a:t>
            </a:r>
            <a:r>
              <a:rPr lang="pt-BR" sz="1600" dirty="0" err="1"/>
              <a:t>Descripción</a:t>
            </a:r>
            <a:r>
              <a:rPr lang="pt-BR" sz="1600" dirty="0"/>
              <a:t> de </a:t>
            </a:r>
            <a:r>
              <a:rPr lang="pt-BR" sz="1600" dirty="0" err="1"/>
              <a:t>la</a:t>
            </a:r>
            <a:r>
              <a:rPr lang="pt-BR" sz="1600" dirty="0"/>
              <a:t> </a:t>
            </a:r>
            <a:r>
              <a:rPr lang="pt-BR" sz="1600" dirty="0" err="1"/>
              <a:t>Práctica</a:t>
            </a:r>
            <a:endParaRPr sz="1600" dirty="0"/>
          </a:p>
        </p:txBody>
      </p:sp>
      <p:sp>
        <p:nvSpPr>
          <p:cNvPr id="4" name="Rectangle 23">
            <a:extLst>
              <a:ext uri="{FF2B5EF4-FFF2-40B4-BE49-F238E27FC236}">
                <a16:creationId xmlns:a16="http://schemas.microsoft.com/office/drawing/2014/main" id="{E55A61A2-3279-23BA-32DB-CE1C4BEC56F0}"/>
              </a:ext>
            </a:extLst>
          </p:cNvPr>
          <p:cNvSpPr/>
          <p:nvPr/>
        </p:nvSpPr>
        <p:spPr>
          <a:xfrm>
            <a:off x="253507" y="728043"/>
            <a:ext cx="3831478" cy="301901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5" name="Google Shape;103;p16">
            <a:extLst>
              <a:ext uri="{FF2B5EF4-FFF2-40B4-BE49-F238E27FC236}">
                <a16:creationId xmlns:a16="http://schemas.microsoft.com/office/drawing/2014/main" id="{FB69F8AA-AEC3-74EF-D080-A9652AE75F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-188841" y="747921"/>
            <a:ext cx="4065104" cy="2044976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596900" lvl="1" indent="0">
              <a:buNone/>
            </a:pPr>
            <a:r>
              <a:rPr lang="pt-BR" dirty="0"/>
              <a:t>A PRISMA é uma plataforma inédita que transforma dados do SUS em informações clara sobre a jornada da paciente com câncer de mama, revelando padrões de cuidado que possibilitam identificar barreiras e oportunidades de melhoria no tratamento do câncer de mama no Brasil.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FBE8218-79FD-995D-3660-BAF665CD1D2A}"/>
              </a:ext>
            </a:extLst>
          </p:cNvPr>
          <p:cNvSpPr txBox="1"/>
          <p:nvPr/>
        </p:nvSpPr>
        <p:spPr>
          <a:xfrm>
            <a:off x="-188841" y="2416482"/>
            <a:ext cx="4273826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317500"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596900" indent="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indent="-317500">
              <a:spcBef>
                <a:spcPts val="600"/>
              </a:spcBef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indent="-317500">
              <a:spcBef>
                <a:spcPts val="600"/>
              </a:spcBef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indent="-317500">
              <a:spcBef>
                <a:spcPts val="600"/>
              </a:spcBef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lvl="1"/>
            <a:r>
              <a:rPr lang="pt-BR" dirty="0"/>
              <a:t>Uma solução inovadora de dados desenvolvida a partir de um modelo de inovação aberta entre Novartis, Semantix, especialistas do SUS, sociedade civil e instituições de pesquisa. </a:t>
            </a:r>
          </a:p>
        </p:txBody>
      </p:sp>
      <p:sp>
        <p:nvSpPr>
          <p:cNvPr id="10" name="Google Shape;97;p15">
            <a:extLst>
              <a:ext uri="{FF2B5EF4-FFF2-40B4-BE49-F238E27FC236}">
                <a16:creationId xmlns:a16="http://schemas.microsoft.com/office/drawing/2014/main" id="{189ABDDE-190A-208F-296C-81BE820910C7}"/>
              </a:ext>
            </a:extLst>
          </p:cNvPr>
          <p:cNvSpPr txBox="1">
            <a:spLocks/>
          </p:cNvSpPr>
          <p:nvPr/>
        </p:nvSpPr>
        <p:spPr>
          <a:xfrm>
            <a:off x="4225572" y="2800349"/>
            <a:ext cx="4759402" cy="1249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r>
              <a:rPr lang="pt-BR" sz="1300" dirty="0"/>
              <a:t>Metodologia inédita para integrar as bases e transformar um dado administrativo em uma visão clínica</a:t>
            </a:r>
          </a:p>
          <a:p>
            <a:r>
              <a:rPr lang="pt-BR" sz="1300" dirty="0"/>
              <a:t>Permite enxergar, pela primeira vez, a jornada completa da paciente com câncer de mama na rede pública</a:t>
            </a:r>
          </a:p>
          <a:p>
            <a:r>
              <a:rPr lang="pt-BR" sz="1300" dirty="0"/>
              <a:t>Identifica gargalos, desigualdades e oportunidades</a:t>
            </a:r>
          </a:p>
          <a:p>
            <a:r>
              <a:rPr lang="pt-BR" sz="1300" dirty="0"/>
              <a:t>Gratuita, pública e de fácil acesso</a:t>
            </a:r>
          </a:p>
          <a:p>
            <a:endParaRPr lang="pt-BR" sz="1300" i="1" dirty="0"/>
          </a:p>
        </p:txBody>
      </p:sp>
      <p:sp>
        <p:nvSpPr>
          <p:cNvPr id="11" name="Google Shape;103;p16">
            <a:extLst>
              <a:ext uri="{FF2B5EF4-FFF2-40B4-BE49-F238E27FC236}">
                <a16:creationId xmlns:a16="http://schemas.microsoft.com/office/drawing/2014/main" id="{6E2ED2D9-8384-0E64-E909-A16675E179B0}"/>
              </a:ext>
            </a:extLst>
          </p:cNvPr>
          <p:cNvSpPr txBox="1">
            <a:spLocks/>
          </p:cNvSpPr>
          <p:nvPr/>
        </p:nvSpPr>
        <p:spPr>
          <a:xfrm>
            <a:off x="-128041" y="3843249"/>
            <a:ext cx="4125996" cy="1146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596900" lvl="1" indent="0">
              <a:spcBef>
                <a:spcPts val="0"/>
              </a:spcBef>
              <a:buNone/>
            </a:pPr>
            <a:r>
              <a:rPr lang="pt-BR" sz="1300" dirty="0"/>
              <a:t>Desenvolvimento conjunto de soluções, processos ou produtos </a:t>
            </a:r>
            <a:br>
              <a:rPr lang="pt-BR" sz="1300" i="1" dirty="0"/>
            </a:br>
            <a:r>
              <a:rPr lang="es-ES" sz="1300" i="1" dirty="0"/>
              <a:t>Desarrollo conjunto de una solución tecnológica con una startup</a:t>
            </a:r>
            <a:endParaRPr lang="pt-BR" sz="1300" dirty="0"/>
          </a:p>
          <a:p>
            <a:pPr marL="596900" lvl="1" indent="0">
              <a:buFont typeface="Kanit Light"/>
              <a:buNone/>
            </a:pPr>
            <a:endParaRPr lang="pt-BR" sz="1300" dirty="0"/>
          </a:p>
        </p:txBody>
      </p:sp>
      <p:sp>
        <p:nvSpPr>
          <p:cNvPr id="12" name="Rectangle 53">
            <a:extLst>
              <a:ext uri="{FF2B5EF4-FFF2-40B4-BE49-F238E27FC236}">
                <a16:creationId xmlns:a16="http://schemas.microsoft.com/office/drawing/2014/main" id="{8B1F76EB-B4CB-235D-054B-9093F3EA13AB}"/>
              </a:ext>
            </a:extLst>
          </p:cNvPr>
          <p:cNvSpPr/>
          <p:nvPr/>
        </p:nvSpPr>
        <p:spPr>
          <a:xfrm>
            <a:off x="269688" y="3735521"/>
            <a:ext cx="3808199" cy="1022129"/>
          </a:xfrm>
          <a:prstGeom prst="rect">
            <a:avLst/>
          </a:prstGeom>
          <a:noFill/>
          <a:ln>
            <a:solidFill>
              <a:srgbClr val="80317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95C7955D-704A-57F4-DA44-ABA8173C5E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160"/>
          <a:stretch/>
        </p:blipFill>
        <p:spPr>
          <a:xfrm>
            <a:off x="4164498" y="728043"/>
            <a:ext cx="4641574" cy="2064854"/>
          </a:xfrm>
          <a:prstGeom prst="rect">
            <a:avLst/>
          </a:prstGeom>
        </p:spPr>
      </p:pic>
      <p:sp>
        <p:nvSpPr>
          <p:cNvPr id="19" name="Google Shape;103;p16">
            <a:extLst>
              <a:ext uri="{FF2B5EF4-FFF2-40B4-BE49-F238E27FC236}">
                <a16:creationId xmlns:a16="http://schemas.microsoft.com/office/drawing/2014/main" id="{01E0E9C1-36CD-9D8D-A26E-C60166AD6CCD}"/>
              </a:ext>
            </a:extLst>
          </p:cNvPr>
          <p:cNvSpPr txBox="1">
            <a:spLocks/>
          </p:cNvSpPr>
          <p:nvPr/>
        </p:nvSpPr>
        <p:spPr>
          <a:xfrm>
            <a:off x="3763891" y="4087561"/>
            <a:ext cx="5221083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596900" lvl="1" indent="0">
              <a:buFont typeface="Kanit Light"/>
              <a:buNone/>
            </a:pPr>
            <a:r>
              <a:rPr lang="es-ES" sz="1200" i="1" dirty="0"/>
              <a:t>PRISMA es una plataforma pública y gratuita que organiza datos del SUS para reconstruir el recorrido de las pacientes con cáncer de mama, facilitando la toma de decisiones basada en evidencia.</a:t>
            </a:r>
            <a:endParaRPr lang="pt-BR" sz="1200" i="1" dirty="0"/>
          </a:p>
          <a:p>
            <a:pPr lvl="1">
              <a:buFont typeface="Kanit Light"/>
              <a:buChar char="●"/>
            </a:pPr>
            <a:endParaRPr lang="pt-BR" sz="1200" dirty="0"/>
          </a:p>
          <a:p>
            <a:pPr marL="596900" lvl="1" indent="0">
              <a:buFont typeface="Kanit Light"/>
              <a:buNone/>
            </a:pP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1987712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E5D88C3A-B570-B964-776B-B57532CAB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3">
            <a:extLst>
              <a:ext uri="{FF2B5EF4-FFF2-40B4-BE49-F238E27FC236}">
                <a16:creationId xmlns:a16="http://schemas.microsoft.com/office/drawing/2014/main" id="{542A7332-BBC7-E774-0C64-23466F331207}"/>
              </a:ext>
            </a:extLst>
          </p:cNvPr>
          <p:cNvSpPr/>
          <p:nvPr/>
        </p:nvSpPr>
        <p:spPr>
          <a:xfrm>
            <a:off x="253507" y="3273670"/>
            <a:ext cx="3145676" cy="119020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BC8E24D7-A8E3-0E46-6890-E1FE4884B8E5}"/>
              </a:ext>
            </a:extLst>
          </p:cNvPr>
          <p:cNvSpPr/>
          <p:nvPr/>
        </p:nvSpPr>
        <p:spPr>
          <a:xfrm>
            <a:off x="253507" y="2017645"/>
            <a:ext cx="3145676" cy="119020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108" name="Google Shape;108;p17">
            <a:extLst>
              <a:ext uri="{FF2B5EF4-FFF2-40B4-BE49-F238E27FC236}">
                <a16:creationId xmlns:a16="http://schemas.microsoft.com/office/drawing/2014/main" id="{9BE48112-F247-9AC0-B179-F15C25A9EF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Originalidade &amp; Inovação / </a:t>
            </a:r>
            <a:r>
              <a:rPr lang="pt-BR" dirty="0" err="1"/>
              <a:t>Originalidad</a:t>
            </a:r>
            <a:r>
              <a:rPr lang="pt-BR" dirty="0"/>
              <a:t> e </a:t>
            </a:r>
            <a:r>
              <a:rPr lang="pt-BR" dirty="0" err="1"/>
              <a:t>Innovación</a:t>
            </a:r>
            <a:endParaRPr dirty="0"/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EC3B62C4-F2A1-3D6E-DA3C-4531436713DC}"/>
              </a:ext>
            </a:extLst>
          </p:cNvPr>
          <p:cNvSpPr/>
          <p:nvPr/>
        </p:nvSpPr>
        <p:spPr>
          <a:xfrm>
            <a:off x="253507" y="728043"/>
            <a:ext cx="3145676" cy="119020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8" name="Google Shape;109;p17">
            <a:extLst>
              <a:ext uri="{FF2B5EF4-FFF2-40B4-BE49-F238E27FC236}">
                <a16:creationId xmlns:a16="http://schemas.microsoft.com/office/drawing/2014/main" id="{E4B2BFC0-6439-3C34-E335-767DAB5A25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53507" y="848479"/>
            <a:ext cx="3027848" cy="1069773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indent="0">
              <a:buNone/>
            </a:pPr>
            <a:r>
              <a:rPr lang="pt-BR" dirty="0">
                <a:solidFill>
                  <a:srgbClr val="803176"/>
                </a:solidFill>
                <a:latin typeface="Kanit"/>
                <a:cs typeface="Kanit"/>
                <a:sym typeface="Kanit"/>
              </a:rPr>
              <a:t>Inovação no uso de dados públicos: </a:t>
            </a:r>
          </a:p>
          <a:p>
            <a:pPr marL="139700" indent="0">
              <a:buNone/>
            </a:pPr>
            <a:r>
              <a:rPr lang="pt-BR" dirty="0"/>
              <a:t>transforma bases desestruturadas do SUS em linhas do tempo personalizadas dos paciente.</a:t>
            </a:r>
          </a:p>
          <a:p>
            <a:pPr marL="596900" lvl="1" indent="0">
              <a:spcBef>
                <a:spcPts val="0"/>
              </a:spcBef>
              <a:buNone/>
            </a:pPr>
            <a:br>
              <a:rPr lang="pt-BR" dirty="0"/>
            </a:br>
            <a:endParaRPr i="1" dirty="0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dirty="0"/>
          </a:p>
        </p:txBody>
      </p:sp>
      <p:sp>
        <p:nvSpPr>
          <p:cNvPr id="9" name="Google Shape;109;p17">
            <a:extLst>
              <a:ext uri="{FF2B5EF4-FFF2-40B4-BE49-F238E27FC236}">
                <a16:creationId xmlns:a16="http://schemas.microsoft.com/office/drawing/2014/main" id="{9D20720A-6647-294B-7D0A-D3F5A38623A3}"/>
              </a:ext>
            </a:extLst>
          </p:cNvPr>
          <p:cNvSpPr txBox="1">
            <a:spLocks/>
          </p:cNvSpPr>
          <p:nvPr/>
        </p:nvSpPr>
        <p:spPr>
          <a:xfrm>
            <a:off x="217920" y="2078444"/>
            <a:ext cx="3123069" cy="933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pt-BR" dirty="0">
                <a:solidFill>
                  <a:srgbClr val="803176"/>
                </a:solidFill>
                <a:latin typeface="Kanit"/>
                <a:cs typeface="Kanit"/>
              </a:rPr>
              <a:t>Experiência única:</a:t>
            </a:r>
            <a:br>
              <a:rPr lang="pt-BR" dirty="0"/>
            </a:br>
            <a:r>
              <a:rPr lang="pt-BR" dirty="0"/>
              <a:t>Interface acessível e intuitiva, com filtros e análises visuais, sem necessidade de expertise técnica..</a:t>
            </a:r>
          </a:p>
          <a:p>
            <a:pPr marL="596900" lvl="1" indent="0">
              <a:spcBef>
                <a:spcPts val="0"/>
              </a:spcBef>
              <a:buFont typeface="Kanit Light"/>
              <a:buNone/>
            </a:pPr>
            <a:br>
              <a:rPr lang="pt-BR" dirty="0"/>
            </a:br>
            <a:endParaRPr lang="pt-BR" i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Kanit Light"/>
              <a:buNone/>
            </a:pPr>
            <a:endParaRPr lang="pt-BR" dirty="0"/>
          </a:p>
        </p:txBody>
      </p:sp>
      <p:sp>
        <p:nvSpPr>
          <p:cNvPr id="10" name="Google Shape;109;p17">
            <a:extLst>
              <a:ext uri="{FF2B5EF4-FFF2-40B4-BE49-F238E27FC236}">
                <a16:creationId xmlns:a16="http://schemas.microsoft.com/office/drawing/2014/main" id="{D376D562-9855-6CA7-CCC5-AFB047B49BFF}"/>
              </a:ext>
            </a:extLst>
          </p:cNvPr>
          <p:cNvSpPr txBox="1">
            <a:spLocks/>
          </p:cNvSpPr>
          <p:nvPr/>
        </p:nvSpPr>
        <p:spPr>
          <a:xfrm>
            <a:off x="207981" y="3392334"/>
            <a:ext cx="3240897" cy="1137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pt-BR" dirty="0">
                <a:solidFill>
                  <a:srgbClr val="803176"/>
                </a:solidFill>
                <a:latin typeface="Kanit"/>
                <a:cs typeface="Kanit"/>
              </a:rPr>
              <a:t>Cocriação multissetorial: </a:t>
            </a:r>
          </a:p>
          <a:p>
            <a:pPr marL="139700" indent="0">
              <a:buNone/>
            </a:pPr>
            <a:r>
              <a:rPr lang="pt-BR" dirty="0"/>
              <a:t>Construímos com um time técnico diverso e com visão do que os gestores disseram precisar.</a:t>
            </a:r>
          </a:p>
          <a:p>
            <a:pPr marL="596900" lvl="1" indent="0">
              <a:spcBef>
                <a:spcPts val="0"/>
              </a:spcBef>
              <a:buFont typeface="Kanit Light"/>
              <a:buNone/>
            </a:pPr>
            <a:r>
              <a:rPr lang="pt-BR" dirty="0"/>
              <a:t>.</a:t>
            </a:r>
          </a:p>
          <a:p>
            <a:pPr marL="596900" lvl="1" indent="0">
              <a:spcBef>
                <a:spcPts val="0"/>
              </a:spcBef>
              <a:buFont typeface="Kanit Light"/>
              <a:buNone/>
            </a:pPr>
            <a:br>
              <a:rPr lang="pt-BR" dirty="0"/>
            </a:br>
            <a:endParaRPr lang="pt-BR" i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Kanit Light"/>
              <a:buNone/>
            </a:pPr>
            <a:endParaRPr lang="pt-BR" dirty="0"/>
          </a:p>
        </p:txBody>
      </p:sp>
      <p:sp>
        <p:nvSpPr>
          <p:cNvPr id="14" name="Google Shape;109;p17">
            <a:extLst>
              <a:ext uri="{FF2B5EF4-FFF2-40B4-BE49-F238E27FC236}">
                <a16:creationId xmlns:a16="http://schemas.microsoft.com/office/drawing/2014/main" id="{A839EE72-4794-F70E-4697-4243FACB563C}"/>
              </a:ext>
            </a:extLst>
          </p:cNvPr>
          <p:cNvSpPr txBox="1">
            <a:spLocks/>
          </p:cNvSpPr>
          <p:nvPr/>
        </p:nvSpPr>
        <p:spPr>
          <a:xfrm>
            <a:off x="3417567" y="609939"/>
            <a:ext cx="4990937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Font typeface="Kanit Light"/>
              <a:buNone/>
            </a:pPr>
            <a:endParaRPr lang="pt-BR" dirty="0"/>
          </a:p>
          <a:p>
            <a:pPr marL="139700" indent="0">
              <a:buFont typeface="Kanit Light"/>
              <a:buNone/>
            </a:pPr>
            <a:r>
              <a:rPr lang="pt-BR" dirty="0"/>
              <a:t>Diferenças em relação a abordagens tradicionais de mercado ou P&amp;D:</a:t>
            </a:r>
          </a:p>
          <a:p>
            <a:pPr marL="139700" indent="0">
              <a:buFont typeface="Kanit Light"/>
              <a:buNone/>
            </a:pPr>
            <a:endParaRPr lang="pt-BR" dirty="0"/>
          </a:p>
          <a:p>
            <a:pPr lvl="1">
              <a:spcBef>
                <a:spcPts val="0"/>
              </a:spcBef>
              <a:buFont typeface="Kanit Light"/>
              <a:buChar char="●"/>
            </a:pPr>
            <a:r>
              <a:rPr lang="pt-BR" dirty="0"/>
              <a:t>Abordagem centrada no problema real.</a:t>
            </a:r>
          </a:p>
          <a:p>
            <a:pPr lvl="1">
              <a:spcBef>
                <a:spcPts val="0"/>
              </a:spcBef>
              <a:buFont typeface="Kanit Light"/>
              <a:buChar char="●"/>
            </a:pPr>
            <a:r>
              <a:rPr lang="pt-BR" dirty="0"/>
              <a:t>Visão longitudinal da jornada (deixamos de olhar a foto para olhar o filme)</a:t>
            </a:r>
          </a:p>
          <a:p>
            <a:pPr lvl="1">
              <a:spcBef>
                <a:spcPts val="0"/>
              </a:spcBef>
              <a:buFont typeface="Kanit Light"/>
              <a:buChar char="●"/>
            </a:pPr>
            <a:r>
              <a:rPr lang="pt-BR" dirty="0"/>
              <a:t>Inovação em dados públicos</a:t>
            </a:r>
          </a:p>
          <a:p>
            <a:pPr lvl="1">
              <a:spcBef>
                <a:spcPts val="0"/>
              </a:spcBef>
              <a:buFont typeface="Kanit Light"/>
              <a:buChar char="●"/>
            </a:pPr>
            <a:r>
              <a:rPr lang="pt-BR" dirty="0"/>
              <a:t>Foco em usabilidade e geração de insights</a:t>
            </a:r>
          </a:p>
          <a:p>
            <a:pPr marL="596900" lvl="1" indent="0">
              <a:spcBef>
                <a:spcPts val="0"/>
              </a:spcBef>
              <a:buFont typeface="Kanit Light"/>
              <a:buNone/>
            </a:pPr>
            <a:endParaRPr lang="pt-BR" dirty="0"/>
          </a:p>
          <a:p>
            <a:pPr marL="596900" lvl="1" indent="0">
              <a:spcBef>
                <a:spcPts val="0"/>
              </a:spcBef>
              <a:buFont typeface="Kanit Light"/>
              <a:buNone/>
            </a:pPr>
            <a:r>
              <a:rPr lang="pt-BR" dirty="0"/>
              <a:t>.</a:t>
            </a:r>
          </a:p>
          <a:p>
            <a:pPr marL="596900" lvl="1" indent="0">
              <a:spcBef>
                <a:spcPts val="0"/>
              </a:spcBef>
              <a:buFont typeface="Kanit Light"/>
              <a:buNone/>
            </a:pPr>
            <a:br>
              <a:rPr lang="pt-BR" dirty="0"/>
            </a:br>
            <a:endParaRPr lang="pt-BR" i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Kanit Light"/>
              <a:buNone/>
            </a:pPr>
            <a:endParaRPr lang="pt-BR" dirty="0"/>
          </a:p>
        </p:txBody>
      </p:sp>
      <p:sp>
        <p:nvSpPr>
          <p:cNvPr id="15" name="Google Shape;121;p19">
            <a:extLst>
              <a:ext uri="{FF2B5EF4-FFF2-40B4-BE49-F238E27FC236}">
                <a16:creationId xmlns:a16="http://schemas.microsoft.com/office/drawing/2014/main" id="{61F95A90-B452-E2E0-9AE9-5EDAE4F92913}"/>
              </a:ext>
            </a:extLst>
          </p:cNvPr>
          <p:cNvSpPr txBox="1">
            <a:spLocks/>
          </p:cNvSpPr>
          <p:nvPr/>
        </p:nvSpPr>
        <p:spPr>
          <a:xfrm>
            <a:off x="3452023" y="2970625"/>
            <a:ext cx="5305528" cy="1355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Font typeface="Kanit Light"/>
              <a:buNone/>
            </a:pPr>
            <a:r>
              <a:rPr lang="pt-BR" dirty="0"/>
              <a:t>Enquanto o modelo tradicional de P&amp;D em saúde é vertical e isolado, PRISMA nasce do território, da dor real e da escuta ativa, com retorno direto à ponta</a:t>
            </a:r>
          </a:p>
          <a:p>
            <a:pPr marL="139700" indent="0">
              <a:buFont typeface="Kanit Light"/>
              <a:buNone/>
            </a:pPr>
            <a:endParaRPr lang="pt-BR" dirty="0"/>
          </a:p>
          <a:p>
            <a:pPr marL="139700" indent="0">
              <a:buFont typeface="Kanit Light"/>
              <a:buNone/>
            </a:pPr>
            <a:r>
              <a:rPr lang="es-ES" i="1" dirty="0"/>
              <a:t>Primera herramienta que conecta datos fragmentados del SUS para crear una línea de tiempo por paciente. Construida con base en escucha activa, no solo en tecnología.</a:t>
            </a:r>
            <a:endParaRPr lang="pt-BR" i="1" dirty="0"/>
          </a:p>
        </p:txBody>
      </p:sp>
    </p:spTree>
    <p:extLst>
      <p:ext uri="{BB962C8B-B14F-4D97-AF65-F5344CB8AC3E}">
        <p14:creationId xmlns:p14="http://schemas.microsoft.com/office/powerpoint/2010/main" val="600880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AB2F7010-F85D-4006-6C07-43E4C5529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3">
            <a:extLst>
              <a:ext uri="{FF2B5EF4-FFF2-40B4-BE49-F238E27FC236}">
                <a16:creationId xmlns:a16="http://schemas.microsoft.com/office/drawing/2014/main" id="{D1591428-9393-11C0-2029-72293D087410}"/>
              </a:ext>
            </a:extLst>
          </p:cNvPr>
          <p:cNvSpPr/>
          <p:nvPr/>
        </p:nvSpPr>
        <p:spPr>
          <a:xfrm>
            <a:off x="3959224" y="874259"/>
            <a:ext cx="4874443" cy="236589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114" name="Google Shape;114;p18">
            <a:extLst>
              <a:ext uri="{FF2B5EF4-FFF2-40B4-BE49-F238E27FC236}">
                <a16:creationId xmlns:a16="http://schemas.microsoft.com/office/drawing/2014/main" id="{944CE84E-A593-9293-38A9-29F75D0F54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Colaboração &amp; Engajamento / </a:t>
            </a:r>
            <a:r>
              <a:rPr lang="pt-BR" dirty="0" err="1"/>
              <a:t>Colaboración</a:t>
            </a:r>
            <a:r>
              <a:rPr lang="pt-BR" dirty="0"/>
              <a:t> y </a:t>
            </a:r>
            <a:r>
              <a:rPr lang="pt-BR" dirty="0" err="1"/>
              <a:t>Compromiso</a:t>
            </a:r>
            <a:endParaRPr dirty="0"/>
          </a:p>
        </p:txBody>
      </p:sp>
      <p:pic>
        <p:nvPicPr>
          <p:cNvPr id="5" name="Picture 2" descr="Novartis Brasil | LinkedIn">
            <a:extLst>
              <a:ext uri="{FF2B5EF4-FFF2-40B4-BE49-F238E27FC236}">
                <a16:creationId xmlns:a16="http://schemas.microsoft.com/office/drawing/2014/main" id="{1DE655DB-938E-0FB4-91D5-77F9B2D6E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71" y="742328"/>
            <a:ext cx="758483" cy="758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2DEC17D-3430-C692-4059-2C922C094846}"/>
              </a:ext>
            </a:extLst>
          </p:cNvPr>
          <p:cNvSpPr txBox="1"/>
          <p:nvPr/>
        </p:nvSpPr>
        <p:spPr>
          <a:xfrm>
            <a:off x="960854" y="874259"/>
            <a:ext cx="293204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39700" indent="0">
              <a:buClr>
                <a:srgbClr val="C15CB4"/>
              </a:buClr>
              <a:buSzPts val="1400"/>
              <a:buFont typeface="Kanit Light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596900" indent="0">
              <a:buClr>
                <a:srgbClr val="C15CB4"/>
              </a:buClr>
              <a:buSzPts val="1400"/>
              <a:buFont typeface="Kanit Light"/>
              <a:buNone/>
              <a:defRPr i="1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indent="-317500">
              <a:spcBef>
                <a:spcPts val="600"/>
              </a:spcBef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indent="-317500">
              <a:spcBef>
                <a:spcPts val="600"/>
              </a:spcBef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indent="-317500">
              <a:spcBef>
                <a:spcPts val="600"/>
              </a:spcBef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r>
              <a:rPr lang="pt-BR" dirty="0">
                <a:solidFill>
                  <a:srgbClr val="7030A0"/>
                </a:solidFill>
              </a:rPr>
              <a:t>Setor privado: </a:t>
            </a:r>
          </a:p>
          <a:p>
            <a:r>
              <a:rPr lang="pt-BR" dirty="0"/>
              <a:t>Novartis (patrocínio, governança, articulação e impacto sistêmico)</a:t>
            </a:r>
          </a:p>
        </p:txBody>
      </p:sp>
      <p:pic>
        <p:nvPicPr>
          <p:cNvPr id="1026" name="Picture 2" descr="Semantix | LinkedIn">
            <a:extLst>
              <a:ext uri="{FF2B5EF4-FFF2-40B4-BE49-F238E27FC236}">
                <a16:creationId xmlns:a16="http://schemas.microsoft.com/office/drawing/2014/main" id="{F2D84947-AAE0-A056-F012-E0F2A2B370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32" y="1632299"/>
            <a:ext cx="606991" cy="60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AF4FA07-3B0A-726C-BA71-BABEE0B77F72}"/>
              </a:ext>
            </a:extLst>
          </p:cNvPr>
          <p:cNvSpPr txBox="1"/>
          <p:nvPr/>
        </p:nvSpPr>
        <p:spPr>
          <a:xfrm>
            <a:off x="960854" y="1712660"/>
            <a:ext cx="279613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39700" indent="0">
              <a:buClr>
                <a:srgbClr val="C15CB4"/>
              </a:buClr>
              <a:buSzPts val="1400"/>
              <a:buFont typeface="Kanit Light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596900" indent="0">
              <a:buClr>
                <a:srgbClr val="C15CB4"/>
              </a:buClr>
              <a:buSzPts val="1400"/>
              <a:buFont typeface="Kanit Light"/>
              <a:buNone/>
              <a:defRPr i="1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indent="-317500">
              <a:spcBef>
                <a:spcPts val="600"/>
              </a:spcBef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indent="-317500">
              <a:spcBef>
                <a:spcPts val="600"/>
              </a:spcBef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indent="-317500">
              <a:spcBef>
                <a:spcPts val="600"/>
              </a:spcBef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r>
              <a:rPr lang="pt-BR" dirty="0">
                <a:solidFill>
                  <a:srgbClr val="7030A0"/>
                </a:solidFill>
              </a:rPr>
              <a:t>Startup: </a:t>
            </a:r>
          </a:p>
          <a:p>
            <a:r>
              <a:rPr lang="pt-BR" dirty="0"/>
              <a:t>Semantix (engenharia de dados e tecnologia)</a:t>
            </a:r>
          </a:p>
        </p:txBody>
      </p:sp>
      <p:pic>
        <p:nvPicPr>
          <p:cNvPr id="10" name="Picture 2" descr="InovaHC - HCFMUSP - Produtor - Eventos e Conteúdos na Sympla">
            <a:extLst>
              <a:ext uri="{FF2B5EF4-FFF2-40B4-BE49-F238E27FC236}">
                <a16:creationId xmlns:a16="http://schemas.microsoft.com/office/drawing/2014/main" id="{5B4D6304-146C-6B80-87EE-77B8BDA79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32" y="2447729"/>
            <a:ext cx="705015" cy="58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78B8B5BB-E63C-EC25-44AD-1206262AC93B}"/>
              </a:ext>
            </a:extLst>
          </p:cNvPr>
          <p:cNvSpPr txBox="1"/>
          <p:nvPr/>
        </p:nvSpPr>
        <p:spPr>
          <a:xfrm>
            <a:off x="976958" y="2551061"/>
            <a:ext cx="270052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39700" indent="0">
              <a:buClr>
                <a:srgbClr val="C15CB4"/>
              </a:buClr>
              <a:buSzPts val="1400"/>
              <a:buFont typeface="Kanit Light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596900" indent="0">
              <a:buClr>
                <a:srgbClr val="C15CB4"/>
              </a:buClr>
              <a:buSzPts val="1400"/>
              <a:buFont typeface="Kanit Light"/>
              <a:buNone/>
              <a:defRPr i="1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indent="-317500">
              <a:spcBef>
                <a:spcPts val="600"/>
              </a:spcBef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indent="-317500">
              <a:spcBef>
                <a:spcPts val="600"/>
              </a:spcBef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indent="-317500">
              <a:spcBef>
                <a:spcPts val="600"/>
              </a:spcBef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lvl="0" algn="l" rtl="0">
              <a:spcBef>
                <a:spcPts val="0"/>
              </a:spcBef>
              <a:spcAft>
                <a:spcPts val="0"/>
              </a:spcAft>
              <a:buSzPts val="1400"/>
            </a:pPr>
            <a:r>
              <a:rPr lang="pt-BR" dirty="0">
                <a:solidFill>
                  <a:srgbClr val="7030A0"/>
                </a:solidFill>
              </a:rPr>
              <a:t>Academia e inovação: 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  <a:buSzPts val="1400"/>
            </a:pPr>
            <a:r>
              <a:rPr lang="pt-BR" dirty="0" err="1"/>
              <a:t>InovaHC</a:t>
            </a:r>
            <a:r>
              <a:rPr lang="pt-BR" dirty="0"/>
              <a:t> e Hospitais</a:t>
            </a:r>
          </a:p>
        </p:txBody>
      </p:sp>
      <p:pic>
        <p:nvPicPr>
          <p:cNvPr id="12" name="Picture 6" descr="IGCC - Instituto de Governança e Controle do Câncer | LinkedIn">
            <a:extLst>
              <a:ext uri="{FF2B5EF4-FFF2-40B4-BE49-F238E27FC236}">
                <a16:creationId xmlns:a16="http://schemas.microsoft.com/office/drawing/2014/main" id="{8191685A-D76D-333F-5F5B-39EBA0BE7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20" y="3747108"/>
            <a:ext cx="524924" cy="52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Oncoguia ✓ | São Paulo SP">
            <a:extLst>
              <a:ext uri="{FF2B5EF4-FFF2-40B4-BE49-F238E27FC236}">
                <a16:creationId xmlns:a16="http://schemas.microsoft.com/office/drawing/2014/main" id="{29AAEF51-51C4-5064-6F68-890B0E5AB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77" y="3126791"/>
            <a:ext cx="580824" cy="580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943B7455-86B1-0047-3EE0-E673418F8741}"/>
              </a:ext>
            </a:extLst>
          </p:cNvPr>
          <p:cNvSpPr txBox="1"/>
          <p:nvPr/>
        </p:nvSpPr>
        <p:spPr>
          <a:xfrm>
            <a:off x="976958" y="3357143"/>
            <a:ext cx="291594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39700" indent="0">
              <a:buClr>
                <a:srgbClr val="C15CB4"/>
              </a:buClr>
              <a:buSzPts val="1400"/>
              <a:buFont typeface="Kanit Light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596900" indent="0">
              <a:buClr>
                <a:srgbClr val="C15CB4"/>
              </a:buClr>
              <a:buSzPts val="1400"/>
              <a:buFont typeface="Kanit Light"/>
              <a:buNone/>
              <a:defRPr i="1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indent="-317500">
              <a:spcBef>
                <a:spcPts val="600"/>
              </a:spcBef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indent="-317500">
              <a:spcBef>
                <a:spcPts val="600"/>
              </a:spcBef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indent="-317500">
              <a:spcBef>
                <a:spcPts val="600"/>
              </a:spcBef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lvl="0" algn="l" rtl="0">
              <a:spcBef>
                <a:spcPts val="0"/>
              </a:spcBef>
              <a:spcAft>
                <a:spcPts val="0"/>
              </a:spcAft>
              <a:buSzPts val="1400"/>
            </a:pPr>
            <a:r>
              <a:rPr lang="pt-BR" dirty="0">
                <a:solidFill>
                  <a:srgbClr val="7030A0"/>
                </a:solidFill>
              </a:rPr>
              <a:t>Sociedade civil: 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  <a:buSzPts val="1400"/>
            </a:pPr>
            <a:r>
              <a:rPr lang="pt-BR" dirty="0"/>
              <a:t>Instituto Oncoguia, Instituto de Governança e Controle do Câncer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317207A-3581-0F9A-7B02-1E2EEAE97FCD}"/>
              </a:ext>
            </a:extLst>
          </p:cNvPr>
          <p:cNvSpPr txBox="1"/>
          <p:nvPr/>
        </p:nvSpPr>
        <p:spPr>
          <a:xfrm>
            <a:off x="976958" y="4173767"/>
            <a:ext cx="293204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139700" indent="0">
              <a:buClr>
                <a:srgbClr val="C15CB4"/>
              </a:buClr>
              <a:buSzPts val="1400"/>
              <a:buFont typeface="Kanit Light"/>
              <a:buNone/>
              <a:defRPr>
                <a:solidFill>
                  <a:srgbClr val="7030A0"/>
                </a:solidFill>
                <a:latin typeface="Kanit Light"/>
                <a:ea typeface="Kanit Light"/>
                <a:cs typeface="Kanit Light"/>
              </a:defRPr>
            </a:lvl1pPr>
            <a:lvl2pPr marL="596900" indent="0">
              <a:buClr>
                <a:srgbClr val="C15CB4"/>
              </a:buClr>
              <a:buSzPts val="1400"/>
              <a:buFont typeface="Kanit Light"/>
              <a:buNone/>
              <a:defRPr i="1">
                <a:latin typeface="Kanit Light"/>
                <a:ea typeface="Kanit Light"/>
                <a:cs typeface="Kanit Light"/>
              </a:defRPr>
            </a:lvl2pPr>
            <a:lvl3pPr marL="13716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</a:defRPr>
            </a:lvl3pPr>
            <a:lvl4pPr marL="18288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</a:defRPr>
            </a:lvl4pPr>
            <a:lvl5pPr marL="22860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</a:defRPr>
            </a:lvl5pPr>
            <a:lvl6pPr marL="2743200" indent="-317500">
              <a:spcBef>
                <a:spcPts val="600"/>
              </a:spcBef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</a:defRPr>
            </a:lvl6pPr>
            <a:lvl7pPr marL="3200400" indent="-317500">
              <a:spcBef>
                <a:spcPts val="600"/>
              </a:spcBef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</a:defRPr>
            </a:lvl7pPr>
            <a:lvl8pPr marL="3657600" indent="-317500">
              <a:spcBef>
                <a:spcPts val="600"/>
              </a:spcBef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</a:defRPr>
            </a:lvl8pPr>
            <a:lvl9pPr marL="4114800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</a:defRPr>
            </a:lvl9pPr>
          </a:lstStyle>
          <a:p>
            <a:r>
              <a:rPr lang="pt-BR" dirty="0"/>
              <a:t>Indivíduos-chave: </a:t>
            </a:r>
            <a:r>
              <a:rPr lang="pt-BR" dirty="0">
                <a:solidFill>
                  <a:schemeClr val="tx1"/>
                </a:solidFill>
              </a:rPr>
              <a:t>médicos, ex-ministro da saúde, ativistas e especialistas em dados públicos</a:t>
            </a:r>
          </a:p>
        </p:txBody>
      </p:sp>
      <p:sp>
        <p:nvSpPr>
          <p:cNvPr id="19" name="Google Shape;115;p18">
            <a:extLst>
              <a:ext uri="{FF2B5EF4-FFF2-40B4-BE49-F238E27FC236}">
                <a16:creationId xmlns:a16="http://schemas.microsoft.com/office/drawing/2014/main" id="{F263F923-6F10-50D3-5DC7-E1FBC1CF1D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982878" y="1014401"/>
            <a:ext cx="4723800" cy="28269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Mecanismos de </a:t>
            </a:r>
            <a:r>
              <a:rPr lang="pt-BR" dirty="0" err="1"/>
              <a:t>co-criação</a:t>
            </a:r>
            <a:r>
              <a:rPr lang="pt-BR" dirty="0"/>
              <a:t>, governança conjunta e compartilhamento de valor: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/>
          </a:p>
          <a:p>
            <a:pPr lvl="1">
              <a:spcBef>
                <a:spcPts val="0"/>
              </a:spcBef>
              <a:buChar char="●"/>
            </a:pPr>
            <a:r>
              <a:rPr lang="pt-BR" dirty="0"/>
              <a:t>Cocriação da metodologia e premissas técnicas</a:t>
            </a:r>
          </a:p>
          <a:p>
            <a:pPr lvl="1">
              <a:spcBef>
                <a:spcPts val="0"/>
              </a:spcBef>
              <a:buChar char="●"/>
            </a:pPr>
            <a:r>
              <a:rPr lang="pt-BR" dirty="0"/>
              <a:t>Desenvolvimento desde o design da solução.</a:t>
            </a:r>
          </a:p>
          <a:p>
            <a:pPr lvl="1">
              <a:spcBef>
                <a:spcPts val="0"/>
              </a:spcBef>
              <a:buChar char="●"/>
            </a:pPr>
            <a:r>
              <a:rPr lang="pt-BR" dirty="0"/>
              <a:t>Validação técnica com especialistas.</a:t>
            </a:r>
          </a:p>
          <a:p>
            <a:pPr lvl="1">
              <a:spcBef>
                <a:spcPts val="0"/>
              </a:spcBef>
              <a:buChar char="●"/>
            </a:pPr>
            <a:r>
              <a:rPr lang="pt-BR" dirty="0"/>
              <a:t>Governança horizontal e compartilhamento público do resultado.</a:t>
            </a:r>
          </a:p>
          <a:p>
            <a:pPr lvl="1">
              <a:spcBef>
                <a:spcPts val="0"/>
              </a:spcBef>
              <a:buChar char="●"/>
            </a:pPr>
            <a:r>
              <a:rPr lang="pt-BR" dirty="0"/>
              <a:t>Oficinas de escuta e definição de indicadores</a:t>
            </a:r>
          </a:p>
          <a:p>
            <a:pPr marL="596900" lvl="1" indent="0">
              <a:spcBef>
                <a:spcPts val="0"/>
              </a:spcBef>
              <a:buNone/>
            </a:pPr>
            <a:endParaRPr lang="pt-BR" i="1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85F4B5C-33E2-5E66-8F65-46F4CC692600}"/>
              </a:ext>
            </a:extLst>
          </p:cNvPr>
          <p:cNvSpPr txBox="1"/>
          <p:nvPr/>
        </p:nvSpPr>
        <p:spPr>
          <a:xfrm>
            <a:off x="3881108" y="3497979"/>
            <a:ext cx="50292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i="1" dirty="0">
                <a:latin typeface="Kanit Light"/>
                <a:cs typeface="Kanit Light"/>
                <a:sym typeface="Kanit Light"/>
              </a:rPr>
              <a:t>Más de 10 actores de distintos sectores: startup, gran farmacéutica, hospitales, </a:t>
            </a:r>
            <a:r>
              <a:rPr lang="es-ES" i="1" dirty="0" err="1">
                <a:latin typeface="Kanit Light"/>
                <a:cs typeface="Kanit Light"/>
                <a:sym typeface="Kanit Light"/>
              </a:rPr>
              <a:t>ONGs</a:t>
            </a:r>
            <a:r>
              <a:rPr lang="es-ES" i="1" dirty="0">
                <a:latin typeface="Kanit Light"/>
                <a:cs typeface="Kanit Light"/>
                <a:sym typeface="Kanit Light"/>
              </a:rPr>
              <a:t> e investigadores.</a:t>
            </a:r>
          </a:p>
          <a:p>
            <a:br>
              <a:rPr lang="es-ES" i="1" dirty="0">
                <a:latin typeface="Kanit Light"/>
                <a:cs typeface="Kanit Light"/>
                <a:sym typeface="Kanit Light"/>
              </a:rPr>
            </a:br>
            <a:r>
              <a:rPr lang="es-ES" i="1" dirty="0">
                <a:latin typeface="Kanit Light"/>
                <a:cs typeface="Kanit Light"/>
                <a:sym typeface="Kanit Light"/>
              </a:rPr>
              <a:t>Gobernanza horizontal, talleres de escucha y validación técnica con usuarios reales.</a:t>
            </a:r>
            <a:endParaRPr lang="pt-BR" i="1" dirty="0">
              <a:latin typeface="Kanit Light"/>
              <a:cs typeface="Kanit Light"/>
              <a:sym typeface="Kanit Light"/>
            </a:endParaRPr>
          </a:p>
        </p:txBody>
      </p:sp>
    </p:spTree>
    <p:extLst>
      <p:ext uri="{BB962C8B-B14F-4D97-AF65-F5344CB8AC3E}">
        <p14:creationId xmlns:p14="http://schemas.microsoft.com/office/powerpoint/2010/main" val="3976928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5DDFB228-43EB-BC03-953B-E22021182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>
            <a:extLst>
              <a:ext uri="{FF2B5EF4-FFF2-40B4-BE49-F238E27FC236}">
                <a16:creationId xmlns:a16="http://schemas.microsoft.com/office/drawing/2014/main" id="{2499B93D-2DD7-7C2E-E6E6-AEE6A6E9F2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 / </a:t>
            </a:r>
            <a:r>
              <a:rPr lang="pt-BR" dirty="0" err="1"/>
              <a:t>Demostración</a:t>
            </a:r>
            <a:r>
              <a:rPr lang="pt-BR" dirty="0"/>
              <a:t> de Resultados</a:t>
            </a:r>
            <a:endParaRPr dirty="0"/>
          </a:p>
        </p:txBody>
      </p:sp>
      <p:sp>
        <p:nvSpPr>
          <p:cNvPr id="3" name="Rectangle 23">
            <a:extLst>
              <a:ext uri="{FF2B5EF4-FFF2-40B4-BE49-F238E27FC236}">
                <a16:creationId xmlns:a16="http://schemas.microsoft.com/office/drawing/2014/main" id="{A41A5E22-65AF-560A-AAE2-A9711399079C}"/>
              </a:ext>
            </a:extLst>
          </p:cNvPr>
          <p:cNvSpPr/>
          <p:nvPr/>
        </p:nvSpPr>
        <p:spPr>
          <a:xfrm>
            <a:off x="247854" y="933894"/>
            <a:ext cx="2310569" cy="9644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4" name="Rectangle 23">
            <a:extLst>
              <a:ext uri="{FF2B5EF4-FFF2-40B4-BE49-F238E27FC236}">
                <a16:creationId xmlns:a16="http://schemas.microsoft.com/office/drawing/2014/main" id="{CD57968D-A1AD-B446-29F2-DAFD64672EB3}"/>
              </a:ext>
            </a:extLst>
          </p:cNvPr>
          <p:cNvSpPr/>
          <p:nvPr/>
        </p:nvSpPr>
        <p:spPr>
          <a:xfrm>
            <a:off x="2666376" y="933894"/>
            <a:ext cx="2310569" cy="9644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6" name="Rectangle 23">
            <a:extLst>
              <a:ext uri="{FF2B5EF4-FFF2-40B4-BE49-F238E27FC236}">
                <a16:creationId xmlns:a16="http://schemas.microsoft.com/office/drawing/2014/main" id="{468FD545-378B-3FC4-6B8A-CD277700F55A}"/>
              </a:ext>
            </a:extLst>
          </p:cNvPr>
          <p:cNvSpPr/>
          <p:nvPr/>
        </p:nvSpPr>
        <p:spPr>
          <a:xfrm>
            <a:off x="247854" y="1988151"/>
            <a:ext cx="2310569" cy="9644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88C8AE6C-382A-756B-9F8F-40B6BC85DDF5}"/>
              </a:ext>
            </a:extLst>
          </p:cNvPr>
          <p:cNvSpPr/>
          <p:nvPr/>
        </p:nvSpPr>
        <p:spPr>
          <a:xfrm>
            <a:off x="2666376" y="1988151"/>
            <a:ext cx="2310569" cy="9644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8" name="Rectangle 23">
            <a:extLst>
              <a:ext uri="{FF2B5EF4-FFF2-40B4-BE49-F238E27FC236}">
                <a16:creationId xmlns:a16="http://schemas.microsoft.com/office/drawing/2014/main" id="{EA18F631-3C40-25B1-36A0-EE594EF0D2AE}"/>
              </a:ext>
            </a:extLst>
          </p:cNvPr>
          <p:cNvSpPr/>
          <p:nvPr/>
        </p:nvSpPr>
        <p:spPr>
          <a:xfrm>
            <a:off x="247854" y="3042408"/>
            <a:ext cx="2310569" cy="9644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1DAD835C-1A08-FDBC-BE7B-CB3CB30A8D5F}"/>
              </a:ext>
            </a:extLst>
          </p:cNvPr>
          <p:cNvSpPr/>
          <p:nvPr/>
        </p:nvSpPr>
        <p:spPr>
          <a:xfrm>
            <a:off x="2666376" y="3042408"/>
            <a:ext cx="2310569" cy="9644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10" name="Google Shape;121;p19">
            <a:extLst>
              <a:ext uri="{FF2B5EF4-FFF2-40B4-BE49-F238E27FC236}">
                <a16:creationId xmlns:a16="http://schemas.microsoft.com/office/drawing/2014/main" id="{CCFCAC09-C705-A29A-8C29-213C025317A6}"/>
              </a:ext>
            </a:extLst>
          </p:cNvPr>
          <p:cNvSpPr txBox="1">
            <a:spLocks/>
          </p:cNvSpPr>
          <p:nvPr/>
        </p:nvSpPr>
        <p:spPr>
          <a:xfrm>
            <a:off x="182491" y="3097258"/>
            <a:ext cx="2060439" cy="714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pt-BR" dirty="0">
                <a:solidFill>
                  <a:srgbClr val="7030A0"/>
                </a:solidFill>
              </a:rPr>
              <a:t>27 estados </a:t>
            </a:r>
            <a:r>
              <a:rPr lang="pt-BR" dirty="0"/>
              <a:t>mapeados com indicadores comparáveis</a:t>
            </a:r>
          </a:p>
        </p:txBody>
      </p:sp>
      <p:sp>
        <p:nvSpPr>
          <p:cNvPr id="121" name="Google Shape;121;p19">
            <a:extLst>
              <a:ext uri="{FF2B5EF4-FFF2-40B4-BE49-F238E27FC236}">
                <a16:creationId xmlns:a16="http://schemas.microsoft.com/office/drawing/2014/main" id="{3AEDFB06-7539-3E97-DFFD-497E9208B9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2674" y="933894"/>
            <a:ext cx="2391743" cy="301025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indent="0">
              <a:buNone/>
            </a:pPr>
            <a:r>
              <a:rPr lang="pt-BR" dirty="0">
                <a:solidFill>
                  <a:srgbClr val="7030A0"/>
                </a:solidFill>
              </a:rPr>
              <a:t>+ de 50 premissas definidas </a:t>
            </a:r>
            <a:r>
              <a:rPr lang="pt-BR" dirty="0"/>
              <a:t>para transformar uma base administrativa em uma visão clinica</a:t>
            </a:r>
          </a:p>
        </p:txBody>
      </p:sp>
      <p:sp>
        <p:nvSpPr>
          <p:cNvPr id="11" name="Google Shape;121;p19">
            <a:extLst>
              <a:ext uri="{FF2B5EF4-FFF2-40B4-BE49-F238E27FC236}">
                <a16:creationId xmlns:a16="http://schemas.microsoft.com/office/drawing/2014/main" id="{6CF782D9-91E7-9CD1-834F-1365CAEDEAC9}"/>
              </a:ext>
            </a:extLst>
          </p:cNvPr>
          <p:cNvSpPr txBox="1">
            <a:spLocks/>
          </p:cNvSpPr>
          <p:nvPr/>
        </p:nvSpPr>
        <p:spPr>
          <a:xfrm>
            <a:off x="2623786" y="972355"/>
            <a:ext cx="255842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pt-BR" dirty="0"/>
              <a:t>Validação com </a:t>
            </a:r>
            <a:r>
              <a:rPr lang="pt-BR" dirty="0">
                <a:solidFill>
                  <a:srgbClr val="7030A0"/>
                </a:solidFill>
              </a:rPr>
              <a:t>mais 40 especialistas</a:t>
            </a:r>
            <a:r>
              <a:rPr lang="pt-BR" dirty="0"/>
              <a:t> e gestores</a:t>
            </a:r>
          </a:p>
        </p:txBody>
      </p:sp>
      <p:sp>
        <p:nvSpPr>
          <p:cNvPr id="12" name="Google Shape;121;p19">
            <a:extLst>
              <a:ext uri="{FF2B5EF4-FFF2-40B4-BE49-F238E27FC236}">
                <a16:creationId xmlns:a16="http://schemas.microsoft.com/office/drawing/2014/main" id="{EF0A5B48-5129-6933-8EB4-F2BC682ACEBE}"/>
              </a:ext>
            </a:extLst>
          </p:cNvPr>
          <p:cNvSpPr txBox="1">
            <a:spLocks/>
          </p:cNvSpPr>
          <p:nvPr/>
        </p:nvSpPr>
        <p:spPr>
          <a:xfrm>
            <a:off x="204031" y="2041583"/>
            <a:ext cx="2310569" cy="466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pt-BR" dirty="0">
                <a:solidFill>
                  <a:srgbClr val="7030A0"/>
                </a:solidFill>
              </a:rPr>
              <a:t>+1 milhão de pacientes </a:t>
            </a:r>
            <a:r>
              <a:rPr lang="pt-BR" dirty="0"/>
              <a:t>processados </a:t>
            </a:r>
          </a:p>
        </p:txBody>
      </p:sp>
      <p:sp>
        <p:nvSpPr>
          <p:cNvPr id="13" name="Google Shape;121;p19">
            <a:extLst>
              <a:ext uri="{FF2B5EF4-FFF2-40B4-BE49-F238E27FC236}">
                <a16:creationId xmlns:a16="http://schemas.microsoft.com/office/drawing/2014/main" id="{EC556E60-A23C-8CBE-4B75-E64DCA412DD6}"/>
              </a:ext>
            </a:extLst>
          </p:cNvPr>
          <p:cNvSpPr txBox="1">
            <a:spLocks/>
          </p:cNvSpPr>
          <p:nvPr/>
        </p:nvSpPr>
        <p:spPr>
          <a:xfrm>
            <a:off x="2602246" y="2032353"/>
            <a:ext cx="2905265" cy="712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pt-BR" dirty="0"/>
              <a:t>Milhões de registros administrativos analisados</a:t>
            </a:r>
          </a:p>
        </p:txBody>
      </p:sp>
      <p:sp>
        <p:nvSpPr>
          <p:cNvPr id="14" name="Google Shape;121;p19">
            <a:extLst>
              <a:ext uri="{FF2B5EF4-FFF2-40B4-BE49-F238E27FC236}">
                <a16:creationId xmlns:a16="http://schemas.microsoft.com/office/drawing/2014/main" id="{824A3816-DA59-4020-6CDA-F6F3DC31499B}"/>
              </a:ext>
            </a:extLst>
          </p:cNvPr>
          <p:cNvSpPr txBox="1">
            <a:spLocks/>
          </p:cNvSpPr>
          <p:nvPr/>
        </p:nvSpPr>
        <p:spPr>
          <a:xfrm>
            <a:off x="2623786" y="3053919"/>
            <a:ext cx="2353159" cy="964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pt-BR" dirty="0"/>
              <a:t>Padrão de tratamento revelado por estado, município e instituições</a:t>
            </a:r>
          </a:p>
        </p:txBody>
      </p:sp>
      <p:sp>
        <p:nvSpPr>
          <p:cNvPr id="15" name="Google Shape;121;p19">
            <a:extLst>
              <a:ext uri="{FF2B5EF4-FFF2-40B4-BE49-F238E27FC236}">
                <a16:creationId xmlns:a16="http://schemas.microsoft.com/office/drawing/2014/main" id="{08DB4F3D-E444-AD8A-BB4C-2D12496BD8F4}"/>
              </a:ext>
            </a:extLst>
          </p:cNvPr>
          <p:cNvSpPr txBox="1">
            <a:spLocks/>
          </p:cNvSpPr>
          <p:nvPr/>
        </p:nvSpPr>
        <p:spPr>
          <a:xfrm>
            <a:off x="5041075" y="969996"/>
            <a:ext cx="3562625" cy="1355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pt-BR" dirty="0"/>
              <a:t>Evidências qualitativas:</a:t>
            </a:r>
          </a:p>
          <a:p>
            <a:pPr marL="139700" indent="0">
              <a:buNone/>
            </a:pPr>
            <a:endParaRPr lang="pt-BR" dirty="0"/>
          </a:p>
          <a:p>
            <a:r>
              <a:rPr lang="pt-BR" dirty="0"/>
              <a:t>PRISMA virou destaque no Congresso do </a:t>
            </a:r>
            <a:r>
              <a:rPr lang="pt-BR" dirty="0" err="1"/>
              <a:t>Conasems</a:t>
            </a:r>
            <a:r>
              <a:rPr lang="pt-BR" dirty="0"/>
              <a:t> (maior congresso de saúde pública do Brasil)</a:t>
            </a:r>
          </a:p>
          <a:p>
            <a:r>
              <a:rPr lang="pt-BR" dirty="0"/>
              <a:t>Adesão espontânea de secretarias estaduais e municipais</a:t>
            </a:r>
          </a:p>
          <a:p>
            <a:r>
              <a:rPr lang="pt-BR" dirty="0"/>
              <a:t>Citações em estudos, artigos e veículos de imprensa</a:t>
            </a:r>
          </a:p>
          <a:p>
            <a:r>
              <a:rPr lang="pt-BR" dirty="0"/>
              <a:t>Apresentação em comitês, eventos e fóruns estratégicos</a:t>
            </a:r>
          </a:p>
          <a:p>
            <a:r>
              <a:rPr lang="pt-BR" dirty="0"/>
              <a:t>Percepção dos gestores: “agora consigo ver onde agir”</a:t>
            </a:r>
          </a:p>
        </p:txBody>
      </p:sp>
      <p:sp>
        <p:nvSpPr>
          <p:cNvPr id="16" name="Google Shape;121;p19">
            <a:extLst>
              <a:ext uri="{FF2B5EF4-FFF2-40B4-BE49-F238E27FC236}">
                <a16:creationId xmlns:a16="http://schemas.microsoft.com/office/drawing/2014/main" id="{95022375-D838-DE70-CE22-B077F79D6309}"/>
              </a:ext>
            </a:extLst>
          </p:cNvPr>
          <p:cNvSpPr txBox="1">
            <a:spLocks/>
          </p:cNvSpPr>
          <p:nvPr/>
        </p:nvSpPr>
        <p:spPr>
          <a:xfrm>
            <a:off x="1014181" y="4173504"/>
            <a:ext cx="85206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i="1">
                <a:latin typeface="Kanit Light"/>
                <a:cs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r>
              <a:rPr lang="es-ES" dirty="0"/>
              <a:t>Más de 1 millón de pacientes mapeados</a:t>
            </a:r>
            <a:br>
              <a:rPr lang="es-ES" dirty="0"/>
            </a:br>
            <a:r>
              <a:rPr lang="es-ES" dirty="0"/>
              <a:t>Más de 16 mil millones de registros procesados</a:t>
            </a:r>
            <a:br>
              <a:rPr lang="es-ES" dirty="0"/>
            </a:br>
            <a:r>
              <a:rPr lang="es-ES" dirty="0"/>
              <a:t>Adhesión espontánea de secretarías estatales y municipales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65737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/>
              <a:t>Escalabilidade &amp; Replicabilidade / </a:t>
            </a:r>
            <a:r>
              <a:rPr lang="pt-BR" sz="2000" dirty="0" err="1"/>
              <a:t>Escalabilidad</a:t>
            </a:r>
            <a:r>
              <a:rPr lang="pt-BR" sz="2000" dirty="0"/>
              <a:t> y </a:t>
            </a:r>
            <a:r>
              <a:rPr lang="pt-BR" sz="2000" dirty="0" err="1"/>
              <a:t>Replicabilidad</a:t>
            </a:r>
            <a:endParaRPr sz="2000" dirty="0"/>
          </a:p>
        </p:txBody>
      </p:sp>
      <p:sp>
        <p:nvSpPr>
          <p:cNvPr id="127" name="Google Shape;127;p20"/>
          <p:cNvSpPr txBox="1">
            <a:spLocks noGrp="1"/>
          </p:cNvSpPr>
          <p:nvPr>
            <p:ph type="body" idx="1"/>
          </p:nvPr>
        </p:nvSpPr>
        <p:spPr>
          <a:xfrm>
            <a:off x="311700" y="854046"/>
            <a:ext cx="82920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Fatores de sucesso para escalar: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Plataforma baseada em dados públicos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Código e metodologia aberta que podem ser reaplicados em outras realidades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Dados estruturados com plano de expansão em análises mais avançadas e preditivas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Baixo custo de manutenção e marginal de expansão para novas doenças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Plataforma digital de fácil acesso.</a:t>
            </a:r>
            <a:br>
              <a:rPr lang="pt-BR" dirty="0"/>
            </a:br>
            <a:r>
              <a:rPr lang="es-ES" i="1" dirty="0"/>
              <a:t>Puede replicarse para otras enfermedades y contextos locales; Bajo costo marginal de expansión; Código y método abiertos</a:t>
            </a:r>
            <a:endParaRPr i="1" dirty="0"/>
          </a:p>
          <a:p>
            <a:pPr marL="1397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Recomendações práticas para replicar:</a:t>
            </a:r>
          </a:p>
          <a:p>
            <a:pPr>
              <a:spcBef>
                <a:spcPts val="600"/>
              </a:spcBef>
            </a:pPr>
            <a:r>
              <a:rPr lang="pt-BR" dirty="0"/>
              <a:t>Envolver usuários finais desde o início</a:t>
            </a:r>
          </a:p>
          <a:p>
            <a:pPr>
              <a:spcBef>
                <a:spcPts val="600"/>
              </a:spcBef>
            </a:pPr>
            <a:r>
              <a:rPr lang="pt-BR" dirty="0"/>
              <a:t>Garantir uma camada de análise visual acessível</a:t>
            </a:r>
          </a:p>
          <a:p>
            <a:pPr>
              <a:spcBef>
                <a:spcPts val="600"/>
              </a:spcBef>
            </a:pPr>
            <a:r>
              <a:rPr lang="pt-BR" dirty="0"/>
              <a:t>Atuar com parceiros locais para legitimar o uso</a:t>
            </a:r>
          </a:p>
          <a:p>
            <a:pPr>
              <a:spcBef>
                <a:spcPts val="600"/>
              </a:spcBef>
            </a:pPr>
            <a:r>
              <a:rPr lang="pt-BR" dirty="0"/>
              <a:t>Entender a realidade na prática dos sistemas da rede pública</a:t>
            </a:r>
          </a:p>
          <a:p>
            <a:pPr marL="139700" indent="0">
              <a:buNone/>
            </a:pPr>
            <a:r>
              <a:rPr lang="es-ES" i="1" dirty="0"/>
              <a:t>Escuchar el problema real, </a:t>
            </a:r>
            <a:r>
              <a:rPr lang="es-ES" i="1" dirty="0" err="1"/>
              <a:t>co-crear</a:t>
            </a:r>
            <a:r>
              <a:rPr lang="es-ES" i="1" dirty="0"/>
              <a:t> con el ecosistema y validar con los usuarios son claves para transformar datos en soluciones sostenibles y con impacto social.</a:t>
            </a:r>
            <a:endParaRPr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>
          <a:extLst>
            <a:ext uri="{FF2B5EF4-FFF2-40B4-BE49-F238E27FC236}">
              <a16:creationId xmlns:a16="http://schemas.microsoft.com/office/drawing/2014/main" id="{85EF1B30-389C-018F-1AEB-4A4318C3F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>
            <a:extLst>
              <a:ext uri="{FF2B5EF4-FFF2-40B4-BE49-F238E27FC236}">
                <a16:creationId xmlns:a16="http://schemas.microsoft.com/office/drawing/2014/main" id="{9FC4EAF8-29E9-CF42-3738-B95AAA3835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dirty="0"/>
              <a:t>Lições Aprendidas &amp; Recomendações Práticas / Lecciones</a:t>
            </a:r>
            <a:endParaRPr sz="2200" dirty="0"/>
          </a:p>
        </p:txBody>
      </p:sp>
      <p:sp>
        <p:nvSpPr>
          <p:cNvPr id="4" name="Rectangle 23">
            <a:extLst>
              <a:ext uri="{FF2B5EF4-FFF2-40B4-BE49-F238E27FC236}">
                <a16:creationId xmlns:a16="http://schemas.microsoft.com/office/drawing/2014/main" id="{D5269B16-6627-5C4C-623A-A48AE02475E1}"/>
              </a:ext>
            </a:extLst>
          </p:cNvPr>
          <p:cNvSpPr/>
          <p:nvPr/>
        </p:nvSpPr>
        <p:spPr>
          <a:xfrm>
            <a:off x="247854" y="992543"/>
            <a:ext cx="2310569" cy="46949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1717A39D-FEEE-6D14-5820-AF8DDB20D204}"/>
              </a:ext>
            </a:extLst>
          </p:cNvPr>
          <p:cNvSpPr/>
          <p:nvPr/>
        </p:nvSpPr>
        <p:spPr>
          <a:xfrm>
            <a:off x="2739095" y="992543"/>
            <a:ext cx="4093316" cy="46949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6" name="Google Shape;121;p19">
            <a:extLst>
              <a:ext uri="{FF2B5EF4-FFF2-40B4-BE49-F238E27FC236}">
                <a16:creationId xmlns:a16="http://schemas.microsoft.com/office/drawing/2014/main" id="{39C472FD-20FD-4DE4-C4CF-9E51C90545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491" y="1111005"/>
            <a:ext cx="2391743" cy="364241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indent="0">
              <a:buNone/>
            </a:pPr>
            <a:r>
              <a:rPr lang="pt-BR" dirty="0"/>
              <a:t>Complexidade do DataSUS</a:t>
            </a:r>
          </a:p>
        </p:txBody>
      </p:sp>
      <p:sp>
        <p:nvSpPr>
          <p:cNvPr id="7" name="Google Shape;121;p19">
            <a:extLst>
              <a:ext uri="{FF2B5EF4-FFF2-40B4-BE49-F238E27FC236}">
                <a16:creationId xmlns:a16="http://schemas.microsoft.com/office/drawing/2014/main" id="{AAEC6016-2902-844B-E2F9-EC0E071E4F52}"/>
              </a:ext>
            </a:extLst>
          </p:cNvPr>
          <p:cNvSpPr txBox="1">
            <a:spLocks/>
          </p:cNvSpPr>
          <p:nvPr/>
        </p:nvSpPr>
        <p:spPr>
          <a:xfrm>
            <a:off x="2713238" y="1103810"/>
            <a:ext cx="4119174" cy="317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Expertise técnica + validação com especialistas</a:t>
            </a:r>
          </a:p>
        </p:txBody>
      </p:sp>
      <p:sp>
        <p:nvSpPr>
          <p:cNvPr id="12" name="Google Shape;121;p19">
            <a:extLst>
              <a:ext uri="{FF2B5EF4-FFF2-40B4-BE49-F238E27FC236}">
                <a16:creationId xmlns:a16="http://schemas.microsoft.com/office/drawing/2014/main" id="{3BF90ABF-D4FC-3933-03EA-218CBD1691CE}"/>
              </a:ext>
            </a:extLst>
          </p:cNvPr>
          <p:cNvSpPr txBox="1">
            <a:spLocks/>
          </p:cNvSpPr>
          <p:nvPr/>
        </p:nvSpPr>
        <p:spPr>
          <a:xfrm>
            <a:off x="138668" y="770720"/>
            <a:ext cx="2391743" cy="30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Font typeface="Kanit Light"/>
              <a:buNone/>
            </a:pPr>
            <a:r>
              <a:rPr lang="pt-BR" dirty="0">
                <a:solidFill>
                  <a:srgbClr val="7030A0"/>
                </a:solidFill>
              </a:rPr>
              <a:t>Obstáculos</a:t>
            </a:r>
          </a:p>
        </p:txBody>
      </p:sp>
      <p:sp>
        <p:nvSpPr>
          <p:cNvPr id="13" name="Google Shape;121;p19">
            <a:extLst>
              <a:ext uri="{FF2B5EF4-FFF2-40B4-BE49-F238E27FC236}">
                <a16:creationId xmlns:a16="http://schemas.microsoft.com/office/drawing/2014/main" id="{4A7724E6-FAA6-79E6-9438-17BF93430313}"/>
              </a:ext>
            </a:extLst>
          </p:cNvPr>
          <p:cNvSpPr txBox="1">
            <a:spLocks/>
          </p:cNvSpPr>
          <p:nvPr/>
        </p:nvSpPr>
        <p:spPr>
          <a:xfrm>
            <a:off x="2645720" y="766501"/>
            <a:ext cx="2391743" cy="30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Font typeface="Kanit Light"/>
              <a:buNone/>
            </a:pPr>
            <a:r>
              <a:rPr lang="pt-BR" dirty="0">
                <a:solidFill>
                  <a:srgbClr val="7030A0"/>
                </a:solidFill>
              </a:rPr>
              <a:t>Resolvido com</a:t>
            </a:r>
          </a:p>
        </p:txBody>
      </p:sp>
      <p:sp>
        <p:nvSpPr>
          <p:cNvPr id="14" name="Rectangle 23">
            <a:extLst>
              <a:ext uri="{FF2B5EF4-FFF2-40B4-BE49-F238E27FC236}">
                <a16:creationId xmlns:a16="http://schemas.microsoft.com/office/drawing/2014/main" id="{C826E0DB-E064-1E8B-3137-1E88C0F01C96}"/>
              </a:ext>
            </a:extLst>
          </p:cNvPr>
          <p:cNvSpPr/>
          <p:nvPr/>
        </p:nvSpPr>
        <p:spPr>
          <a:xfrm>
            <a:off x="259706" y="1572318"/>
            <a:ext cx="2310569" cy="46949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15" name="Rectangle 23">
            <a:extLst>
              <a:ext uri="{FF2B5EF4-FFF2-40B4-BE49-F238E27FC236}">
                <a16:creationId xmlns:a16="http://schemas.microsoft.com/office/drawing/2014/main" id="{12E36728-48E2-EEC4-575C-26B7EA48B3A0}"/>
              </a:ext>
            </a:extLst>
          </p:cNvPr>
          <p:cNvSpPr/>
          <p:nvPr/>
        </p:nvSpPr>
        <p:spPr>
          <a:xfrm>
            <a:off x="2750947" y="1572318"/>
            <a:ext cx="4093316" cy="46949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16" name="Google Shape;121;p19">
            <a:extLst>
              <a:ext uri="{FF2B5EF4-FFF2-40B4-BE49-F238E27FC236}">
                <a16:creationId xmlns:a16="http://schemas.microsoft.com/office/drawing/2014/main" id="{5051DAEE-0BED-1CBA-E72B-AA89FC33BE80}"/>
              </a:ext>
            </a:extLst>
          </p:cNvPr>
          <p:cNvSpPr txBox="1">
            <a:spLocks/>
          </p:cNvSpPr>
          <p:nvPr/>
        </p:nvSpPr>
        <p:spPr>
          <a:xfrm>
            <a:off x="184404" y="1581451"/>
            <a:ext cx="2391743" cy="364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Font typeface="Kanit Light"/>
              <a:buNone/>
            </a:pPr>
            <a:r>
              <a:rPr lang="pt-BR" dirty="0"/>
              <a:t>Integração das bases sem identificador único</a:t>
            </a:r>
          </a:p>
        </p:txBody>
      </p:sp>
      <p:sp>
        <p:nvSpPr>
          <p:cNvPr id="17" name="Google Shape;121;p19">
            <a:extLst>
              <a:ext uri="{FF2B5EF4-FFF2-40B4-BE49-F238E27FC236}">
                <a16:creationId xmlns:a16="http://schemas.microsoft.com/office/drawing/2014/main" id="{95875A8A-B986-841E-B945-117004695157}"/>
              </a:ext>
            </a:extLst>
          </p:cNvPr>
          <p:cNvSpPr txBox="1">
            <a:spLocks/>
          </p:cNvSpPr>
          <p:nvPr/>
        </p:nvSpPr>
        <p:spPr>
          <a:xfrm>
            <a:off x="2725090" y="1663707"/>
            <a:ext cx="4119174" cy="317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Metodologia de </a:t>
            </a:r>
            <a:r>
              <a:rPr lang="pt-BR" dirty="0" err="1"/>
              <a:t>record</a:t>
            </a:r>
            <a:r>
              <a:rPr lang="pt-BR" dirty="0"/>
              <a:t> </a:t>
            </a:r>
            <a:r>
              <a:rPr lang="pt-BR" dirty="0" err="1"/>
              <a:t>linkage</a:t>
            </a:r>
            <a:endParaRPr lang="pt-BR" dirty="0"/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EA685DD5-D71E-4E1A-CA3A-07ACDC4B2EED}"/>
              </a:ext>
            </a:extLst>
          </p:cNvPr>
          <p:cNvSpPr/>
          <p:nvPr/>
        </p:nvSpPr>
        <p:spPr>
          <a:xfrm>
            <a:off x="273712" y="2162032"/>
            <a:ext cx="2310569" cy="46949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19" name="Rectangle 23">
            <a:extLst>
              <a:ext uri="{FF2B5EF4-FFF2-40B4-BE49-F238E27FC236}">
                <a16:creationId xmlns:a16="http://schemas.microsoft.com/office/drawing/2014/main" id="{F2211F98-B8A9-24D1-7453-F1D49A1A6B12}"/>
              </a:ext>
            </a:extLst>
          </p:cNvPr>
          <p:cNvSpPr/>
          <p:nvPr/>
        </p:nvSpPr>
        <p:spPr>
          <a:xfrm>
            <a:off x="2764953" y="2162032"/>
            <a:ext cx="4093316" cy="46949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20" name="Google Shape;121;p19">
            <a:extLst>
              <a:ext uri="{FF2B5EF4-FFF2-40B4-BE49-F238E27FC236}">
                <a16:creationId xmlns:a16="http://schemas.microsoft.com/office/drawing/2014/main" id="{151C6808-3120-DB9E-ABC1-BD67B34BC34C}"/>
              </a:ext>
            </a:extLst>
          </p:cNvPr>
          <p:cNvSpPr txBox="1">
            <a:spLocks/>
          </p:cNvSpPr>
          <p:nvPr/>
        </p:nvSpPr>
        <p:spPr>
          <a:xfrm>
            <a:off x="198410" y="2191043"/>
            <a:ext cx="2391743" cy="364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Font typeface="Kanit Light"/>
              <a:buNone/>
            </a:pPr>
            <a:r>
              <a:rPr lang="pt-BR" dirty="0"/>
              <a:t>Risco de se tornar apenas um dashboard</a:t>
            </a:r>
          </a:p>
        </p:txBody>
      </p:sp>
      <p:sp>
        <p:nvSpPr>
          <p:cNvPr id="21" name="Google Shape;121;p19">
            <a:extLst>
              <a:ext uri="{FF2B5EF4-FFF2-40B4-BE49-F238E27FC236}">
                <a16:creationId xmlns:a16="http://schemas.microsoft.com/office/drawing/2014/main" id="{3097E5B7-457C-37C8-FB19-B5B3369060E8}"/>
              </a:ext>
            </a:extLst>
          </p:cNvPr>
          <p:cNvSpPr txBox="1">
            <a:spLocks/>
          </p:cNvSpPr>
          <p:nvPr/>
        </p:nvSpPr>
        <p:spPr>
          <a:xfrm>
            <a:off x="2739096" y="2173909"/>
            <a:ext cx="4119174" cy="317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Evitado ao se tornar ferramenta estratégica de gestão</a:t>
            </a:r>
          </a:p>
        </p:txBody>
      </p:sp>
      <p:sp>
        <p:nvSpPr>
          <p:cNvPr id="22" name="Google Shape;133;p21">
            <a:extLst>
              <a:ext uri="{FF2B5EF4-FFF2-40B4-BE49-F238E27FC236}">
                <a16:creationId xmlns:a16="http://schemas.microsoft.com/office/drawing/2014/main" id="{3477126B-DAD2-B05C-A190-199B4B073B39}"/>
              </a:ext>
            </a:extLst>
          </p:cNvPr>
          <p:cNvSpPr txBox="1">
            <a:spLocks/>
          </p:cNvSpPr>
          <p:nvPr/>
        </p:nvSpPr>
        <p:spPr>
          <a:xfrm>
            <a:off x="182491" y="269801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Font typeface="Kanit Light"/>
              <a:buNone/>
            </a:pPr>
            <a:r>
              <a:rPr lang="pt-BR" sz="1200" i="1" dirty="0"/>
              <a:t>La </a:t>
            </a:r>
            <a:r>
              <a:rPr lang="pt-BR" sz="1200" i="1" dirty="0" err="1"/>
              <a:t>complejidad</a:t>
            </a:r>
            <a:r>
              <a:rPr lang="pt-BR" sz="1200" i="1" dirty="0"/>
              <a:t> de </a:t>
            </a:r>
            <a:r>
              <a:rPr lang="pt-BR" sz="1200" i="1" dirty="0" err="1"/>
              <a:t>los</a:t>
            </a:r>
            <a:r>
              <a:rPr lang="pt-BR" sz="1200" i="1" dirty="0"/>
              <a:t> </a:t>
            </a:r>
            <a:r>
              <a:rPr lang="pt-BR" sz="1200" i="1" dirty="0" err="1"/>
              <a:t>datos</a:t>
            </a:r>
            <a:r>
              <a:rPr lang="pt-BR" sz="1200" i="1" dirty="0"/>
              <a:t> </a:t>
            </a:r>
            <a:r>
              <a:rPr lang="pt-BR" sz="1200" i="1" dirty="0" err="1"/>
              <a:t>del</a:t>
            </a:r>
            <a:r>
              <a:rPr lang="pt-BR" sz="1200" i="1" dirty="0"/>
              <a:t> SUS, </a:t>
            </a:r>
            <a:r>
              <a:rPr lang="pt-BR" sz="1200" i="1" dirty="0" err="1"/>
              <a:t>la</a:t>
            </a:r>
            <a:r>
              <a:rPr lang="pt-BR" sz="1200" i="1" dirty="0"/>
              <a:t> </a:t>
            </a:r>
            <a:r>
              <a:rPr lang="pt-BR" sz="1200" i="1" dirty="0" err="1"/>
              <a:t>necesidad</a:t>
            </a:r>
            <a:r>
              <a:rPr lang="pt-BR" sz="1200" i="1" dirty="0"/>
              <a:t> de </a:t>
            </a:r>
            <a:r>
              <a:rPr lang="pt-BR" sz="1200" i="1" dirty="0" err="1"/>
              <a:t>legitimidad</a:t>
            </a:r>
            <a:r>
              <a:rPr lang="pt-BR" sz="1200" i="1" dirty="0"/>
              <a:t> </a:t>
            </a:r>
            <a:r>
              <a:rPr lang="pt-BR" sz="1200" i="1" dirty="0" err="1"/>
              <a:t>multisectorial</a:t>
            </a:r>
            <a:r>
              <a:rPr lang="pt-BR" sz="1200" i="1" dirty="0"/>
              <a:t> y </a:t>
            </a:r>
            <a:r>
              <a:rPr lang="pt-BR" sz="1200" i="1" dirty="0" err="1"/>
              <a:t>el</a:t>
            </a:r>
            <a:r>
              <a:rPr lang="pt-BR" sz="1200" i="1" dirty="0"/>
              <a:t> </a:t>
            </a:r>
            <a:r>
              <a:rPr lang="pt-BR" sz="1200" i="1" dirty="0" err="1"/>
              <a:t>riesgo</a:t>
            </a:r>
            <a:r>
              <a:rPr lang="pt-BR" sz="1200" i="1" dirty="0"/>
              <a:t> de </a:t>
            </a:r>
            <a:r>
              <a:rPr lang="pt-BR" sz="1200" i="1" dirty="0" err="1"/>
              <a:t>crear</a:t>
            </a:r>
            <a:r>
              <a:rPr lang="pt-BR" sz="1200" i="1" dirty="0"/>
              <a:t> una </a:t>
            </a:r>
            <a:r>
              <a:rPr lang="pt-BR" sz="1200" i="1" dirty="0" err="1"/>
              <a:t>herramienta</a:t>
            </a:r>
            <a:r>
              <a:rPr lang="pt-BR" sz="1200" i="1" dirty="0"/>
              <a:t> poco utilizada pero superados </a:t>
            </a:r>
            <a:r>
              <a:rPr lang="pt-BR" sz="1200" i="1" dirty="0" err="1"/>
              <a:t>con</a:t>
            </a:r>
            <a:r>
              <a:rPr lang="pt-BR" sz="1200" i="1" dirty="0"/>
              <a:t> </a:t>
            </a:r>
            <a:r>
              <a:rPr lang="pt-BR" sz="1200" i="1" dirty="0" err="1"/>
              <a:t>co-creación</a:t>
            </a:r>
            <a:r>
              <a:rPr lang="pt-BR" sz="1200" i="1" dirty="0"/>
              <a:t>, </a:t>
            </a:r>
            <a:r>
              <a:rPr lang="pt-BR" sz="1200" i="1" dirty="0" err="1"/>
              <a:t>validación</a:t>
            </a:r>
            <a:r>
              <a:rPr lang="pt-BR" sz="1200" i="1" dirty="0"/>
              <a:t> continua y enfoque </a:t>
            </a:r>
            <a:r>
              <a:rPr lang="pt-BR" sz="1200" i="1" dirty="0" err="1"/>
              <a:t>en</a:t>
            </a:r>
            <a:r>
              <a:rPr lang="pt-BR" sz="1200" i="1" dirty="0"/>
              <a:t> </a:t>
            </a:r>
            <a:r>
              <a:rPr lang="pt-BR" sz="1200" i="1" dirty="0" err="1"/>
              <a:t>el</a:t>
            </a:r>
            <a:r>
              <a:rPr lang="pt-BR" sz="1200" i="1" dirty="0"/>
              <a:t> </a:t>
            </a:r>
            <a:r>
              <a:rPr lang="pt-BR" sz="1200" i="1" dirty="0" err="1"/>
              <a:t>usuario</a:t>
            </a:r>
            <a:r>
              <a:rPr lang="pt-BR" sz="1200" i="1" dirty="0"/>
              <a:t> final.</a:t>
            </a:r>
          </a:p>
        </p:txBody>
      </p:sp>
      <p:sp>
        <p:nvSpPr>
          <p:cNvPr id="23" name="Google Shape;133;p21">
            <a:extLst>
              <a:ext uri="{FF2B5EF4-FFF2-40B4-BE49-F238E27FC236}">
                <a16:creationId xmlns:a16="http://schemas.microsoft.com/office/drawing/2014/main" id="{AEFC5BB1-092A-A181-081F-7E45A93C2F42}"/>
              </a:ext>
            </a:extLst>
          </p:cNvPr>
          <p:cNvSpPr txBox="1">
            <a:spLocks/>
          </p:cNvSpPr>
          <p:nvPr/>
        </p:nvSpPr>
        <p:spPr>
          <a:xfrm>
            <a:off x="387000" y="3178397"/>
            <a:ext cx="73854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spcBef>
                <a:spcPts val="600"/>
              </a:spcBef>
              <a:spcAft>
                <a:spcPts val="600"/>
              </a:spcAft>
              <a:buFont typeface="Kanit Light"/>
              <a:buNone/>
            </a:pPr>
            <a:r>
              <a:rPr lang="pt-BR" dirty="0"/>
              <a:t>Recomendações para quem quiser replicar:</a:t>
            </a:r>
          </a:p>
          <a:p>
            <a:r>
              <a:rPr lang="pt-BR" dirty="0"/>
              <a:t>Trabalhe com a dor real, não com hipóteses </a:t>
            </a:r>
            <a:r>
              <a:rPr lang="pt-BR" i="1" dirty="0"/>
              <a:t> </a:t>
            </a:r>
            <a:r>
              <a:rPr lang="pt-BR" sz="1400" i="1" dirty="0"/>
              <a:t>El </a:t>
            </a:r>
            <a:r>
              <a:rPr lang="pt-BR" sz="1400" i="1" dirty="0" err="1"/>
              <a:t>dolor</a:t>
            </a:r>
            <a:r>
              <a:rPr lang="pt-BR" sz="1400" i="1" dirty="0"/>
              <a:t> real </a:t>
            </a:r>
            <a:r>
              <a:rPr lang="pt-BR" sz="1400" i="1" dirty="0" err="1"/>
              <a:t>viene</a:t>
            </a:r>
            <a:r>
              <a:rPr lang="pt-BR" sz="1400" i="1" dirty="0"/>
              <a:t> antes que </a:t>
            </a:r>
            <a:r>
              <a:rPr lang="pt-BR" sz="1400" i="1" dirty="0" err="1"/>
              <a:t>la</a:t>
            </a:r>
            <a:r>
              <a:rPr lang="pt-BR" sz="1400" i="1" dirty="0"/>
              <a:t> </a:t>
            </a:r>
            <a:r>
              <a:rPr lang="pt-BR" sz="1400" i="1" dirty="0" err="1"/>
              <a:t>tecnología</a:t>
            </a:r>
            <a:endParaRPr lang="pt-BR" dirty="0"/>
          </a:p>
          <a:p>
            <a:r>
              <a:rPr lang="pt-BR" dirty="0"/>
              <a:t>Construa com o ecossistema, não para ele </a:t>
            </a:r>
            <a:r>
              <a:rPr lang="pt-BR" i="1" dirty="0"/>
              <a:t> </a:t>
            </a:r>
            <a:r>
              <a:rPr lang="pt-BR" sz="1400" i="1" dirty="0"/>
              <a:t>La </a:t>
            </a:r>
            <a:r>
              <a:rPr lang="pt-BR" sz="1400" i="1" dirty="0" err="1"/>
              <a:t>co-creación</a:t>
            </a:r>
            <a:r>
              <a:rPr lang="pt-BR" sz="1400" i="1" dirty="0"/>
              <a:t> </a:t>
            </a:r>
            <a:r>
              <a:rPr lang="pt-BR" sz="1400" i="1" dirty="0" err="1"/>
              <a:t>genera</a:t>
            </a:r>
            <a:r>
              <a:rPr lang="pt-BR" sz="1400" i="1" dirty="0"/>
              <a:t> </a:t>
            </a:r>
            <a:r>
              <a:rPr lang="pt-BR" sz="1400" i="1" dirty="0" err="1"/>
              <a:t>legitimidad</a:t>
            </a:r>
            <a:endParaRPr lang="pt-BR" dirty="0"/>
          </a:p>
          <a:p>
            <a:r>
              <a:rPr lang="pt-BR" dirty="0"/>
              <a:t>Foque em legitimidade, usabilidade e confiabilidade, além da tecnologia </a:t>
            </a:r>
            <a:r>
              <a:rPr lang="pt-BR" i="1" dirty="0" err="1"/>
              <a:t>Validación</a:t>
            </a:r>
            <a:r>
              <a:rPr lang="pt-BR" i="1" dirty="0"/>
              <a:t> constante </a:t>
            </a:r>
            <a:r>
              <a:rPr lang="pt-BR" i="1" dirty="0" err="1"/>
              <a:t>con</a:t>
            </a:r>
            <a:r>
              <a:rPr lang="pt-BR" i="1" dirty="0"/>
              <a:t> </a:t>
            </a:r>
            <a:r>
              <a:rPr lang="pt-BR" i="1" dirty="0" err="1"/>
              <a:t>quienes</a:t>
            </a:r>
            <a:r>
              <a:rPr lang="pt-BR" i="1" dirty="0"/>
              <a:t> van a </a:t>
            </a:r>
            <a:r>
              <a:rPr lang="pt-BR" i="1" dirty="0" err="1"/>
              <a:t>utilizarla</a:t>
            </a:r>
            <a:endParaRPr lang="pt-BR" i="1" dirty="0"/>
          </a:p>
        </p:txBody>
      </p:sp>
      <p:sp>
        <p:nvSpPr>
          <p:cNvPr id="24" name="Rectangle 53">
            <a:extLst>
              <a:ext uri="{FF2B5EF4-FFF2-40B4-BE49-F238E27FC236}">
                <a16:creationId xmlns:a16="http://schemas.microsoft.com/office/drawing/2014/main" id="{0E10FB15-B4DF-59A9-E900-48767876E614}"/>
              </a:ext>
            </a:extLst>
          </p:cNvPr>
          <p:cNvSpPr/>
          <p:nvPr/>
        </p:nvSpPr>
        <p:spPr>
          <a:xfrm>
            <a:off x="350088" y="3170066"/>
            <a:ext cx="7722429" cy="1371044"/>
          </a:xfrm>
          <a:prstGeom prst="rect">
            <a:avLst/>
          </a:prstGeom>
          <a:noFill/>
          <a:ln>
            <a:solidFill>
              <a:srgbClr val="80317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7317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Encerramento &amp; Contato / </a:t>
            </a:r>
            <a:r>
              <a:rPr lang="pt-BR" dirty="0" err="1"/>
              <a:t>Cierre</a:t>
            </a:r>
            <a:r>
              <a:rPr lang="pt-BR" dirty="0"/>
              <a:t> y Contacto</a:t>
            </a:r>
            <a:endParaRPr dirty="0"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3552439" y="848479"/>
            <a:ext cx="5213874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lvl="0" indent="0">
              <a:buNone/>
            </a:pPr>
            <a:r>
              <a:rPr lang="pt-BR" dirty="0"/>
              <a:t>Próximos passos: </a:t>
            </a:r>
          </a:p>
          <a:p>
            <a:pPr marL="457200" lvl="1">
              <a:spcBef>
                <a:spcPts val="0"/>
              </a:spcBef>
              <a:buFont typeface="Kanit Light"/>
              <a:buChar char="●"/>
            </a:pPr>
            <a:r>
              <a:rPr lang="pt-BR" dirty="0"/>
              <a:t>Expandir a Prisma com mais inteligência e parceiros</a:t>
            </a:r>
          </a:p>
          <a:p>
            <a:pPr marL="457200" lvl="1">
              <a:spcBef>
                <a:spcPts val="0"/>
              </a:spcBef>
              <a:buFont typeface="Kanit Light"/>
              <a:buChar char="●"/>
            </a:pPr>
            <a:r>
              <a:rPr lang="pt-BR" dirty="0"/>
              <a:t>Personalizar painéis</a:t>
            </a:r>
          </a:p>
          <a:p>
            <a:pPr marL="457200" lvl="1">
              <a:spcBef>
                <a:spcPts val="0"/>
              </a:spcBef>
              <a:buFont typeface="Kanit Light"/>
              <a:buChar char="●"/>
            </a:pPr>
            <a:r>
              <a:rPr lang="pt-BR" dirty="0"/>
              <a:t>Construir modelos preditivos.</a:t>
            </a:r>
          </a:p>
          <a:p>
            <a:pPr marL="457200" lvl="1">
              <a:spcBef>
                <a:spcPts val="0"/>
              </a:spcBef>
              <a:buFont typeface="Kanit Light"/>
              <a:buChar char="●"/>
            </a:pPr>
            <a:r>
              <a:rPr lang="pt-BR" dirty="0"/>
              <a:t>Estabelecer sustentabilidade institucional da PRISMA.</a:t>
            </a:r>
          </a:p>
          <a:p>
            <a:pPr marL="457200" lvl="1">
              <a:spcBef>
                <a:spcPts val="0"/>
              </a:spcBef>
              <a:buFont typeface="Kanit Light"/>
              <a:buChar char="●"/>
            </a:pPr>
            <a:r>
              <a:rPr lang="pt-BR" dirty="0"/>
              <a:t>Trabalhar localmente para gerar intervenções e melhorar os desfechos das pacientes</a:t>
            </a:r>
          </a:p>
          <a:p>
            <a:pPr marL="139700" lvl="1" indent="0">
              <a:spcBef>
                <a:spcPts val="0"/>
              </a:spcBef>
              <a:buNone/>
            </a:pPr>
            <a:br>
              <a:rPr lang="pt-BR" dirty="0"/>
            </a:br>
            <a:r>
              <a:rPr lang="es-ES" i="1" dirty="0"/>
              <a:t>Próximo paso: expandir PRISMA con más inteligencia y alianzas, personalizar paneles, desarrollar modelos predictivos, asegurar su sostenibilidad institucional y trabajar a nivel local para generar intervenciones que mejoren los resultados de las pacientes.</a:t>
            </a:r>
            <a:endParaRPr i="1" dirty="0"/>
          </a:p>
        </p:txBody>
      </p:sp>
      <p:sp>
        <p:nvSpPr>
          <p:cNvPr id="2" name="Google Shape;145;p23">
            <a:extLst>
              <a:ext uri="{FF2B5EF4-FFF2-40B4-BE49-F238E27FC236}">
                <a16:creationId xmlns:a16="http://schemas.microsoft.com/office/drawing/2014/main" id="{DB5324FD-F477-A55E-C697-6A4313B73077}"/>
              </a:ext>
            </a:extLst>
          </p:cNvPr>
          <p:cNvSpPr txBox="1">
            <a:spLocks/>
          </p:cNvSpPr>
          <p:nvPr/>
        </p:nvSpPr>
        <p:spPr>
          <a:xfrm>
            <a:off x="3350928" y="4102313"/>
            <a:ext cx="53871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0" indent="0" algn="ctr">
              <a:buFont typeface="Kanit Light"/>
              <a:buNone/>
            </a:pPr>
            <a:r>
              <a:rPr lang="pt-BR"/>
              <a:t>anna.buehler@novartis.com</a:t>
            </a:r>
            <a:endParaRPr lang="pt-BR" dirty="0"/>
          </a:p>
        </p:txBody>
      </p:sp>
      <p:sp>
        <p:nvSpPr>
          <p:cNvPr id="3" name="Google Shape;139;p22">
            <a:extLst>
              <a:ext uri="{FF2B5EF4-FFF2-40B4-BE49-F238E27FC236}">
                <a16:creationId xmlns:a16="http://schemas.microsoft.com/office/drawing/2014/main" id="{CBFC1651-6500-3F52-68CA-05B4FC2285C9}"/>
              </a:ext>
            </a:extLst>
          </p:cNvPr>
          <p:cNvSpPr txBox="1">
            <a:spLocks/>
          </p:cNvSpPr>
          <p:nvPr/>
        </p:nvSpPr>
        <p:spPr>
          <a:xfrm>
            <a:off x="104420" y="4076275"/>
            <a:ext cx="329476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pt-BR" i="1" dirty="0"/>
              <a:t>PRISMA entrega </a:t>
            </a:r>
            <a:r>
              <a:rPr lang="pt-BR" i="1" dirty="0" err="1"/>
              <a:t>datos</a:t>
            </a:r>
            <a:r>
              <a:rPr lang="pt-BR" i="1" dirty="0"/>
              <a:t> transformadores, </a:t>
            </a:r>
            <a:r>
              <a:rPr lang="pt-BR" i="1" dirty="0" err="1"/>
              <a:t>co-creados</a:t>
            </a:r>
            <a:r>
              <a:rPr lang="pt-BR" i="1" dirty="0"/>
              <a:t> y públicos.</a:t>
            </a:r>
          </a:p>
        </p:txBody>
      </p:sp>
      <p:sp>
        <p:nvSpPr>
          <p:cNvPr id="4" name="Rectangle 23">
            <a:extLst>
              <a:ext uri="{FF2B5EF4-FFF2-40B4-BE49-F238E27FC236}">
                <a16:creationId xmlns:a16="http://schemas.microsoft.com/office/drawing/2014/main" id="{29703F82-0564-DB12-4323-99397ED19286}"/>
              </a:ext>
            </a:extLst>
          </p:cNvPr>
          <p:cNvSpPr/>
          <p:nvPr/>
        </p:nvSpPr>
        <p:spPr>
          <a:xfrm>
            <a:off x="253507" y="3019144"/>
            <a:ext cx="3145676" cy="98364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5EBD12FF-107A-14A7-91A4-2124FB7A2611}"/>
              </a:ext>
            </a:extLst>
          </p:cNvPr>
          <p:cNvSpPr/>
          <p:nvPr/>
        </p:nvSpPr>
        <p:spPr>
          <a:xfrm>
            <a:off x="253507" y="1942025"/>
            <a:ext cx="3145676" cy="98364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6" name="Rectangle 23">
            <a:extLst>
              <a:ext uri="{FF2B5EF4-FFF2-40B4-BE49-F238E27FC236}">
                <a16:creationId xmlns:a16="http://schemas.microsoft.com/office/drawing/2014/main" id="{F5C1EDC8-319E-1F0B-6017-23F5729268BE}"/>
              </a:ext>
            </a:extLst>
          </p:cNvPr>
          <p:cNvSpPr/>
          <p:nvPr/>
        </p:nvSpPr>
        <p:spPr>
          <a:xfrm>
            <a:off x="253507" y="831325"/>
            <a:ext cx="3145676" cy="98364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7" name="Google Shape;109;p17">
            <a:extLst>
              <a:ext uri="{FF2B5EF4-FFF2-40B4-BE49-F238E27FC236}">
                <a16:creationId xmlns:a16="http://schemas.microsoft.com/office/drawing/2014/main" id="{71052CA7-DB92-665C-B08D-610CB907403A}"/>
              </a:ext>
            </a:extLst>
          </p:cNvPr>
          <p:cNvSpPr txBox="1">
            <a:spLocks/>
          </p:cNvSpPr>
          <p:nvPr/>
        </p:nvSpPr>
        <p:spPr>
          <a:xfrm>
            <a:off x="253507" y="848479"/>
            <a:ext cx="3027848" cy="1069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pt-BR" b="1" dirty="0">
                <a:latin typeface="Kanit" panose="020B0604020202020204" charset="-34"/>
                <a:cs typeface="Kanit" panose="020B0604020202020204" charset="-34"/>
              </a:rPr>
              <a:t>Tornamos visível o que era invisível: a jornada da paciente com câncer de mama no SUS</a:t>
            </a:r>
          </a:p>
          <a:p>
            <a:pPr marL="596900" lvl="1" indent="0">
              <a:spcBef>
                <a:spcPts val="0"/>
              </a:spcBef>
              <a:buFont typeface="Kanit Light"/>
              <a:buNone/>
            </a:pPr>
            <a:br>
              <a:rPr lang="pt-BR" b="1" dirty="0">
                <a:latin typeface="Kanit" panose="020B0604020202020204" charset="-34"/>
                <a:cs typeface="Kanit" panose="020B0604020202020204" charset="-34"/>
              </a:rPr>
            </a:br>
            <a:endParaRPr lang="pt-BR" b="1" i="1" dirty="0">
              <a:latin typeface="Kanit" panose="020B0604020202020204" charset="-34"/>
              <a:cs typeface="Kanit" panose="020B0604020202020204" charset="-34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Kanit Light"/>
              <a:buNone/>
            </a:pPr>
            <a:endParaRPr lang="pt-BR" b="1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8" name="Google Shape;109;p17">
            <a:extLst>
              <a:ext uri="{FF2B5EF4-FFF2-40B4-BE49-F238E27FC236}">
                <a16:creationId xmlns:a16="http://schemas.microsoft.com/office/drawing/2014/main" id="{00DEB9AB-61B1-5086-5A00-F7B559F617CC}"/>
              </a:ext>
            </a:extLst>
          </p:cNvPr>
          <p:cNvSpPr txBox="1">
            <a:spLocks/>
          </p:cNvSpPr>
          <p:nvPr/>
        </p:nvSpPr>
        <p:spPr>
          <a:xfrm>
            <a:off x="207981" y="1969115"/>
            <a:ext cx="3123069" cy="933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pt-BR" b="1" dirty="0">
                <a:latin typeface="Kanit" panose="020B0604020202020204" charset="-34"/>
                <a:cs typeface="Kanit" panose="020B0604020202020204" charset="-34"/>
              </a:rPr>
              <a:t>Conectamos dados, pessoas e instituições para gerar impacto real na ponta</a:t>
            </a:r>
          </a:p>
          <a:p>
            <a:pPr marL="596900" lvl="1" indent="0">
              <a:spcBef>
                <a:spcPts val="0"/>
              </a:spcBef>
              <a:buFont typeface="Kanit Light"/>
              <a:buNone/>
            </a:pPr>
            <a:br>
              <a:rPr lang="pt-BR" b="1" dirty="0">
                <a:latin typeface="Kanit" panose="020B0604020202020204" charset="-34"/>
                <a:cs typeface="Kanit" panose="020B0604020202020204" charset="-34"/>
              </a:rPr>
            </a:br>
            <a:endParaRPr lang="pt-BR" b="1" i="1" dirty="0">
              <a:latin typeface="Kanit" panose="020B0604020202020204" charset="-34"/>
              <a:cs typeface="Kanit" panose="020B0604020202020204" charset="-34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Kanit Light"/>
              <a:buNone/>
            </a:pPr>
            <a:endParaRPr lang="pt-BR" b="1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9" name="Google Shape;109;p17">
            <a:extLst>
              <a:ext uri="{FF2B5EF4-FFF2-40B4-BE49-F238E27FC236}">
                <a16:creationId xmlns:a16="http://schemas.microsoft.com/office/drawing/2014/main" id="{2CB80162-955F-FF66-5B4F-863EACD8DDA6}"/>
              </a:ext>
            </a:extLst>
          </p:cNvPr>
          <p:cNvSpPr txBox="1">
            <a:spLocks/>
          </p:cNvSpPr>
          <p:nvPr/>
        </p:nvSpPr>
        <p:spPr>
          <a:xfrm>
            <a:off x="207982" y="3034525"/>
            <a:ext cx="3073374" cy="1137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pt-BR" b="1" dirty="0">
                <a:latin typeface="Kanit" panose="020B0604020202020204" charset="-34"/>
                <a:cs typeface="Kanit" panose="020B0604020202020204" charset="-34"/>
              </a:rPr>
              <a:t>Criamos um bem público digital com uso gratuito, aberto e contínuo.</a:t>
            </a:r>
          </a:p>
          <a:p>
            <a:pPr marL="596900" lvl="1" indent="0">
              <a:spcBef>
                <a:spcPts val="0"/>
              </a:spcBef>
              <a:buFont typeface="Kanit Light"/>
              <a:buNone/>
            </a:pPr>
            <a:br>
              <a:rPr lang="pt-BR" b="1" dirty="0">
                <a:latin typeface="Kanit" panose="020B0604020202020204" charset="-34"/>
                <a:cs typeface="Kanit" panose="020B0604020202020204" charset="-34"/>
              </a:rPr>
            </a:br>
            <a:endParaRPr lang="pt-BR" b="1" i="1" dirty="0">
              <a:latin typeface="Kanit" panose="020B0604020202020204" charset="-34"/>
              <a:cs typeface="Kanit" panose="020B0604020202020204" charset="-34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Kanit Light"/>
              <a:buNone/>
            </a:pPr>
            <a:endParaRPr lang="pt-BR" b="1" dirty="0"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10" name="Google Shape;145;p23">
            <a:extLst>
              <a:ext uri="{FF2B5EF4-FFF2-40B4-BE49-F238E27FC236}">
                <a16:creationId xmlns:a16="http://schemas.microsoft.com/office/drawing/2014/main" id="{E66FF1B6-67EF-BBE5-D261-38B33ED24424}"/>
              </a:ext>
            </a:extLst>
          </p:cNvPr>
          <p:cNvSpPr txBox="1">
            <a:spLocks/>
          </p:cNvSpPr>
          <p:nvPr/>
        </p:nvSpPr>
        <p:spPr>
          <a:xfrm>
            <a:off x="3350928" y="3715929"/>
            <a:ext cx="53871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0" indent="0" algn="ctr">
              <a:buFont typeface="Kanit Light"/>
              <a:buNone/>
            </a:pPr>
            <a:r>
              <a:rPr lang="pt-BR" sz="2000" b="1" dirty="0">
                <a:solidFill>
                  <a:srgbClr val="7030A0"/>
                </a:solidFill>
              </a:rPr>
              <a:t>www.prismaonco.com.br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Obrigado!</a:t>
            </a:r>
            <a:br>
              <a:rPr lang="pt-BR"/>
            </a:br>
            <a:r>
              <a:rPr lang="pt-BR"/>
              <a:t>¡Gracias!</a:t>
            </a:r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anna.buehler@novartis.com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10562</TotalTime>
  <Words>1515</Words>
  <Application>Microsoft Office PowerPoint</Application>
  <PresentationFormat>Apresentação na tela (16:9)</PresentationFormat>
  <Paragraphs>138</Paragraphs>
  <Slides>11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5" baseType="lpstr">
      <vt:lpstr>Kanit Light</vt:lpstr>
      <vt:lpstr>Arial</vt:lpstr>
      <vt:lpstr>Kanit</vt:lpstr>
      <vt:lpstr>Simple Light</vt:lpstr>
      <vt:lpstr>Apresentação do PowerPoint</vt:lpstr>
      <vt:lpstr>Contexto &amp; Desafio / Contexto y Desafío</vt:lpstr>
      <vt:lpstr>Objetivo da Iniciativa / Objetivo de la Iniciativa</vt:lpstr>
      <vt:lpstr>Tipo de Caso &amp; Descrição da Prática / Tipo de Caso y Descripción de la Práctica</vt:lpstr>
      <vt:lpstr>Originalidade &amp; Inovação / Originalidad e Innovación</vt:lpstr>
      <vt:lpstr>Colaboração &amp; Engajamento / Colaboración y Compromiso</vt:lpstr>
      <vt:lpstr>Demonstração de Resultados / Demostración de Resultados</vt:lpstr>
      <vt:lpstr>Escalabilidade &amp; Replicabilidade / Escalabilidad y Replicabilidad</vt:lpstr>
      <vt:lpstr>Lições Aprendidas &amp; Recomendações Práticas / Lecciones</vt:lpstr>
      <vt:lpstr>Encerramento &amp; Contato / Cierre y Contacto</vt:lpstr>
      <vt:lpstr>Obrigado! 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Lima, Caio (Ext)</dc:creator>
  <cp:lastModifiedBy>Lima, Caio (Ext)</cp:lastModifiedBy>
  <cp:revision>2</cp:revision>
  <dcterms:modified xsi:type="dcterms:W3CDTF">2025-07-31T20:16:41Z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c9bec58-8084-492e-8360-0e1cfe36408c_Enabled">
    <vt:lpwstr>true</vt:lpwstr>
  </property>
  <property fmtid="{D5CDD505-2E9C-101B-9397-08002B2CF9AE}" pid="3" name="MSIP_Label_3c9bec58-8084-492e-8360-0e1cfe36408c_SetDate">
    <vt:lpwstr>2025-07-21T19:00:50Z</vt:lpwstr>
  </property>
  <property fmtid="{D5CDD505-2E9C-101B-9397-08002B2CF9AE}" pid="4" name="MSIP_Label_3c9bec58-8084-492e-8360-0e1cfe36408c_Method">
    <vt:lpwstr>Standard</vt:lpwstr>
  </property>
  <property fmtid="{D5CDD505-2E9C-101B-9397-08002B2CF9AE}" pid="5" name="MSIP_Label_3c9bec58-8084-492e-8360-0e1cfe36408c_Name">
    <vt:lpwstr>Not Protected -Pilot</vt:lpwstr>
  </property>
  <property fmtid="{D5CDD505-2E9C-101B-9397-08002B2CF9AE}" pid="6" name="MSIP_Label_3c9bec58-8084-492e-8360-0e1cfe36408c_SiteId">
    <vt:lpwstr>f35a6974-607f-47d4-82d7-ff31d7dc53a5</vt:lpwstr>
  </property>
  <property fmtid="{D5CDD505-2E9C-101B-9397-08002B2CF9AE}" pid="7" name="MSIP_Label_3c9bec58-8084-492e-8360-0e1cfe36408c_ActionId">
    <vt:lpwstr>cf22f77b-dab3-4f0a-ba72-1e3f97a2d282</vt:lpwstr>
  </property>
  <property fmtid="{D5CDD505-2E9C-101B-9397-08002B2CF9AE}" pid="8" name="MSIP_Label_3c9bec58-8084-492e-8360-0e1cfe36408c_ContentBits">
    <vt:lpwstr>0</vt:lpwstr>
  </property>
  <property fmtid="{D5CDD505-2E9C-101B-9397-08002B2CF9AE}" pid="9" name="MSIP_Label_3c9bec58-8084-492e-8360-0e1cfe36408c_Tag">
    <vt:lpwstr>10, 3, 0, 1</vt:lpwstr>
  </property>
</Properties>
</file>