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34"/>
  </p:notesMasterIdLst>
  <p:sldIdLst>
    <p:sldId id="256" r:id="rId5"/>
    <p:sldId id="282" r:id="rId6"/>
    <p:sldId id="287" r:id="rId7"/>
    <p:sldId id="288" r:id="rId8"/>
    <p:sldId id="283" r:id="rId9"/>
    <p:sldId id="286" r:id="rId10"/>
    <p:sldId id="258" r:id="rId11"/>
    <p:sldId id="274" r:id="rId12"/>
    <p:sldId id="271" r:id="rId13"/>
    <p:sldId id="268" r:id="rId14"/>
    <p:sldId id="292" r:id="rId15"/>
    <p:sldId id="291" r:id="rId16"/>
    <p:sldId id="290" r:id="rId17"/>
    <p:sldId id="302" r:id="rId18"/>
    <p:sldId id="300" r:id="rId19"/>
    <p:sldId id="273" r:id="rId20"/>
    <p:sldId id="299" r:id="rId21"/>
    <p:sldId id="297" r:id="rId22"/>
    <p:sldId id="298" r:id="rId23"/>
    <p:sldId id="294" r:id="rId24"/>
    <p:sldId id="277" r:id="rId25"/>
    <p:sldId id="295" r:id="rId26"/>
    <p:sldId id="279" r:id="rId27"/>
    <p:sldId id="296" r:id="rId28"/>
    <p:sldId id="284" r:id="rId29"/>
    <p:sldId id="285" r:id="rId30"/>
    <p:sldId id="281" r:id="rId31"/>
    <p:sldId id="266" r:id="rId32"/>
    <p:sldId id="259" r:id="rId33"/>
  </p:sldIdLst>
  <p:sldSz cx="9144000" cy="5143500" type="screen16x9"/>
  <p:notesSz cx="6858000" cy="9144000"/>
  <p:embeddedFontLst>
    <p:embeddedFont>
      <p:font typeface="Barlow" panose="00000500000000000000" pitchFamily="2" charset="0"/>
      <p:regular r:id="rId35"/>
      <p:bold r:id="rId36"/>
      <p:italic r:id="rId37"/>
      <p:boldItalic r:id="rId38"/>
    </p:embeddedFont>
    <p:embeddedFont>
      <p:font typeface="Kanit" panose="020B0604020202020204" charset="-34"/>
      <p:regular r:id="rId39"/>
      <p:bold r:id="rId40"/>
      <p:italic r:id="rId41"/>
      <p:boldItalic r:id="rId42"/>
    </p:embeddedFont>
    <p:embeddedFont>
      <p:font typeface="Kanit Light" panose="020B0604020202020204" charset="-34"/>
      <p:regular r:id="rId43"/>
      <p:bold r:id="rId44"/>
      <p:italic r:id="rId45"/>
      <p:boldItalic r:id="rId46"/>
    </p:embeddedFont>
    <p:embeddedFont>
      <p:font typeface="Poppins" panose="00000500000000000000" pitchFamily="2" charset="0"/>
      <p:regular r:id="rId47"/>
      <p:bold r:id="rId48"/>
      <p:italic r:id="rId49"/>
      <p:boldItalic r:id="rId50"/>
    </p:embeddedFont>
    <p:embeddedFont>
      <p:font typeface="Poppins ExtraBold" panose="00000900000000000000" pitchFamily="2" charset="0"/>
      <p:bold r:id="rId51"/>
      <p:boldItalic r:id="rId52"/>
    </p:embeddedFont>
    <p:embeddedFont>
      <p:font typeface="Ubuntu" panose="020B0504030602030204" pitchFamily="34" charset="0"/>
      <p:regular r:id="rId53"/>
      <p:bold r:id="rId54"/>
      <p:italic r:id="rId55"/>
      <p:boldItalic r:id="rId5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3176"/>
    <a:srgbClr val="5A1862"/>
    <a:srgbClr val="983A8D"/>
    <a:srgbClr val="C86EBD"/>
    <a:srgbClr val="F792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51" autoAdjust="0"/>
    <p:restoredTop sz="93447" autoAdjust="0"/>
  </p:normalViewPr>
  <p:slideViewPr>
    <p:cSldViewPr snapToGrid="0">
      <p:cViewPr varScale="1">
        <p:scale>
          <a:sx n="140" d="100"/>
          <a:sy n="140" d="100"/>
        </p:scale>
        <p:origin x="114" y="32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5.fntdata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50" Type="http://schemas.openxmlformats.org/officeDocument/2006/relationships/font" Target="fonts/font16.fntdata"/><Relationship Id="rId55" Type="http://schemas.openxmlformats.org/officeDocument/2006/relationships/font" Target="fonts/font21.fntdata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3" Type="http://schemas.openxmlformats.org/officeDocument/2006/relationships/font" Target="fonts/font19.fntdata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font" Target="fonts/font14.fntdata"/><Relationship Id="rId56" Type="http://schemas.openxmlformats.org/officeDocument/2006/relationships/font" Target="fonts/font22.fntdata"/><Relationship Id="rId8" Type="http://schemas.openxmlformats.org/officeDocument/2006/relationships/slide" Target="slides/slide4.xml"/><Relationship Id="rId51" Type="http://schemas.openxmlformats.org/officeDocument/2006/relationships/font" Target="fonts/font17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59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font" Target="fonts/font7.fntdata"/><Relationship Id="rId54" Type="http://schemas.openxmlformats.org/officeDocument/2006/relationships/font" Target="fonts/font20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2.fntdata"/><Relationship Id="rId49" Type="http://schemas.openxmlformats.org/officeDocument/2006/relationships/font" Target="fonts/font15.fntdata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font" Target="fonts/font10.fntdata"/><Relationship Id="rId52" Type="http://schemas.openxmlformats.org/officeDocument/2006/relationships/font" Target="fonts/font18.fntdata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noProof="0" dirty="0"/>
              <a:t>Breve panorama do problema motivador</a:t>
            </a:r>
            <a:br>
              <a:rPr lang="pt-BR" noProof="0" dirty="0"/>
            </a:br>
            <a:r>
              <a:rPr lang="pt-BR" i="1" noProof="0" dirty="0"/>
              <a:t>Breve panorama del problema que </a:t>
            </a:r>
            <a:r>
              <a:rPr lang="pt-BR" i="1" noProof="0" dirty="0" err="1"/>
              <a:t>motivó</a:t>
            </a:r>
            <a:r>
              <a:rPr lang="pt-BR" i="1" noProof="0" dirty="0"/>
              <a:t> </a:t>
            </a:r>
            <a:r>
              <a:rPr lang="pt-BR" i="1" noProof="0" dirty="0" err="1"/>
              <a:t>la</a:t>
            </a:r>
            <a:r>
              <a:rPr lang="pt-BR" i="1" noProof="0" dirty="0"/>
              <a:t> iniciativa</a:t>
            </a:r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noProof="0" dirty="0"/>
              <a:t>Dados ou fatos que evidenciem a “dor” a ser solucionada</a:t>
            </a:r>
            <a:br>
              <a:rPr lang="pt-BR" noProof="0" dirty="0"/>
            </a:br>
            <a:r>
              <a:rPr lang="pt-BR" i="1" noProof="0" dirty="0" err="1"/>
              <a:t>Datos</a:t>
            </a:r>
            <a:r>
              <a:rPr lang="pt-BR" i="1" noProof="0" dirty="0"/>
              <a:t> o </a:t>
            </a:r>
            <a:r>
              <a:rPr lang="pt-BR" i="1" noProof="0" dirty="0" err="1"/>
              <a:t>hechos</a:t>
            </a:r>
            <a:r>
              <a:rPr lang="pt-BR" i="1" noProof="0" dirty="0"/>
              <a:t> que </a:t>
            </a:r>
            <a:r>
              <a:rPr lang="pt-BR" i="1" noProof="0" dirty="0" err="1"/>
              <a:t>evidencien</a:t>
            </a:r>
            <a:r>
              <a:rPr lang="pt-BR" i="1" noProof="0" dirty="0"/>
              <a:t> </a:t>
            </a:r>
            <a:r>
              <a:rPr lang="pt-BR" i="1" noProof="0" dirty="0" err="1"/>
              <a:t>el</a:t>
            </a:r>
            <a:r>
              <a:rPr lang="pt-BR" i="1" noProof="0" dirty="0"/>
              <a:t> “</a:t>
            </a:r>
            <a:r>
              <a:rPr lang="pt-BR" i="1" noProof="0" dirty="0" err="1"/>
              <a:t>dolor</a:t>
            </a:r>
            <a:r>
              <a:rPr lang="pt-BR" i="1" noProof="0" dirty="0"/>
              <a:t>” que se busca solucionar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84A63BCC-DB73-9F46-A0F4-978E40510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>
            <a:extLst>
              <a:ext uri="{FF2B5EF4-FFF2-40B4-BE49-F238E27FC236}">
                <a16:creationId xmlns:a16="http://schemas.microsoft.com/office/drawing/2014/main" id="{29E81B3A-4DE3-23CD-C926-5218831D8D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>
            <a:extLst>
              <a:ext uri="{FF2B5EF4-FFF2-40B4-BE49-F238E27FC236}">
                <a16:creationId xmlns:a16="http://schemas.microsoft.com/office/drawing/2014/main" id="{D1038E6B-A837-DA0D-6C80-4AD3102504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24202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C6925154-E4E1-0709-8419-2679D035D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>
            <a:extLst>
              <a:ext uri="{FF2B5EF4-FFF2-40B4-BE49-F238E27FC236}">
                <a16:creationId xmlns:a16="http://schemas.microsoft.com/office/drawing/2014/main" id="{CD476CC6-4CC7-7844-5AE2-FF66AFA76B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>
            <a:extLst>
              <a:ext uri="{FF2B5EF4-FFF2-40B4-BE49-F238E27FC236}">
                <a16:creationId xmlns:a16="http://schemas.microsoft.com/office/drawing/2014/main" id="{A470DCAF-B1B6-EF60-8256-4A794A9B1E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81413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5D001FB5-2F54-3E54-1420-994FEB1DA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>
            <a:extLst>
              <a:ext uri="{FF2B5EF4-FFF2-40B4-BE49-F238E27FC236}">
                <a16:creationId xmlns:a16="http://schemas.microsoft.com/office/drawing/2014/main" id="{63C579E5-3269-1207-A540-4BCF3AEBEA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>
            <a:extLst>
              <a:ext uri="{FF2B5EF4-FFF2-40B4-BE49-F238E27FC236}">
                <a16:creationId xmlns:a16="http://schemas.microsoft.com/office/drawing/2014/main" id="{07068A80-2464-0DF9-84EE-758465D0C9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85884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C5D6D-291A-4B4A-3BB2-57F45550C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7C36E80-322F-EB7C-54A8-7DA06C5BA5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E183B44-9399-65AD-EC17-348FCB91E2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774990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B8070F95-8078-BE74-33BB-B1168D878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>
            <a:extLst>
              <a:ext uri="{FF2B5EF4-FFF2-40B4-BE49-F238E27FC236}">
                <a16:creationId xmlns:a16="http://schemas.microsoft.com/office/drawing/2014/main" id="{6E7239FE-070F-D1DC-50AB-D16E8F955FF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>
            <a:extLst>
              <a:ext uri="{FF2B5EF4-FFF2-40B4-BE49-F238E27FC236}">
                <a16:creationId xmlns:a16="http://schemas.microsoft.com/office/drawing/2014/main" id="{BBF67C5C-2B41-1608-420C-4205DD3C31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39681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EEFAA8C9-331D-2DEA-AA65-5045CBBBB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>
            <a:extLst>
              <a:ext uri="{FF2B5EF4-FFF2-40B4-BE49-F238E27FC236}">
                <a16:creationId xmlns:a16="http://schemas.microsoft.com/office/drawing/2014/main" id="{B7CF6194-16CC-9F4F-2EC0-13C89B9816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>
            <a:extLst>
              <a:ext uri="{FF2B5EF4-FFF2-40B4-BE49-F238E27FC236}">
                <a16:creationId xmlns:a16="http://schemas.microsoft.com/office/drawing/2014/main" id="{9B97DD69-4843-904E-EF7D-09E365EE27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05721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B943AD2A-D45B-88ED-B85D-1D30DDF3D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>
            <a:extLst>
              <a:ext uri="{FF2B5EF4-FFF2-40B4-BE49-F238E27FC236}">
                <a16:creationId xmlns:a16="http://schemas.microsoft.com/office/drawing/2014/main" id="{AC74C8CB-4EC8-C089-C94F-387A719FAF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>
            <a:extLst>
              <a:ext uri="{FF2B5EF4-FFF2-40B4-BE49-F238E27FC236}">
                <a16:creationId xmlns:a16="http://schemas.microsoft.com/office/drawing/2014/main" id="{EEF4FFE9-7FE5-FED6-C522-42267B8393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70936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73163804-54A4-DA1B-CB00-E04C2EDAC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>
            <a:extLst>
              <a:ext uri="{FF2B5EF4-FFF2-40B4-BE49-F238E27FC236}">
                <a16:creationId xmlns:a16="http://schemas.microsoft.com/office/drawing/2014/main" id="{779C894A-33E2-FEF7-AB6A-5C75A6F6E7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>
            <a:extLst>
              <a:ext uri="{FF2B5EF4-FFF2-40B4-BE49-F238E27FC236}">
                <a16:creationId xmlns:a16="http://schemas.microsoft.com/office/drawing/2014/main" id="{3F20B521-022A-C5E0-4290-16A48B13790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69064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8EE36DC4-DC3D-DB6B-CFC6-789A26E5B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>
            <a:extLst>
              <a:ext uri="{FF2B5EF4-FFF2-40B4-BE49-F238E27FC236}">
                <a16:creationId xmlns:a16="http://schemas.microsoft.com/office/drawing/2014/main" id="{239141DE-FA49-5895-CFD2-2A9C60A871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>
            <a:extLst>
              <a:ext uri="{FF2B5EF4-FFF2-40B4-BE49-F238E27FC236}">
                <a16:creationId xmlns:a16="http://schemas.microsoft.com/office/drawing/2014/main" id="{45E6D843-E110-8D3C-9A06-E48A1C88E1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91046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EAC5853B-B27E-542D-0B91-6659D9742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>
            <a:extLst>
              <a:ext uri="{FF2B5EF4-FFF2-40B4-BE49-F238E27FC236}">
                <a16:creationId xmlns:a16="http://schemas.microsoft.com/office/drawing/2014/main" id="{C6330270-3E10-2317-7DCB-2F71330128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>
            <a:extLst>
              <a:ext uri="{FF2B5EF4-FFF2-40B4-BE49-F238E27FC236}">
                <a16:creationId xmlns:a16="http://schemas.microsoft.com/office/drawing/2014/main" id="{9FC502D5-9C88-DFCE-E6F1-F7BF66E435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26916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9CBF8767-B981-31E0-EA58-F9CEEBA47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>
            <a:extLst>
              <a:ext uri="{FF2B5EF4-FFF2-40B4-BE49-F238E27FC236}">
                <a16:creationId xmlns:a16="http://schemas.microsoft.com/office/drawing/2014/main" id="{A0B38638-E38D-DB9A-9947-4E68C6B70D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>
            <a:extLst>
              <a:ext uri="{FF2B5EF4-FFF2-40B4-BE49-F238E27FC236}">
                <a16:creationId xmlns:a16="http://schemas.microsoft.com/office/drawing/2014/main" id="{4F8C5E92-B7AB-E3A2-A235-FC8848CA88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noProof="0" dirty="0"/>
              <a:t>KPIs e métricas quantitativas (ex.: redução de tempo, receitas, patentes)</a:t>
            </a:r>
            <a:br>
              <a:rPr lang="pt-BR" noProof="0" dirty="0"/>
            </a:br>
            <a:r>
              <a:rPr lang="pt-BR" i="1" noProof="0" dirty="0"/>
              <a:t>KPIs y métricas </a:t>
            </a:r>
            <a:r>
              <a:rPr lang="pt-BR" i="1" noProof="0" dirty="0" err="1"/>
              <a:t>cuantitativas</a:t>
            </a:r>
            <a:r>
              <a:rPr lang="pt-BR" i="1" noProof="0" dirty="0"/>
              <a:t> (</a:t>
            </a:r>
            <a:r>
              <a:rPr lang="pt-BR" i="1" noProof="0" dirty="0" err="1"/>
              <a:t>ej</a:t>
            </a:r>
            <a:r>
              <a:rPr lang="pt-BR" i="1" noProof="0" dirty="0"/>
              <a:t>.: </a:t>
            </a:r>
            <a:r>
              <a:rPr lang="pt-BR" i="1" noProof="0" dirty="0" err="1"/>
              <a:t>reducción</a:t>
            </a:r>
            <a:r>
              <a:rPr lang="pt-BR" i="1" noProof="0" dirty="0"/>
              <a:t> de </a:t>
            </a:r>
            <a:r>
              <a:rPr lang="pt-BR" i="1" noProof="0" dirty="0" err="1"/>
              <a:t>tiempo</a:t>
            </a:r>
            <a:r>
              <a:rPr lang="pt-BR" i="1" noProof="0" dirty="0"/>
              <a:t>, </a:t>
            </a:r>
            <a:r>
              <a:rPr lang="pt-BR" i="1" noProof="0" dirty="0" err="1"/>
              <a:t>ingresos</a:t>
            </a:r>
            <a:r>
              <a:rPr lang="pt-BR" i="1" noProof="0" dirty="0"/>
              <a:t>, patentes)</a:t>
            </a:r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noProof="0" dirty="0"/>
              <a:t>Evidências qualitativas (depoimentos, estudos de caso internos)</a:t>
            </a:r>
            <a:br>
              <a:rPr lang="pt-BR" noProof="0" dirty="0"/>
            </a:br>
            <a:r>
              <a:rPr lang="pt-BR" i="1" noProof="0" dirty="0"/>
              <a:t>Evidencias </a:t>
            </a:r>
            <a:r>
              <a:rPr lang="pt-BR" i="1" noProof="0" dirty="0" err="1"/>
              <a:t>cualitativas</a:t>
            </a:r>
            <a:r>
              <a:rPr lang="pt-BR" i="1" noProof="0" dirty="0"/>
              <a:t> (</a:t>
            </a:r>
            <a:r>
              <a:rPr lang="pt-BR" i="1" noProof="0" dirty="0" err="1"/>
              <a:t>testimonios</a:t>
            </a:r>
            <a:r>
              <a:rPr lang="pt-BR" i="1" noProof="0" dirty="0"/>
              <a:t>, </a:t>
            </a:r>
            <a:r>
              <a:rPr lang="pt-BR" i="1" noProof="0" dirty="0" err="1"/>
              <a:t>estudios</a:t>
            </a:r>
            <a:r>
              <a:rPr lang="pt-BR" i="1" noProof="0" dirty="0"/>
              <a:t> de caso internos)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180708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>
          <a:extLst>
            <a:ext uri="{FF2B5EF4-FFF2-40B4-BE49-F238E27FC236}">
              <a16:creationId xmlns:a16="http://schemas.microsoft.com/office/drawing/2014/main" id="{FF47815F-2AE9-2D97-00CD-06F521C0E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>
            <a:extLst>
              <a:ext uri="{FF2B5EF4-FFF2-40B4-BE49-F238E27FC236}">
                <a16:creationId xmlns:a16="http://schemas.microsoft.com/office/drawing/2014/main" id="{51F10856-166E-A6DA-30DB-750BF959E3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>
            <a:extLst>
              <a:ext uri="{FF2B5EF4-FFF2-40B4-BE49-F238E27FC236}">
                <a16:creationId xmlns:a16="http://schemas.microsoft.com/office/drawing/2014/main" id="{95DE7381-D8AB-6A16-EAC3-9CF949CDF5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noProof="0" dirty="0"/>
              <a:t>Fatores críticos que permitem escalar para outros mercados ou unidades</a:t>
            </a:r>
            <a:br>
              <a:rPr lang="pt-BR" noProof="0" dirty="0"/>
            </a:br>
            <a:r>
              <a:rPr lang="pt-BR" i="1" noProof="0" dirty="0" err="1"/>
              <a:t>Factores</a:t>
            </a:r>
            <a:r>
              <a:rPr lang="pt-BR" i="1" noProof="0" dirty="0"/>
              <a:t> críticos que </a:t>
            </a:r>
            <a:r>
              <a:rPr lang="pt-BR" i="1" noProof="0" dirty="0" err="1"/>
              <a:t>permiten</a:t>
            </a:r>
            <a:r>
              <a:rPr lang="pt-BR" i="1" noProof="0" dirty="0"/>
              <a:t> escalar a </a:t>
            </a:r>
            <a:r>
              <a:rPr lang="pt-BR" i="1" noProof="0" dirty="0" err="1"/>
              <a:t>otros</a:t>
            </a:r>
            <a:r>
              <a:rPr lang="pt-BR" i="1" noProof="0" dirty="0"/>
              <a:t> mercados o unidades</a:t>
            </a:r>
          </a:p>
          <a:p>
            <a:pPr marL="45720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 noProof="0" dirty="0"/>
              <a:t>Recomendações para adaptação em contextos diferentes</a:t>
            </a:r>
            <a:br>
              <a:rPr lang="pt-BR" noProof="0" dirty="0"/>
            </a:br>
            <a:r>
              <a:rPr lang="pt-BR" i="1" noProof="0" dirty="0" err="1"/>
              <a:t>Recomendaciones</a:t>
            </a:r>
            <a:r>
              <a:rPr lang="pt-BR" i="1" noProof="0" dirty="0"/>
              <a:t> para </a:t>
            </a:r>
            <a:r>
              <a:rPr lang="pt-BR" i="1" noProof="0" dirty="0" err="1"/>
              <a:t>su</a:t>
            </a:r>
            <a:r>
              <a:rPr lang="pt-BR" i="1" noProof="0" dirty="0"/>
              <a:t> </a:t>
            </a:r>
            <a:r>
              <a:rPr lang="pt-BR" i="1" noProof="0" dirty="0" err="1"/>
              <a:t>adaptación</a:t>
            </a:r>
            <a:r>
              <a:rPr lang="pt-BR" i="1" noProof="0" dirty="0"/>
              <a:t> </a:t>
            </a:r>
            <a:r>
              <a:rPr lang="pt-BR" i="1" noProof="0" dirty="0" err="1"/>
              <a:t>en</a:t>
            </a:r>
            <a:r>
              <a:rPr lang="pt-BR" i="1" noProof="0" dirty="0"/>
              <a:t> contextos diferentes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368360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>
          <a:extLst>
            <a:ext uri="{FF2B5EF4-FFF2-40B4-BE49-F238E27FC236}">
              <a16:creationId xmlns:a16="http://schemas.microsoft.com/office/drawing/2014/main" id="{5CF371FC-85D7-3CAB-35AD-118593DED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>
            <a:extLst>
              <a:ext uri="{FF2B5EF4-FFF2-40B4-BE49-F238E27FC236}">
                <a16:creationId xmlns:a16="http://schemas.microsoft.com/office/drawing/2014/main" id="{56D20F29-DB96-2EC9-652D-A3DCE206CD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>
            <a:extLst>
              <a:ext uri="{FF2B5EF4-FFF2-40B4-BE49-F238E27FC236}">
                <a16:creationId xmlns:a16="http://schemas.microsoft.com/office/drawing/2014/main" id="{1519D009-E1BD-1754-7241-5188FF4BB0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noProof="0" dirty="0"/>
              <a:t>Fatores críticos que permitem escalar para outros mercados ou unidades</a:t>
            </a:r>
            <a:br>
              <a:rPr lang="pt-BR" noProof="0" dirty="0"/>
            </a:br>
            <a:r>
              <a:rPr lang="pt-BR" i="1" noProof="0" dirty="0" err="1"/>
              <a:t>Factores</a:t>
            </a:r>
            <a:r>
              <a:rPr lang="pt-BR" i="1" noProof="0" dirty="0"/>
              <a:t> críticos que </a:t>
            </a:r>
            <a:r>
              <a:rPr lang="pt-BR" i="1" noProof="0" dirty="0" err="1"/>
              <a:t>permiten</a:t>
            </a:r>
            <a:r>
              <a:rPr lang="pt-BR" i="1" noProof="0" dirty="0"/>
              <a:t> escalar a </a:t>
            </a:r>
            <a:r>
              <a:rPr lang="pt-BR" i="1" noProof="0" dirty="0" err="1"/>
              <a:t>otros</a:t>
            </a:r>
            <a:r>
              <a:rPr lang="pt-BR" i="1" noProof="0" dirty="0"/>
              <a:t> mercados o unidades</a:t>
            </a:r>
          </a:p>
          <a:p>
            <a:pPr marL="45720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 noProof="0" dirty="0"/>
              <a:t>Recomendações para adaptação em contextos diferentes</a:t>
            </a:r>
            <a:br>
              <a:rPr lang="pt-BR" noProof="0" dirty="0"/>
            </a:br>
            <a:r>
              <a:rPr lang="pt-BR" i="1" noProof="0" dirty="0" err="1"/>
              <a:t>Recomendaciones</a:t>
            </a:r>
            <a:r>
              <a:rPr lang="pt-BR" i="1" noProof="0" dirty="0"/>
              <a:t> para </a:t>
            </a:r>
            <a:r>
              <a:rPr lang="pt-BR" i="1" noProof="0" dirty="0" err="1"/>
              <a:t>su</a:t>
            </a:r>
            <a:r>
              <a:rPr lang="pt-BR" i="1" noProof="0" dirty="0"/>
              <a:t> </a:t>
            </a:r>
            <a:r>
              <a:rPr lang="pt-BR" i="1" noProof="0" dirty="0" err="1"/>
              <a:t>adaptación</a:t>
            </a:r>
            <a:r>
              <a:rPr lang="pt-BR" i="1" noProof="0" dirty="0"/>
              <a:t> </a:t>
            </a:r>
            <a:r>
              <a:rPr lang="pt-BR" i="1" noProof="0" dirty="0" err="1"/>
              <a:t>en</a:t>
            </a:r>
            <a:r>
              <a:rPr lang="pt-BR" i="1" noProof="0" dirty="0"/>
              <a:t> contextos diferentes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929000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>
          <a:extLst>
            <a:ext uri="{FF2B5EF4-FFF2-40B4-BE49-F238E27FC236}">
              <a16:creationId xmlns:a16="http://schemas.microsoft.com/office/drawing/2014/main" id="{F9B1BCAA-F34F-C003-1811-1BCA8F049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>
            <a:extLst>
              <a:ext uri="{FF2B5EF4-FFF2-40B4-BE49-F238E27FC236}">
                <a16:creationId xmlns:a16="http://schemas.microsoft.com/office/drawing/2014/main" id="{B59D18B2-5B85-4AD0-9041-86951A36D2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>
            <a:extLst>
              <a:ext uri="{FF2B5EF4-FFF2-40B4-BE49-F238E27FC236}">
                <a16:creationId xmlns:a16="http://schemas.microsoft.com/office/drawing/2014/main" id="{0295E56C-DF81-3B9E-4A0B-379DFE0F71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noProof="0" dirty="0"/>
              <a:t>Principais obstáculos e como foram superados</a:t>
            </a:r>
            <a:br>
              <a:rPr lang="pt-BR" noProof="0" dirty="0"/>
            </a:br>
            <a:r>
              <a:rPr lang="pt-BR" i="1" noProof="0" dirty="0" err="1"/>
              <a:t>Principales</a:t>
            </a:r>
            <a:r>
              <a:rPr lang="pt-BR" i="1" noProof="0" dirty="0"/>
              <a:t> obstáculos y </a:t>
            </a:r>
            <a:r>
              <a:rPr lang="pt-BR" i="1" noProof="0" dirty="0" err="1"/>
              <a:t>cómo</a:t>
            </a:r>
            <a:r>
              <a:rPr lang="pt-BR" i="1" noProof="0" dirty="0"/>
              <a:t> </a:t>
            </a:r>
            <a:r>
              <a:rPr lang="pt-BR" i="1" noProof="0" dirty="0" err="1"/>
              <a:t>fueron</a:t>
            </a:r>
            <a:r>
              <a:rPr lang="pt-BR" i="1" noProof="0" dirty="0"/>
              <a:t> superados</a:t>
            </a:r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noProof="0" dirty="0"/>
              <a:t>Dicas acionáveis para quem for replicar a iniciativa</a:t>
            </a:r>
            <a:br>
              <a:rPr lang="pt-BR" noProof="0" dirty="0"/>
            </a:br>
            <a:r>
              <a:rPr lang="pt-BR" i="1" noProof="0" dirty="0" err="1"/>
              <a:t>Consejos</a:t>
            </a:r>
            <a:r>
              <a:rPr lang="pt-BR" i="1" noProof="0" dirty="0"/>
              <a:t> </a:t>
            </a:r>
            <a:r>
              <a:rPr lang="pt-BR" i="1" noProof="0" dirty="0" err="1"/>
              <a:t>prácticos</a:t>
            </a:r>
            <a:r>
              <a:rPr lang="pt-BR" i="1" noProof="0" dirty="0"/>
              <a:t> para </a:t>
            </a:r>
            <a:r>
              <a:rPr lang="pt-BR" i="1" noProof="0" dirty="0" err="1"/>
              <a:t>quienes</a:t>
            </a:r>
            <a:r>
              <a:rPr lang="pt-BR" i="1" noProof="0" dirty="0"/>
              <a:t> </a:t>
            </a:r>
            <a:r>
              <a:rPr lang="pt-BR" i="1" noProof="0" dirty="0" err="1"/>
              <a:t>deseen</a:t>
            </a:r>
            <a:r>
              <a:rPr lang="pt-BR" i="1" noProof="0" dirty="0"/>
              <a:t> replicar </a:t>
            </a:r>
            <a:r>
              <a:rPr lang="pt-BR" i="1" noProof="0" dirty="0" err="1"/>
              <a:t>la</a:t>
            </a:r>
            <a:r>
              <a:rPr lang="pt-BR" i="1" noProof="0" dirty="0"/>
              <a:t> iniciativa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918896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>
          <a:extLst>
            <a:ext uri="{FF2B5EF4-FFF2-40B4-BE49-F238E27FC236}">
              <a16:creationId xmlns:a16="http://schemas.microsoft.com/office/drawing/2014/main" id="{A2BFF14F-C920-7006-79A9-235DC7204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>
            <a:extLst>
              <a:ext uri="{FF2B5EF4-FFF2-40B4-BE49-F238E27FC236}">
                <a16:creationId xmlns:a16="http://schemas.microsoft.com/office/drawing/2014/main" id="{D65BB944-D7ED-E138-36BD-982A9F603B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>
            <a:extLst>
              <a:ext uri="{FF2B5EF4-FFF2-40B4-BE49-F238E27FC236}">
                <a16:creationId xmlns:a16="http://schemas.microsoft.com/office/drawing/2014/main" id="{65599B85-C754-0B80-42DF-8D7B0EE6A7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noProof="0" dirty="0"/>
              <a:t>Principais obstáculos e como foram superados</a:t>
            </a:r>
            <a:br>
              <a:rPr lang="pt-BR" noProof="0" dirty="0"/>
            </a:br>
            <a:r>
              <a:rPr lang="pt-BR" i="1" noProof="0" dirty="0" err="1"/>
              <a:t>Principales</a:t>
            </a:r>
            <a:r>
              <a:rPr lang="pt-BR" i="1" noProof="0" dirty="0"/>
              <a:t> obstáculos y </a:t>
            </a:r>
            <a:r>
              <a:rPr lang="pt-BR" i="1" noProof="0" dirty="0" err="1"/>
              <a:t>cómo</a:t>
            </a:r>
            <a:r>
              <a:rPr lang="pt-BR" i="1" noProof="0" dirty="0"/>
              <a:t> </a:t>
            </a:r>
            <a:r>
              <a:rPr lang="pt-BR" i="1" noProof="0" dirty="0" err="1"/>
              <a:t>fueron</a:t>
            </a:r>
            <a:r>
              <a:rPr lang="pt-BR" i="1" noProof="0" dirty="0"/>
              <a:t> superados</a:t>
            </a:r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noProof="0" dirty="0"/>
              <a:t>Dicas acionáveis para quem for replicar a iniciativa</a:t>
            </a:r>
            <a:br>
              <a:rPr lang="pt-BR" noProof="0" dirty="0"/>
            </a:br>
            <a:r>
              <a:rPr lang="pt-BR" i="1" noProof="0" dirty="0" err="1"/>
              <a:t>Consejos</a:t>
            </a:r>
            <a:r>
              <a:rPr lang="pt-BR" i="1" noProof="0" dirty="0"/>
              <a:t> </a:t>
            </a:r>
            <a:r>
              <a:rPr lang="pt-BR" i="1" noProof="0" dirty="0" err="1"/>
              <a:t>prácticos</a:t>
            </a:r>
            <a:r>
              <a:rPr lang="pt-BR" i="1" noProof="0" dirty="0"/>
              <a:t> para </a:t>
            </a:r>
            <a:r>
              <a:rPr lang="pt-BR" i="1" noProof="0" dirty="0" err="1"/>
              <a:t>quienes</a:t>
            </a:r>
            <a:r>
              <a:rPr lang="pt-BR" i="1" noProof="0" dirty="0"/>
              <a:t> </a:t>
            </a:r>
            <a:r>
              <a:rPr lang="pt-BR" i="1" noProof="0" dirty="0" err="1"/>
              <a:t>deseen</a:t>
            </a:r>
            <a:r>
              <a:rPr lang="pt-BR" i="1" noProof="0" dirty="0"/>
              <a:t> replicar </a:t>
            </a:r>
            <a:r>
              <a:rPr lang="pt-BR" i="1" noProof="0" dirty="0" err="1"/>
              <a:t>la</a:t>
            </a:r>
            <a:r>
              <a:rPr lang="pt-BR" i="1" noProof="0" dirty="0"/>
              <a:t> iniciativa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783543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F47C712F-5DB6-4D4E-25AC-4E285A6B4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>
            <a:extLst>
              <a:ext uri="{FF2B5EF4-FFF2-40B4-BE49-F238E27FC236}">
                <a16:creationId xmlns:a16="http://schemas.microsoft.com/office/drawing/2014/main" id="{DC7A84BE-7384-A818-9121-F982276C77E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>
            <a:extLst>
              <a:ext uri="{FF2B5EF4-FFF2-40B4-BE49-F238E27FC236}">
                <a16:creationId xmlns:a16="http://schemas.microsoft.com/office/drawing/2014/main" id="{3AEF63CB-466D-9617-47F7-F6E1349BC2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noProof="0" dirty="0"/>
              <a:t>Síntese do valor entregue à organização e à comunidade de Open </a:t>
            </a:r>
            <a:r>
              <a:rPr lang="pt-BR" noProof="0" dirty="0" err="1"/>
              <a:t>Innovation</a:t>
            </a:r>
            <a:br>
              <a:rPr lang="pt-BR" noProof="0" dirty="0"/>
            </a:br>
            <a:r>
              <a:rPr lang="pt-BR" i="1" noProof="0" dirty="0" err="1"/>
              <a:t>Síntesis</a:t>
            </a:r>
            <a:r>
              <a:rPr lang="pt-BR" i="1" noProof="0" dirty="0"/>
              <a:t> del valor entregado a </a:t>
            </a:r>
            <a:r>
              <a:rPr lang="pt-BR" i="1" noProof="0" dirty="0" err="1"/>
              <a:t>la</a:t>
            </a:r>
            <a:r>
              <a:rPr lang="pt-BR" i="1" noProof="0" dirty="0"/>
              <a:t> </a:t>
            </a:r>
            <a:r>
              <a:rPr lang="pt-BR" i="1" noProof="0" dirty="0" err="1"/>
              <a:t>organización</a:t>
            </a:r>
            <a:r>
              <a:rPr lang="pt-BR" i="1" noProof="0" dirty="0"/>
              <a:t> y a </a:t>
            </a:r>
            <a:r>
              <a:rPr lang="pt-BR" i="1" noProof="0" dirty="0" err="1"/>
              <a:t>la</a:t>
            </a:r>
            <a:r>
              <a:rPr lang="pt-BR" i="1" noProof="0" dirty="0"/>
              <a:t> </a:t>
            </a:r>
            <a:r>
              <a:rPr lang="pt-BR" i="1" noProof="0" dirty="0" err="1"/>
              <a:t>comunidad</a:t>
            </a:r>
            <a:r>
              <a:rPr lang="pt-BR" i="1" noProof="0" dirty="0"/>
              <a:t> de Open </a:t>
            </a:r>
            <a:r>
              <a:rPr lang="pt-BR" i="1" noProof="0" dirty="0" err="1"/>
              <a:t>Innovation</a:t>
            </a:r>
            <a:endParaRPr lang="pt-BR" i="1" noProof="0" dirty="0"/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noProof="0" dirty="0"/>
              <a:t>Próximos passos sugeridos (</a:t>
            </a:r>
            <a:r>
              <a:rPr lang="pt-BR" noProof="0" dirty="0" err="1"/>
              <a:t>calls</a:t>
            </a:r>
            <a:r>
              <a:rPr lang="pt-BR" noProof="0" dirty="0"/>
              <a:t> </a:t>
            </a:r>
            <a:r>
              <a:rPr lang="pt-BR" noProof="0" dirty="0" err="1"/>
              <a:t>to</a:t>
            </a:r>
            <a:r>
              <a:rPr lang="pt-BR" noProof="0" dirty="0"/>
              <a:t> </a:t>
            </a:r>
            <a:r>
              <a:rPr lang="pt-BR" noProof="0" dirty="0" err="1"/>
              <a:t>action</a:t>
            </a:r>
            <a:r>
              <a:rPr lang="pt-BR" noProof="0" dirty="0"/>
              <a:t>)</a:t>
            </a:r>
            <a:br>
              <a:rPr lang="pt-BR" noProof="0" dirty="0"/>
            </a:br>
            <a:r>
              <a:rPr lang="pt-BR" i="1" noProof="0" dirty="0"/>
              <a:t>Próximos </a:t>
            </a:r>
            <a:r>
              <a:rPr lang="pt-BR" i="1" noProof="0" dirty="0" err="1"/>
              <a:t>pasos</a:t>
            </a:r>
            <a:r>
              <a:rPr lang="pt-BR" i="1" noProof="0" dirty="0"/>
              <a:t> sugeridos (</a:t>
            </a:r>
            <a:r>
              <a:rPr lang="pt-BR" i="1" noProof="0" dirty="0" err="1"/>
              <a:t>llamados</a:t>
            </a:r>
            <a:r>
              <a:rPr lang="pt-BR" i="1" noProof="0" dirty="0"/>
              <a:t> a </a:t>
            </a:r>
            <a:r>
              <a:rPr lang="pt-BR" i="1" noProof="0" dirty="0" err="1"/>
              <a:t>la</a:t>
            </a:r>
            <a:r>
              <a:rPr lang="pt-BR" i="1" noProof="0" dirty="0"/>
              <a:t> </a:t>
            </a:r>
            <a:r>
              <a:rPr lang="pt-BR" i="1" noProof="0" dirty="0" err="1"/>
              <a:t>acción</a:t>
            </a:r>
            <a:r>
              <a:rPr lang="pt-BR" i="1" noProof="0" dirty="0"/>
              <a:t>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197826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03CBDD11-F01B-BE11-8F20-47D5383DB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>
            <a:extLst>
              <a:ext uri="{FF2B5EF4-FFF2-40B4-BE49-F238E27FC236}">
                <a16:creationId xmlns:a16="http://schemas.microsoft.com/office/drawing/2014/main" id="{63540BFF-1FE2-A163-2679-621B3C639E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>
            <a:extLst>
              <a:ext uri="{FF2B5EF4-FFF2-40B4-BE49-F238E27FC236}">
                <a16:creationId xmlns:a16="http://schemas.microsoft.com/office/drawing/2014/main" id="{93F60EB3-3852-8A58-E816-AB898DCC9C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5480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B644D289-E18C-E7ED-A15E-B0A492C99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>
            <a:extLst>
              <a:ext uri="{FF2B5EF4-FFF2-40B4-BE49-F238E27FC236}">
                <a16:creationId xmlns:a16="http://schemas.microsoft.com/office/drawing/2014/main" id="{7E954902-F8A5-200D-D730-EBD66BA9AE7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>
            <a:extLst>
              <a:ext uri="{FF2B5EF4-FFF2-40B4-BE49-F238E27FC236}">
                <a16:creationId xmlns:a16="http://schemas.microsoft.com/office/drawing/2014/main" id="{181A71B6-C3F6-97E2-DDCD-A28F2ED727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91320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321a1c199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321a1c199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microsoft.com/office/2007/relationships/hdphoto" Target="../media/hdphoto9.wdp"/><Relationship Id="rId18" Type="http://schemas.microsoft.com/office/2007/relationships/hdphoto" Target="../media/hdphoto14.wdp"/><Relationship Id="rId26" Type="http://schemas.microsoft.com/office/2007/relationships/hdphoto" Target="../media/hdphoto21.wdp"/><Relationship Id="rId3" Type="http://schemas.microsoft.com/office/2007/relationships/hdphoto" Target="../media/hdphoto1.wdp"/><Relationship Id="rId21" Type="http://schemas.microsoft.com/office/2007/relationships/hdphoto" Target="../media/hdphoto17.wdp"/><Relationship Id="rId7" Type="http://schemas.microsoft.com/office/2007/relationships/hdphoto" Target="../media/hdphoto3.wdp"/><Relationship Id="rId12" Type="http://schemas.microsoft.com/office/2007/relationships/hdphoto" Target="../media/hdphoto8.wdp"/><Relationship Id="rId17" Type="http://schemas.microsoft.com/office/2007/relationships/hdphoto" Target="../media/hdphoto13.wdp"/><Relationship Id="rId25" Type="http://schemas.openxmlformats.org/officeDocument/2006/relationships/image" Target="../media/image14.png"/><Relationship Id="rId2" Type="http://schemas.openxmlformats.org/officeDocument/2006/relationships/image" Target="../media/image11.png"/><Relationship Id="rId16" Type="http://schemas.microsoft.com/office/2007/relationships/hdphoto" Target="../media/hdphoto12.wdp"/><Relationship Id="rId20" Type="http://schemas.microsoft.com/office/2007/relationships/hdphoto" Target="../media/hdphoto16.wdp"/><Relationship Id="rId29" Type="http://schemas.openxmlformats.org/officeDocument/2006/relationships/image" Target="../media/image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png"/><Relationship Id="rId11" Type="http://schemas.microsoft.com/office/2007/relationships/hdphoto" Target="../media/hdphoto7.wdp"/><Relationship Id="rId24" Type="http://schemas.microsoft.com/office/2007/relationships/hdphoto" Target="../media/hdphoto20.wdp"/><Relationship Id="rId5" Type="http://schemas.microsoft.com/office/2007/relationships/hdphoto" Target="../media/hdphoto2.wdp"/><Relationship Id="rId15" Type="http://schemas.microsoft.com/office/2007/relationships/hdphoto" Target="../media/hdphoto11.wdp"/><Relationship Id="rId23" Type="http://schemas.microsoft.com/office/2007/relationships/hdphoto" Target="../media/hdphoto19.wdp"/><Relationship Id="rId28" Type="http://schemas.openxmlformats.org/officeDocument/2006/relationships/image" Target="../media/image5.png"/><Relationship Id="rId10" Type="http://schemas.microsoft.com/office/2007/relationships/hdphoto" Target="../media/hdphoto6.wdp"/><Relationship Id="rId19" Type="http://schemas.microsoft.com/office/2007/relationships/hdphoto" Target="../media/hdphoto15.wdp"/><Relationship Id="rId4" Type="http://schemas.openxmlformats.org/officeDocument/2006/relationships/image" Target="../media/image12.png"/><Relationship Id="rId9" Type="http://schemas.microsoft.com/office/2007/relationships/hdphoto" Target="../media/hdphoto5.wdp"/><Relationship Id="rId14" Type="http://schemas.microsoft.com/office/2007/relationships/hdphoto" Target="../media/hdphoto10.wdp"/><Relationship Id="rId22" Type="http://schemas.microsoft.com/office/2007/relationships/hdphoto" Target="../media/hdphoto18.wdp"/><Relationship Id="rId27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22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23.wdp"/><Relationship Id="rId7" Type="http://schemas.microsoft.com/office/2007/relationships/hdphoto" Target="../media/hdphoto21.wdp"/><Relationship Id="rId12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png"/><Relationship Id="rId11" Type="http://schemas.openxmlformats.org/officeDocument/2006/relationships/image" Target="../media/image5.png"/><Relationship Id="rId5" Type="http://schemas.microsoft.com/office/2007/relationships/hdphoto" Target="../media/hdphoto24.wdp"/><Relationship Id="rId10" Type="http://schemas.openxmlformats.org/officeDocument/2006/relationships/image" Target="../media/image8.png"/><Relationship Id="rId4" Type="http://schemas.openxmlformats.org/officeDocument/2006/relationships/image" Target="../media/image18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5.sv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5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9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svg"/><Relationship Id="rId11" Type="http://schemas.openxmlformats.org/officeDocument/2006/relationships/image" Target="../media/image64.svg"/><Relationship Id="rId5" Type="http://schemas.openxmlformats.org/officeDocument/2006/relationships/image" Target="../media/image61.png"/><Relationship Id="rId10" Type="http://schemas.openxmlformats.org/officeDocument/2006/relationships/image" Target="../media/image63.png"/><Relationship Id="rId4" Type="http://schemas.openxmlformats.org/officeDocument/2006/relationships/image" Target="../media/image60.svg"/><Relationship Id="rId9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5.jpg"/><Relationship Id="rId7" Type="http://schemas.openxmlformats.org/officeDocument/2006/relationships/image" Target="../media/image69.png"/><Relationship Id="rId12" Type="http://schemas.openxmlformats.org/officeDocument/2006/relationships/image" Target="../media/image7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8.jpeg"/><Relationship Id="rId11" Type="http://schemas.openxmlformats.org/officeDocument/2006/relationships/image" Target="../media/image73.png"/><Relationship Id="rId5" Type="http://schemas.openxmlformats.org/officeDocument/2006/relationships/image" Target="../media/image67.jpeg"/><Relationship Id="rId10" Type="http://schemas.openxmlformats.org/officeDocument/2006/relationships/image" Target="../media/image72.jpeg"/><Relationship Id="rId4" Type="http://schemas.openxmlformats.org/officeDocument/2006/relationships/image" Target="../media/image66.png"/><Relationship Id="rId9" Type="http://schemas.openxmlformats.org/officeDocument/2006/relationships/image" Target="../media/image7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 noProof="0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</a:p>
        </p:txBody>
      </p:sp>
      <p:sp>
        <p:nvSpPr>
          <p:cNvPr id="83" name="Google Shape;83;p13"/>
          <p:cNvSpPr txBox="1"/>
          <p:nvPr/>
        </p:nvSpPr>
        <p:spPr>
          <a:xfrm>
            <a:off x="914400" y="1648800"/>
            <a:ext cx="4665600" cy="2215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BR" sz="3000" b="1" noProof="0" dirty="0">
                <a:solidFill>
                  <a:schemeClr val="lt1"/>
                </a:solidFill>
                <a:latin typeface="Kanit"/>
                <a:cs typeface="Kanit"/>
              </a:rPr>
              <a:t>Eficiência em Escala: </a:t>
            </a:r>
          </a:p>
          <a:p>
            <a:r>
              <a:rPr lang="pt-BR" sz="2400" noProof="0" dirty="0">
                <a:solidFill>
                  <a:schemeClr val="lt1"/>
                </a:solidFill>
                <a:latin typeface="Kanit"/>
                <a:cs typeface="Kanit"/>
              </a:rPr>
              <a:t>Como a Odebrecht digitalizou a contratação com Inovação Aberta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i="1" noProof="0" dirty="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914400" y="3447850"/>
            <a:ext cx="58302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sz="1800" noProof="0" dirty="0">
                <a:solidFill>
                  <a:srgbClr val="FFC4EC"/>
                </a:solidFill>
                <a:latin typeface="Kanit Light"/>
                <a:cs typeface="Kanit Light"/>
              </a:rPr>
              <a:t>Arnaldo Cavalcanti	Rafael Malfato da Cunha</a:t>
            </a:r>
            <a:endParaRPr lang="pt-BR" sz="1800" noProof="0" dirty="0">
              <a:solidFill>
                <a:srgbClr val="FFC4EC"/>
              </a:solidFill>
              <a:latin typeface="Kanit Light"/>
              <a:cs typeface="Kanit Light"/>
              <a:sym typeface="Kanit Light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400C37C-DBC1-2471-6877-9B1349C4CA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7947" y="3638895"/>
            <a:ext cx="1894349" cy="950509"/>
          </a:xfrm>
          <a:prstGeom prst="rect">
            <a:avLst/>
          </a:prstGeom>
        </p:spPr>
      </p:pic>
      <p:pic>
        <p:nvPicPr>
          <p:cNvPr id="7" name="Imagem 6" descr="Desenho de um círculo&#10;&#10;O conteúdo gerado por IA pode estar incorreto.">
            <a:extLst>
              <a:ext uri="{FF2B5EF4-FFF2-40B4-BE49-F238E27FC236}">
                <a16:creationId xmlns:a16="http://schemas.microsoft.com/office/drawing/2014/main" id="{3E52CD98-445A-0E63-528E-A1B302E905A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9429"/>
          <a:stretch>
            <a:fillRect/>
          </a:stretch>
        </p:blipFill>
        <p:spPr>
          <a:xfrm>
            <a:off x="914400" y="4000630"/>
            <a:ext cx="1135330" cy="29460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m 26">
            <a:extLst>
              <a:ext uri="{FF2B5EF4-FFF2-40B4-BE49-F238E27FC236}">
                <a16:creationId xmlns:a16="http://schemas.microsoft.com/office/drawing/2014/main" id="{73AE0963-C834-3CBA-57D6-00CDA50C3C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"/>
            <a:ext cx="9162181" cy="5143499"/>
          </a:xfrm>
          <a:prstGeom prst="rect">
            <a:avLst/>
          </a:prstGeom>
        </p:spPr>
      </p:pic>
      <p:sp>
        <p:nvSpPr>
          <p:cNvPr id="28" name="Retângulo 27">
            <a:extLst>
              <a:ext uri="{FF2B5EF4-FFF2-40B4-BE49-F238E27FC236}">
                <a16:creationId xmlns:a16="http://schemas.microsoft.com/office/drawing/2014/main" id="{283E8743-CA9C-BA51-ADC7-4A4233B2792D}"/>
              </a:ext>
            </a:extLst>
          </p:cNvPr>
          <p:cNvSpPr/>
          <p:nvPr/>
        </p:nvSpPr>
        <p:spPr>
          <a:xfrm rot="5400000">
            <a:off x="1932637" y="-2067861"/>
            <a:ext cx="5254533" cy="9168194"/>
          </a:xfrm>
          <a:prstGeom prst="rect">
            <a:avLst/>
          </a:prstGeom>
          <a:gradFill>
            <a:gsLst>
              <a:gs pos="9000">
                <a:schemeClr val="tx1">
                  <a:alpha val="0"/>
                </a:schemeClr>
              </a:gs>
              <a:gs pos="100000">
                <a:schemeClr val="tx1">
                  <a:alpha val="87418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3AD5EF8A-FFD8-6DE6-E0E5-16845BFF7B48}"/>
              </a:ext>
            </a:extLst>
          </p:cNvPr>
          <p:cNvGrpSpPr/>
          <p:nvPr/>
        </p:nvGrpSpPr>
        <p:grpSpPr>
          <a:xfrm>
            <a:off x="-24192" y="2230925"/>
            <a:ext cx="5019147" cy="979680"/>
            <a:chOff x="239357" y="1181794"/>
            <a:chExt cx="3443611" cy="1306240"/>
          </a:xfrm>
        </p:grpSpPr>
        <p:sp>
          <p:nvSpPr>
            <p:cNvPr id="32" name="Footer Placeholder 4">
              <a:extLst>
                <a:ext uri="{FF2B5EF4-FFF2-40B4-BE49-F238E27FC236}">
                  <a16:creationId xmlns:a16="http://schemas.microsoft.com/office/drawing/2014/main" id="{3D5B062E-5A4D-82AC-A9C6-0AD92CA61153}"/>
                </a:ext>
              </a:extLst>
            </p:cNvPr>
            <p:cNvSpPr txBox="1"/>
            <p:nvPr/>
          </p:nvSpPr>
          <p:spPr>
            <a:xfrm>
              <a:off x="1031611" y="1181794"/>
              <a:ext cx="2593220" cy="33855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rIns="45719" anchor="ctr">
              <a:spAutoFit/>
            </a:bodyPr>
            <a:lstStyle>
              <a:lvl1pPr defTabSz="521437">
                <a:defRPr sz="2600" b="1" i="0">
                  <a:solidFill>
                    <a:srgbClr val="009CDE"/>
                  </a:solidFill>
                </a:defRPr>
              </a:lvl1pPr>
            </a:lstStyle>
            <a:p>
              <a:pPr marL="0" marR="0" lvl="0" indent="0" algn="r" defTabSz="52143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3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ENGENHARIA PARA </a:t>
              </a:r>
            </a:p>
          </p:txBody>
        </p:sp>
        <p:sp>
          <p:nvSpPr>
            <p:cNvPr id="33" name="Footer Placeholder 4">
              <a:extLst>
                <a:ext uri="{FF2B5EF4-FFF2-40B4-BE49-F238E27FC236}">
                  <a16:creationId xmlns:a16="http://schemas.microsoft.com/office/drawing/2014/main" id="{0FCABE32-303B-7682-E5D7-405DD53E95A0}"/>
                </a:ext>
              </a:extLst>
            </p:cNvPr>
            <p:cNvSpPr txBox="1"/>
            <p:nvPr/>
          </p:nvSpPr>
          <p:spPr>
            <a:xfrm>
              <a:off x="239357" y="1256927"/>
              <a:ext cx="3443611" cy="123110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rIns="45719" anchor="ctr">
              <a:spAutoFit/>
            </a:bodyPr>
            <a:lstStyle>
              <a:lvl1pPr defTabSz="521437">
                <a:defRPr sz="2600" b="1" i="0">
                  <a:solidFill>
                    <a:srgbClr val="009CDE"/>
                  </a:solidFill>
                </a:defRPr>
              </a:lvl1pPr>
            </a:lstStyle>
            <a:p>
              <a:pPr marL="0" marR="0" lvl="0" indent="0" algn="r" defTabSz="52143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803176"/>
                  </a:solidFill>
                  <a:effectLst/>
                  <a:uLnTx/>
                  <a:uFillTx/>
                  <a:latin typeface="Kanit" panose="020B0604020202020204" charset="-34"/>
                  <a:ea typeface="+mn-ea"/>
                  <a:cs typeface="Kanit" panose="020B0604020202020204" charset="-34"/>
                </a:rPr>
                <a:t>TRANSFORMAR</a:t>
              </a:r>
            </a:p>
          </p:txBody>
        </p:sp>
      </p:grpSp>
      <p:cxnSp>
        <p:nvCxnSpPr>
          <p:cNvPr id="34" name="Conector Reto 18">
            <a:extLst>
              <a:ext uri="{FF2B5EF4-FFF2-40B4-BE49-F238E27FC236}">
                <a16:creationId xmlns:a16="http://schemas.microsoft.com/office/drawing/2014/main" id="{E6AF5BD6-FF4A-BF70-1864-A3A09D237FF9}"/>
              </a:ext>
            </a:extLst>
          </p:cNvPr>
          <p:cNvCxnSpPr>
            <a:cxnSpLocks/>
          </p:cNvCxnSpPr>
          <p:nvPr/>
        </p:nvCxnSpPr>
        <p:spPr>
          <a:xfrm>
            <a:off x="5213440" y="2091068"/>
            <a:ext cx="16974" cy="120729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11316C40-0B04-B947-42D4-7D87DF7C9F69}"/>
              </a:ext>
            </a:extLst>
          </p:cNvPr>
          <p:cNvSpPr txBox="1"/>
          <p:nvPr/>
        </p:nvSpPr>
        <p:spPr>
          <a:xfrm>
            <a:off x="357190" y="6483550"/>
            <a:ext cx="539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i="1" noProof="0" dirty="0">
                <a:solidFill>
                  <a:schemeClr val="bg1">
                    <a:lumMod val="75000"/>
                  </a:schemeClr>
                </a:solidFill>
              </a:rPr>
              <a:t>UHE </a:t>
            </a:r>
            <a:r>
              <a:rPr lang="pt-BR" sz="900" i="1" noProof="0" dirty="0" err="1">
                <a:solidFill>
                  <a:schemeClr val="bg1">
                    <a:lumMod val="75000"/>
                  </a:schemeClr>
                </a:solidFill>
              </a:rPr>
              <a:t>Laúca</a:t>
            </a:r>
            <a:endParaRPr lang="pt-BR" sz="900" i="1" noProof="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7" name="TextBox 9">
            <a:extLst>
              <a:ext uri="{FF2B5EF4-FFF2-40B4-BE49-F238E27FC236}">
                <a16:creationId xmlns:a16="http://schemas.microsoft.com/office/drawing/2014/main" id="{3FAAB0AA-60C5-F1F3-F03C-29A285EFA903}"/>
              </a:ext>
            </a:extLst>
          </p:cNvPr>
          <p:cNvSpPr txBox="1"/>
          <p:nvPr/>
        </p:nvSpPr>
        <p:spPr>
          <a:xfrm>
            <a:off x="5466582" y="1932599"/>
            <a:ext cx="3652743" cy="1815882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/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009CDE"/>
                </a:solidFill>
              </a:defRPr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Kanit Light" panose="020B0604020202020204" charset="-34"/>
                <a:ea typeface="+mn-ea"/>
                <a:cs typeface="Kanit Light" panose="020B0604020202020204" charset="-34"/>
              </a:rPr>
              <a:t>Fundada há </a:t>
            </a:r>
            <a:r>
              <a:rPr lang="pt-BR" sz="1600" noProof="0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81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Kanit Light" panose="020B0604020202020204" charset="-34"/>
                <a:ea typeface="+mn-ea"/>
                <a:cs typeface="Kanit Light" panose="020B0604020202020204" charset="-34"/>
              </a:rPr>
              <a:t> anos, a Odebrecht Engenharia &amp; Construção é uma empresa do Grupo Novonor, com foco em infraestrutura pesada e montagem industrial, atuação e padrão de qualidade globais, atualmente servimos clientes em 11 países.</a:t>
            </a:r>
          </a:p>
        </p:txBody>
      </p:sp>
      <p:pic>
        <p:nvPicPr>
          <p:cNvPr id="41" name="Google Shape;19;p4" title="img-top.png">
            <a:extLst>
              <a:ext uri="{FF2B5EF4-FFF2-40B4-BE49-F238E27FC236}">
                <a16:creationId xmlns:a16="http://schemas.microsoft.com/office/drawing/2014/main" id="{5347617A-2E3D-D62B-556E-B5914114689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20;p4" title="img-bottom.png">
            <a:extLst>
              <a:ext uri="{FF2B5EF4-FFF2-40B4-BE49-F238E27FC236}">
                <a16:creationId xmlns:a16="http://schemas.microsoft.com/office/drawing/2014/main" id="{2BBE33D5-D8BA-B7BC-04D1-3F5671AE02D3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3" name="Google Shape;23;p4">
            <a:extLst>
              <a:ext uri="{FF2B5EF4-FFF2-40B4-BE49-F238E27FC236}">
                <a16:creationId xmlns:a16="http://schemas.microsoft.com/office/drawing/2014/main" id="{8E4A3951-24D2-D0BD-F239-EE71C69F61D0}"/>
              </a:ext>
            </a:extLst>
          </p:cNvPr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4" name="Footer Placeholder 4">
            <a:extLst>
              <a:ext uri="{FF2B5EF4-FFF2-40B4-BE49-F238E27FC236}">
                <a16:creationId xmlns:a16="http://schemas.microsoft.com/office/drawing/2014/main" id="{58DE1241-B1AF-9126-92F9-4C7B5200FC49}"/>
              </a:ext>
            </a:extLst>
          </p:cNvPr>
          <p:cNvSpPr txBox="1"/>
          <p:nvPr/>
        </p:nvSpPr>
        <p:spPr>
          <a:xfrm>
            <a:off x="417668" y="225240"/>
            <a:ext cx="3207628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 anchor="ctr">
            <a:spAutoFit/>
          </a:bodyPr>
          <a:lstStyle>
            <a:lvl1pPr defTabSz="521437">
              <a:defRPr sz="2600" b="1" i="0">
                <a:solidFill>
                  <a:srgbClr val="009CDE"/>
                </a:solidFill>
              </a:defRPr>
            </a:lvl1pPr>
          </a:lstStyle>
          <a:p>
            <a:r>
              <a:rPr lang="pt-BR" sz="2400" noProof="0" dirty="0">
                <a:solidFill>
                  <a:schemeClr val="bg1"/>
                </a:solidFill>
                <a:latin typeface="Kanit"/>
                <a:cs typeface="Kanit"/>
                <a:sym typeface="Kanit"/>
              </a:rPr>
              <a:t>NOSSA HISTÓRIA</a:t>
            </a:r>
            <a:endParaRPr lang="pt-BR" sz="2400" noProof="0" dirty="0">
              <a:solidFill>
                <a:schemeClr val="bg1"/>
              </a:solidFill>
              <a:latin typeface="Kanit"/>
              <a:cs typeface="Kanit"/>
            </a:endParaRPr>
          </a:p>
        </p:txBody>
      </p:sp>
      <p:pic>
        <p:nvPicPr>
          <p:cNvPr id="2" name="Imagem 1" descr="Logotipo&#10;&#10;O conteúdo gerado por IA pode estar incorreto.">
            <a:extLst>
              <a:ext uri="{FF2B5EF4-FFF2-40B4-BE49-F238E27FC236}">
                <a16:creationId xmlns:a16="http://schemas.microsoft.com/office/drawing/2014/main" id="{38AAA4ED-0C7B-F650-F1A1-E83B646992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2" t="28340" r="11051" b="24711"/>
          <a:stretch/>
        </p:blipFill>
        <p:spPr>
          <a:xfrm>
            <a:off x="7994238" y="4689560"/>
            <a:ext cx="973628" cy="3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9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B038487-4475-947D-12BC-ACA65B3375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36"/>
          <a:stretch/>
        </p:blipFill>
        <p:spPr>
          <a:xfrm>
            <a:off x="450" y="0"/>
            <a:ext cx="9143550" cy="5142741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92885A3E-6955-AC09-5144-11F860CDCE22}"/>
              </a:ext>
            </a:extLst>
          </p:cNvPr>
          <p:cNvSpPr/>
          <p:nvPr/>
        </p:nvSpPr>
        <p:spPr>
          <a:xfrm rot="16200000">
            <a:off x="-1032189" y="1039004"/>
            <a:ext cx="5142741" cy="3076563"/>
          </a:xfrm>
          <a:prstGeom prst="rect">
            <a:avLst/>
          </a:prstGeom>
          <a:gradFill>
            <a:gsLst>
              <a:gs pos="9000">
                <a:schemeClr val="tx1">
                  <a:alpha val="50000"/>
                </a:schemeClr>
              </a:gs>
              <a:gs pos="99000">
                <a:schemeClr val="tx1">
                  <a:alpha val="57449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Forma Livre 31">
            <a:extLst>
              <a:ext uri="{FF2B5EF4-FFF2-40B4-BE49-F238E27FC236}">
                <a16:creationId xmlns:a16="http://schemas.microsoft.com/office/drawing/2014/main" id="{1EB76B8F-E6E3-906D-8FD0-BA7248D4D20A}"/>
              </a:ext>
            </a:extLst>
          </p:cNvPr>
          <p:cNvSpPr/>
          <p:nvPr/>
        </p:nvSpPr>
        <p:spPr>
          <a:xfrm flipV="1">
            <a:off x="0" y="3415895"/>
            <a:ext cx="3455539" cy="798586"/>
          </a:xfrm>
          <a:custGeom>
            <a:avLst/>
            <a:gdLst>
              <a:gd name="connsiteX0" fmla="*/ 9336018 w 11223243"/>
              <a:gd name="connsiteY0" fmla="*/ 0 h 2150468"/>
              <a:gd name="connsiteX1" fmla="*/ 0 w 11223243"/>
              <a:gd name="connsiteY1" fmla="*/ 0 h 2150468"/>
              <a:gd name="connsiteX2" fmla="*/ 0 w 11223243"/>
              <a:gd name="connsiteY2" fmla="*/ 2149552 h 2150468"/>
              <a:gd name="connsiteX3" fmla="*/ 1887225 w 11223243"/>
              <a:gd name="connsiteY3" fmla="*/ 2149552 h 2150468"/>
              <a:gd name="connsiteX4" fmla="*/ 1887225 w 11223243"/>
              <a:gd name="connsiteY4" fmla="*/ 2150468 h 2150468"/>
              <a:gd name="connsiteX5" fmla="*/ 11223243 w 11223243"/>
              <a:gd name="connsiteY5" fmla="*/ 2150468 h 2150468"/>
              <a:gd name="connsiteX6" fmla="*/ 11223243 w 11223243"/>
              <a:gd name="connsiteY6" fmla="*/ 777745 h 2150468"/>
              <a:gd name="connsiteX7" fmla="*/ 11217990 w 11223243"/>
              <a:gd name="connsiteY7" fmla="*/ 687485 h 2150468"/>
              <a:gd name="connsiteX8" fmla="*/ 11202630 w 11223243"/>
              <a:gd name="connsiteY8" fmla="*/ 600198 h 2150468"/>
              <a:gd name="connsiteX9" fmla="*/ 11177758 w 11223243"/>
              <a:gd name="connsiteY9" fmla="*/ 516473 h 2150468"/>
              <a:gd name="connsiteX10" fmla="*/ 11143967 w 11223243"/>
              <a:gd name="connsiteY10" fmla="*/ 436910 h 2150468"/>
              <a:gd name="connsiteX11" fmla="*/ 11101852 w 11223243"/>
              <a:gd name="connsiteY11" fmla="*/ 362101 h 2150468"/>
              <a:gd name="connsiteX12" fmla="*/ 11052010 w 11223243"/>
              <a:gd name="connsiteY12" fmla="*/ 292640 h 2150468"/>
              <a:gd name="connsiteX13" fmla="*/ 10995033 w 11223243"/>
              <a:gd name="connsiteY13" fmla="*/ 229125 h 2150468"/>
              <a:gd name="connsiteX14" fmla="*/ 10931517 w 11223243"/>
              <a:gd name="connsiteY14" fmla="*/ 172148 h 2150468"/>
              <a:gd name="connsiteX15" fmla="*/ 10862058 w 11223243"/>
              <a:gd name="connsiteY15" fmla="*/ 122306 h 2150468"/>
              <a:gd name="connsiteX16" fmla="*/ 10787248 w 11223243"/>
              <a:gd name="connsiteY16" fmla="*/ 80191 h 2150468"/>
              <a:gd name="connsiteX17" fmla="*/ 10707685 w 11223243"/>
              <a:gd name="connsiteY17" fmla="*/ 46400 h 2150468"/>
              <a:gd name="connsiteX18" fmla="*/ 10623961 w 11223243"/>
              <a:gd name="connsiteY18" fmla="*/ 21528 h 2150468"/>
              <a:gd name="connsiteX19" fmla="*/ 10536673 w 11223243"/>
              <a:gd name="connsiteY19" fmla="*/ 6168 h 2150468"/>
              <a:gd name="connsiteX20" fmla="*/ 10446413 w 11223243"/>
              <a:gd name="connsiteY20" fmla="*/ 916 h 2150468"/>
              <a:gd name="connsiteX21" fmla="*/ 9336018 w 11223243"/>
              <a:gd name="connsiteY21" fmla="*/ 916 h 2150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223243" h="2150468">
                <a:moveTo>
                  <a:pt x="9336018" y="0"/>
                </a:moveTo>
                <a:lnTo>
                  <a:pt x="0" y="0"/>
                </a:lnTo>
                <a:lnTo>
                  <a:pt x="0" y="2149552"/>
                </a:lnTo>
                <a:lnTo>
                  <a:pt x="1887225" y="2149552"/>
                </a:lnTo>
                <a:lnTo>
                  <a:pt x="1887225" y="2150468"/>
                </a:lnTo>
                <a:lnTo>
                  <a:pt x="11223243" y="2150468"/>
                </a:lnTo>
                <a:lnTo>
                  <a:pt x="11223243" y="777745"/>
                </a:lnTo>
                <a:lnTo>
                  <a:pt x="11217990" y="687485"/>
                </a:lnTo>
                <a:lnTo>
                  <a:pt x="11202630" y="600198"/>
                </a:lnTo>
                <a:lnTo>
                  <a:pt x="11177758" y="516473"/>
                </a:lnTo>
                <a:lnTo>
                  <a:pt x="11143967" y="436910"/>
                </a:lnTo>
                <a:lnTo>
                  <a:pt x="11101852" y="362101"/>
                </a:lnTo>
                <a:lnTo>
                  <a:pt x="11052010" y="292640"/>
                </a:lnTo>
                <a:lnTo>
                  <a:pt x="10995033" y="229125"/>
                </a:lnTo>
                <a:lnTo>
                  <a:pt x="10931517" y="172148"/>
                </a:lnTo>
                <a:lnTo>
                  <a:pt x="10862058" y="122306"/>
                </a:lnTo>
                <a:lnTo>
                  <a:pt x="10787248" y="80191"/>
                </a:lnTo>
                <a:lnTo>
                  <a:pt x="10707685" y="46400"/>
                </a:lnTo>
                <a:lnTo>
                  <a:pt x="10623961" y="21528"/>
                </a:lnTo>
                <a:lnTo>
                  <a:pt x="10536673" y="6168"/>
                </a:lnTo>
                <a:lnTo>
                  <a:pt x="10446413" y="916"/>
                </a:lnTo>
                <a:lnTo>
                  <a:pt x="9336018" y="916"/>
                </a:lnTo>
                <a:close/>
              </a:path>
            </a:pathLst>
          </a:custGeom>
          <a:solidFill>
            <a:srgbClr val="803176"/>
          </a:solidFill>
        </p:spPr>
        <p:txBody>
          <a:bodyPr wrap="square" lIns="0" tIns="0" rIns="0" bIns="0" rtlCol="0">
            <a:noAutofit/>
          </a:bodyPr>
          <a:lstStyle/>
          <a:p>
            <a:endParaRPr lang="pt-BR" noProof="0" dirty="0"/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515B481D-2D43-E0EC-90E0-13A53C986CB7}"/>
              </a:ext>
            </a:extLst>
          </p:cNvPr>
          <p:cNvGrpSpPr/>
          <p:nvPr/>
        </p:nvGrpSpPr>
        <p:grpSpPr>
          <a:xfrm>
            <a:off x="3154954" y="278183"/>
            <a:ext cx="5988596" cy="3891578"/>
            <a:chOff x="4220564" y="370965"/>
            <a:chExt cx="7985974" cy="5189537"/>
          </a:xfrm>
        </p:grpSpPr>
        <p:sp>
          <p:nvSpPr>
            <p:cNvPr id="6" name="object 15">
              <a:extLst>
                <a:ext uri="{FF2B5EF4-FFF2-40B4-BE49-F238E27FC236}">
                  <a16:creationId xmlns:a16="http://schemas.microsoft.com/office/drawing/2014/main" id="{D39623E0-913A-FD86-3D6D-57E4C6977FF5}"/>
                </a:ext>
              </a:extLst>
            </p:cNvPr>
            <p:cNvSpPr/>
            <p:nvPr/>
          </p:nvSpPr>
          <p:spPr>
            <a:xfrm>
              <a:off x="4220564" y="370965"/>
              <a:ext cx="7985974" cy="5189537"/>
            </a:xfrm>
            <a:prstGeom prst="rect">
              <a:avLst/>
            </a:prstGeom>
            <a:blipFill>
              <a:blip r:embed="rId4" cstate="hq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colorTemperature colorTemp="9164"/>
                        </a14:imgEffect>
                        <a14:imgEffect>
                          <a14:saturation sat="19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lang="pt-BR" noProof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CaixaDeTexto 992">
              <a:extLst>
                <a:ext uri="{FF2B5EF4-FFF2-40B4-BE49-F238E27FC236}">
                  <a16:creationId xmlns:a16="http://schemas.microsoft.com/office/drawing/2014/main" id="{056078A2-1233-F29B-AA67-565A699845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59123" y="4215163"/>
              <a:ext cx="864509" cy="266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Boutsuana</a:t>
              </a:r>
              <a:endParaRPr lang="pt-BR" sz="700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CaixaDeTexto 992">
              <a:extLst>
                <a:ext uri="{FF2B5EF4-FFF2-40B4-BE49-F238E27FC236}">
                  <a16:creationId xmlns:a16="http://schemas.microsoft.com/office/drawing/2014/main" id="{1FB4F209-C897-862E-9BAF-38A65B1960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1403" y="3396366"/>
              <a:ext cx="795699" cy="266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Equador</a:t>
              </a:r>
            </a:p>
          </p:txBody>
        </p:sp>
        <p:sp>
          <p:nvSpPr>
            <p:cNvPr id="9" name="CaixaDeTexto 886">
              <a:extLst>
                <a:ext uri="{FF2B5EF4-FFF2-40B4-BE49-F238E27FC236}">
                  <a16:creationId xmlns:a16="http://schemas.microsoft.com/office/drawing/2014/main" id="{7291DFF3-976B-0FC0-C67C-2C93DF71F1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9105" y="1629317"/>
              <a:ext cx="740705" cy="207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Estados Unidos</a:t>
              </a:r>
            </a:p>
          </p:txBody>
        </p:sp>
        <p:sp>
          <p:nvSpPr>
            <p:cNvPr id="10" name="CaixaDeTexto 886">
              <a:extLst>
                <a:ext uri="{FF2B5EF4-FFF2-40B4-BE49-F238E27FC236}">
                  <a16:creationId xmlns:a16="http://schemas.microsoft.com/office/drawing/2014/main" id="{C4BAE325-C1C2-EB9F-FDFD-3D4E7E3EB1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52145" y="2023096"/>
              <a:ext cx="740705" cy="266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México</a:t>
              </a:r>
            </a:p>
          </p:txBody>
        </p:sp>
        <p:sp>
          <p:nvSpPr>
            <p:cNvPr id="11" name="CaixaDeTexto 992">
              <a:extLst>
                <a:ext uri="{FF2B5EF4-FFF2-40B4-BE49-F238E27FC236}">
                  <a16:creationId xmlns:a16="http://schemas.microsoft.com/office/drawing/2014/main" id="{61254A95-20AC-0427-D00A-B88A9AE76A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0986" y="2650296"/>
              <a:ext cx="810004" cy="266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Guatemala</a:t>
              </a:r>
            </a:p>
          </p:txBody>
        </p:sp>
        <p:sp>
          <p:nvSpPr>
            <p:cNvPr id="12" name="CaixaDeTexto 992">
              <a:extLst>
                <a:ext uri="{FF2B5EF4-FFF2-40B4-BE49-F238E27FC236}">
                  <a16:creationId xmlns:a16="http://schemas.microsoft.com/office/drawing/2014/main" id="{8D860009-DEA5-2554-C84D-FD255335F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08200" y="3938092"/>
              <a:ext cx="570683" cy="266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Bolívia</a:t>
              </a:r>
            </a:p>
          </p:txBody>
        </p:sp>
        <p:sp>
          <p:nvSpPr>
            <p:cNvPr id="13" name="CaixaDeTexto 992">
              <a:extLst>
                <a:ext uri="{FF2B5EF4-FFF2-40B4-BE49-F238E27FC236}">
                  <a16:creationId xmlns:a16="http://schemas.microsoft.com/office/drawing/2014/main" id="{A9EFD006-CD67-6215-5594-FD622388FE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84284" y="3150115"/>
              <a:ext cx="740704" cy="266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Colômbia</a:t>
              </a:r>
            </a:p>
          </p:txBody>
        </p:sp>
        <p:sp>
          <p:nvSpPr>
            <p:cNvPr id="14" name="CaixaDeTexto 992">
              <a:extLst>
                <a:ext uri="{FF2B5EF4-FFF2-40B4-BE49-F238E27FC236}">
                  <a16:creationId xmlns:a16="http://schemas.microsoft.com/office/drawing/2014/main" id="{39081931-58B3-47E0-CE56-3126F20A8F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49310" y="3713023"/>
              <a:ext cx="505363" cy="266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Peru</a:t>
              </a:r>
            </a:p>
          </p:txBody>
        </p:sp>
        <p:sp>
          <p:nvSpPr>
            <p:cNvPr id="15" name="CaixaDeTexto 992">
              <a:extLst>
                <a:ext uri="{FF2B5EF4-FFF2-40B4-BE49-F238E27FC236}">
                  <a16:creationId xmlns:a16="http://schemas.microsoft.com/office/drawing/2014/main" id="{7139022F-DC69-58C1-4D58-231F510957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52856" y="4650756"/>
              <a:ext cx="864509" cy="207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Argentina</a:t>
              </a:r>
            </a:p>
          </p:txBody>
        </p:sp>
        <p:sp>
          <p:nvSpPr>
            <p:cNvPr id="16" name="CaixaDeTexto 992">
              <a:extLst>
                <a:ext uri="{FF2B5EF4-FFF2-40B4-BE49-F238E27FC236}">
                  <a16:creationId xmlns:a16="http://schemas.microsoft.com/office/drawing/2014/main" id="{6EC952CA-E2ED-37B5-7659-D432731781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09515" y="3811666"/>
              <a:ext cx="521440" cy="266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b="1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Brasil</a:t>
              </a:r>
            </a:p>
          </p:txBody>
        </p:sp>
        <p:sp>
          <p:nvSpPr>
            <p:cNvPr id="17" name="CaixaDeTexto 992">
              <a:extLst>
                <a:ext uri="{FF2B5EF4-FFF2-40B4-BE49-F238E27FC236}">
                  <a16:creationId xmlns:a16="http://schemas.microsoft.com/office/drawing/2014/main" id="{71A769F6-CA3A-78F7-3EBB-B7B7A471BC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49309" y="2349971"/>
              <a:ext cx="526896" cy="266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Cuba</a:t>
              </a:r>
            </a:p>
          </p:txBody>
        </p:sp>
        <p:sp>
          <p:nvSpPr>
            <p:cNvPr id="18" name="CaixaDeTexto 992">
              <a:extLst>
                <a:ext uri="{FF2B5EF4-FFF2-40B4-BE49-F238E27FC236}">
                  <a16:creationId xmlns:a16="http://schemas.microsoft.com/office/drawing/2014/main" id="{BF3DF2AF-B515-50AA-56C2-0BC929661B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49654" y="2579835"/>
              <a:ext cx="1012528" cy="207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República Dominicana</a:t>
              </a:r>
            </a:p>
          </p:txBody>
        </p:sp>
        <p:sp>
          <p:nvSpPr>
            <p:cNvPr id="19" name="CaixaDeTexto 992">
              <a:extLst>
                <a:ext uri="{FF2B5EF4-FFF2-40B4-BE49-F238E27FC236}">
                  <a16:creationId xmlns:a16="http://schemas.microsoft.com/office/drawing/2014/main" id="{9F90FADA-1AAD-81EA-522E-20CA598DA8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97501" y="2841255"/>
              <a:ext cx="866160" cy="207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Venezuela</a:t>
              </a:r>
            </a:p>
          </p:txBody>
        </p:sp>
        <p:sp>
          <p:nvSpPr>
            <p:cNvPr id="20" name="CaixaDeTexto 992">
              <a:extLst>
                <a:ext uri="{FF2B5EF4-FFF2-40B4-BE49-F238E27FC236}">
                  <a16:creationId xmlns:a16="http://schemas.microsoft.com/office/drawing/2014/main" id="{7BB6B200-BDFF-2513-FDBC-13DB326819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90026" y="2899185"/>
              <a:ext cx="810004" cy="266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Costa Rica</a:t>
              </a:r>
            </a:p>
          </p:txBody>
        </p:sp>
        <p:sp>
          <p:nvSpPr>
            <p:cNvPr id="21" name="CaixaDeTexto 992">
              <a:extLst>
                <a:ext uri="{FF2B5EF4-FFF2-40B4-BE49-F238E27FC236}">
                  <a16:creationId xmlns:a16="http://schemas.microsoft.com/office/drawing/2014/main" id="{F3B02577-D425-F757-DF3E-FB0DEABECE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21893" y="2968791"/>
              <a:ext cx="537230" cy="266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Gana</a:t>
              </a:r>
            </a:p>
          </p:txBody>
        </p:sp>
        <p:sp>
          <p:nvSpPr>
            <p:cNvPr id="22" name="CaixaDeTexto 992">
              <a:extLst>
                <a:ext uri="{FF2B5EF4-FFF2-40B4-BE49-F238E27FC236}">
                  <a16:creationId xmlns:a16="http://schemas.microsoft.com/office/drawing/2014/main" id="{DAD84E7F-90B4-1FC9-D73B-E893B63F90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09670" y="3845035"/>
              <a:ext cx="597279" cy="266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Angola</a:t>
              </a:r>
            </a:p>
          </p:txBody>
        </p:sp>
        <p:sp>
          <p:nvSpPr>
            <p:cNvPr id="23" name="CaixaDeTexto 992">
              <a:extLst>
                <a:ext uri="{FF2B5EF4-FFF2-40B4-BE49-F238E27FC236}">
                  <a16:creationId xmlns:a16="http://schemas.microsoft.com/office/drawing/2014/main" id="{528C51B2-FEB1-6149-C106-EC2C9BB9F6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06478" y="4780357"/>
              <a:ext cx="947002" cy="207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África do Sul</a:t>
              </a:r>
            </a:p>
          </p:txBody>
        </p:sp>
        <p:sp>
          <p:nvSpPr>
            <p:cNvPr id="24" name="CaixaDeTexto 992">
              <a:extLst>
                <a:ext uri="{FF2B5EF4-FFF2-40B4-BE49-F238E27FC236}">
                  <a16:creationId xmlns:a16="http://schemas.microsoft.com/office/drawing/2014/main" id="{5CADA967-5B0A-80D2-A2CF-F170568F18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98799" y="3783276"/>
              <a:ext cx="951951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Moçambique</a:t>
              </a:r>
            </a:p>
          </p:txBody>
        </p:sp>
        <p:sp>
          <p:nvSpPr>
            <p:cNvPr id="25" name="CaixaDeTexto 992">
              <a:extLst>
                <a:ext uri="{FF2B5EF4-FFF2-40B4-BE49-F238E27FC236}">
                  <a16:creationId xmlns:a16="http://schemas.microsoft.com/office/drawing/2014/main" id="{24092339-449B-4616-3362-BB8AD7C838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6591" y="2513540"/>
              <a:ext cx="1072498" cy="207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Emirados Árabes Unidos</a:t>
              </a:r>
            </a:p>
          </p:txBody>
        </p:sp>
        <p:sp>
          <p:nvSpPr>
            <p:cNvPr id="26" name="CaixaDeTexto 992">
              <a:extLst>
                <a:ext uri="{FF2B5EF4-FFF2-40B4-BE49-F238E27FC236}">
                  <a16:creationId xmlns:a16="http://schemas.microsoft.com/office/drawing/2014/main" id="{F1D0449B-0231-31C7-0CCA-1A662E5301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40069" y="2433334"/>
              <a:ext cx="515188" cy="266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Líbia</a:t>
              </a:r>
            </a:p>
          </p:txBody>
        </p:sp>
        <p:sp>
          <p:nvSpPr>
            <p:cNvPr id="27" name="CaixaDeTexto 992">
              <a:extLst>
                <a:ext uri="{FF2B5EF4-FFF2-40B4-BE49-F238E27FC236}">
                  <a16:creationId xmlns:a16="http://schemas.microsoft.com/office/drawing/2014/main" id="{26E9AFC7-F812-21B9-C3B9-2420FADFE9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91504" y="1861765"/>
              <a:ext cx="864509" cy="207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Portugal</a:t>
              </a:r>
            </a:p>
          </p:txBody>
        </p:sp>
        <p:sp>
          <p:nvSpPr>
            <p:cNvPr id="28" name="CaixaDeTexto 992">
              <a:extLst>
                <a:ext uri="{FF2B5EF4-FFF2-40B4-BE49-F238E27FC236}">
                  <a16:creationId xmlns:a16="http://schemas.microsoft.com/office/drawing/2014/main" id="{5C84CB06-E648-601C-0C70-64CCF77E2B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29574" y="4347290"/>
              <a:ext cx="507562" cy="266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Chile</a:t>
              </a:r>
            </a:p>
          </p:txBody>
        </p:sp>
        <p:sp>
          <p:nvSpPr>
            <p:cNvPr id="29" name="CaixaDeTexto 992">
              <a:extLst>
                <a:ext uri="{FF2B5EF4-FFF2-40B4-BE49-F238E27FC236}">
                  <a16:creationId xmlns:a16="http://schemas.microsoft.com/office/drawing/2014/main" id="{C94AEA84-A27D-0316-50F0-BD7DF28148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8340" y="4405469"/>
              <a:ext cx="864509" cy="207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Uruguai</a:t>
              </a:r>
            </a:p>
          </p:txBody>
        </p:sp>
        <p:sp>
          <p:nvSpPr>
            <p:cNvPr id="30" name="CaixaDeTexto 992">
              <a:extLst>
                <a:ext uri="{FF2B5EF4-FFF2-40B4-BE49-F238E27FC236}">
                  <a16:creationId xmlns:a16="http://schemas.microsoft.com/office/drawing/2014/main" id="{AE7AB997-324D-1F6A-4568-20F60825CB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29878" y="3984923"/>
              <a:ext cx="866160" cy="207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Paraguai</a:t>
              </a:r>
            </a:p>
          </p:txBody>
        </p:sp>
        <p:sp>
          <p:nvSpPr>
            <p:cNvPr id="31" name="CaixaDeTexto 992">
              <a:extLst>
                <a:ext uri="{FF2B5EF4-FFF2-40B4-BE49-F238E27FC236}">
                  <a16:creationId xmlns:a16="http://schemas.microsoft.com/office/drawing/2014/main" id="{3291D8DF-9598-9959-B8B4-1CCBE33159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18624" y="3193076"/>
              <a:ext cx="864509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Guiné Equatorial</a:t>
              </a:r>
            </a:p>
          </p:txBody>
        </p:sp>
        <p:sp>
          <p:nvSpPr>
            <p:cNvPr id="32" name="CaixaDeTexto 992">
              <a:extLst>
                <a:ext uri="{FF2B5EF4-FFF2-40B4-BE49-F238E27FC236}">
                  <a16:creationId xmlns:a16="http://schemas.microsoft.com/office/drawing/2014/main" id="{71AEEDA6-EC21-63DB-5A2C-C38C0BAA37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28701" y="3143620"/>
              <a:ext cx="448249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Libéria</a:t>
              </a:r>
            </a:p>
          </p:txBody>
        </p:sp>
        <p:sp>
          <p:nvSpPr>
            <p:cNvPr id="33" name="CaixaDeTexto 992">
              <a:extLst>
                <a:ext uri="{FF2B5EF4-FFF2-40B4-BE49-F238E27FC236}">
                  <a16:creationId xmlns:a16="http://schemas.microsoft.com/office/drawing/2014/main" id="{3C798BCD-B1D6-E23E-491E-BB227AC3FF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28375" y="2877448"/>
              <a:ext cx="970229" cy="266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Djibuti</a:t>
              </a:r>
            </a:p>
          </p:txBody>
        </p:sp>
        <p:sp>
          <p:nvSpPr>
            <p:cNvPr id="34" name="CaixaDeTexto 992">
              <a:extLst>
                <a:ext uri="{FF2B5EF4-FFF2-40B4-BE49-F238E27FC236}">
                  <a16:creationId xmlns:a16="http://schemas.microsoft.com/office/drawing/2014/main" id="{D1B7D21D-4B95-6065-CDD7-6EAC1AA4BC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23853" y="2269783"/>
              <a:ext cx="643128" cy="266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Kuwait</a:t>
              </a:r>
            </a:p>
          </p:txBody>
        </p:sp>
        <p:sp>
          <p:nvSpPr>
            <p:cNvPr id="35" name="CaixaDeTexto 992">
              <a:extLst>
                <a:ext uri="{FF2B5EF4-FFF2-40B4-BE49-F238E27FC236}">
                  <a16:creationId xmlns:a16="http://schemas.microsoft.com/office/drawing/2014/main" id="{72A8B3B8-81F0-95A6-7491-50D90D6B21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78574" y="2110914"/>
              <a:ext cx="470719" cy="207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Iraque</a:t>
              </a:r>
            </a:p>
          </p:txBody>
        </p:sp>
        <p:sp>
          <p:nvSpPr>
            <p:cNvPr id="36" name="CaixaDeTexto 992">
              <a:extLst>
                <a:ext uri="{FF2B5EF4-FFF2-40B4-BE49-F238E27FC236}">
                  <a16:creationId xmlns:a16="http://schemas.microsoft.com/office/drawing/2014/main" id="{DB2CC685-7AE7-D885-74E3-9E032354F2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28703" y="1082533"/>
              <a:ext cx="845741" cy="266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Reino Unido</a:t>
              </a:r>
            </a:p>
          </p:txBody>
        </p:sp>
        <p:sp>
          <p:nvSpPr>
            <p:cNvPr id="37" name="CaixaDeTexto 992">
              <a:extLst>
                <a:ext uri="{FF2B5EF4-FFF2-40B4-BE49-F238E27FC236}">
                  <a16:creationId xmlns:a16="http://schemas.microsoft.com/office/drawing/2014/main" id="{EB76FB97-28C2-97A2-41D1-FC96A45857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72523" y="3049287"/>
              <a:ext cx="468309" cy="207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Guiana</a:t>
              </a:r>
            </a:p>
          </p:txBody>
        </p:sp>
        <p:sp>
          <p:nvSpPr>
            <p:cNvPr id="38" name="CaixaDeTexto 992">
              <a:extLst>
                <a:ext uri="{FF2B5EF4-FFF2-40B4-BE49-F238E27FC236}">
                  <a16:creationId xmlns:a16="http://schemas.microsoft.com/office/drawing/2014/main" id="{8B6970B0-86BC-E3EE-2F43-72CC3B3207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21899" y="3449994"/>
              <a:ext cx="639658" cy="266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Malásia</a:t>
              </a:r>
            </a:p>
          </p:txBody>
        </p:sp>
        <p:sp>
          <p:nvSpPr>
            <p:cNvPr id="39" name="CaixaDeTexto 992">
              <a:extLst>
                <a:ext uri="{FF2B5EF4-FFF2-40B4-BE49-F238E27FC236}">
                  <a16:creationId xmlns:a16="http://schemas.microsoft.com/office/drawing/2014/main" id="{57D1E3D5-C81F-44C1-4D28-C91516D5E1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54813" y="2401464"/>
              <a:ext cx="676035" cy="266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Haiti</a:t>
              </a:r>
            </a:p>
          </p:txBody>
        </p:sp>
        <p:sp>
          <p:nvSpPr>
            <p:cNvPr id="40" name="CaixaDeTexto 992">
              <a:extLst>
                <a:ext uri="{FF2B5EF4-FFF2-40B4-BE49-F238E27FC236}">
                  <a16:creationId xmlns:a16="http://schemas.microsoft.com/office/drawing/2014/main" id="{CD3591E2-DAD7-7C87-C8AB-A0E12F9E64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34675" y="2171806"/>
              <a:ext cx="947001" cy="207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Cabo Verde</a:t>
              </a:r>
            </a:p>
          </p:txBody>
        </p:sp>
        <p:grpSp>
          <p:nvGrpSpPr>
            <p:cNvPr id="41" name="Agrupar 40">
              <a:extLst>
                <a:ext uri="{FF2B5EF4-FFF2-40B4-BE49-F238E27FC236}">
                  <a16:creationId xmlns:a16="http://schemas.microsoft.com/office/drawing/2014/main" id="{7EF497AF-1FB7-509D-9818-DFD5520BADD1}"/>
                </a:ext>
              </a:extLst>
            </p:cNvPr>
            <p:cNvGrpSpPr/>
            <p:nvPr/>
          </p:nvGrpSpPr>
          <p:grpSpPr>
            <a:xfrm>
              <a:off x="6408226" y="3739548"/>
              <a:ext cx="337108" cy="345672"/>
              <a:chOff x="6647030" y="3787989"/>
              <a:chExt cx="337108" cy="345672"/>
            </a:xfrm>
          </p:grpSpPr>
          <p:pic>
            <p:nvPicPr>
              <p:cNvPr id="145" name="Imagem 144">
                <a:extLst>
                  <a:ext uri="{FF2B5EF4-FFF2-40B4-BE49-F238E27FC236}">
                    <a16:creationId xmlns:a16="http://schemas.microsoft.com/office/drawing/2014/main" id="{F5D16FA1-CEBF-59FE-58FB-8E1C2E28C3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146" name="Oval 360">
                <a:extLst>
                  <a:ext uri="{FF2B5EF4-FFF2-40B4-BE49-F238E27FC236}">
                    <a16:creationId xmlns:a16="http://schemas.microsoft.com/office/drawing/2014/main" id="{F4BB76CA-4035-280A-820A-5DEB1AFD09E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2" name="Agrupar 41">
              <a:extLst>
                <a:ext uri="{FF2B5EF4-FFF2-40B4-BE49-F238E27FC236}">
                  <a16:creationId xmlns:a16="http://schemas.microsoft.com/office/drawing/2014/main" id="{E6F72753-1BBD-74DA-51BB-52811E2A0417}"/>
                </a:ext>
              </a:extLst>
            </p:cNvPr>
            <p:cNvGrpSpPr/>
            <p:nvPr/>
          </p:nvGrpSpPr>
          <p:grpSpPr>
            <a:xfrm>
              <a:off x="6122038" y="4283793"/>
              <a:ext cx="337108" cy="345672"/>
              <a:chOff x="6647030" y="3787989"/>
              <a:chExt cx="337108" cy="345672"/>
            </a:xfrm>
          </p:grpSpPr>
          <p:pic>
            <p:nvPicPr>
              <p:cNvPr id="143" name="Imagem 142">
                <a:extLst>
                  <a:ext uri="{FF2B5EF4-FFF2-40B4-BE49-F238E27FC236}">
                    <a16:creationId xmlns:a16="http://schemas.microsoft.com/office/drawing/2014/main" id="{05A0A0B7-AFBD-7D3A-818E-C0767CAFE5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144" name="Oval 358">
                <a:extLst>
                  <a:ext uri="{FF2B5EF4-FFF2-40B4-BE49-F238E27FC236}">
                    <a16:creationId xmlns:a16="http://schemas.microsoft.com/office/drawing/2014/main" id="{8A47AE06-4744-DF28-4242-F5B2173BC12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3" name="Agrupar 42">
              <a:extLst>
                <a:ext uri="{FF2B5EF4-FFF2-40B4-BE49-F238E27FC236}">
                  <a16:creationId xmlns:a16="http://schemas.microsoft.com/office/drawing/2014/main" id="{C15196BB-5C7E-32FB-EB0F-A29270349FE8}"/>
                </a:ext>
              </a:extLst>
            </p:cNvPr>
            <p:cNvGrpSpPr/>
            <p:nvPr/>
          </p:nvGrpSpPr>
          <p:grpSpPr>
            <a:xfrm>
              <a:off x="5891684" y="4538640"/>
              <a:ext cx="337108" cy="345672"/>
              <a:chOff x="6647030" y="3787989"/>
              <a:chExt cx="337108" cy="345672"/>
            </a:xfrm>
          </p:grpSpPr>
          <p:pic>
            <p:nvPicPr>
              <p:cNvPr id="141" name="Imagem 140">
                <a:extLst>
                  <a:ext uri="{FF2B5EF4-FFF2-40B4-BE49-F238E27FC236}">
                    <a16:creationId xmlns:a16="http://schemas.microsoft.com/office/drawing/2014/main" id="{D55488E2-96F2-7C5C-096D-165B2A76DE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142" name="Oval 356">
                <a:extLst>
                  <a:ext uri="{FF2B5EF4-FFF2-40B4-BE49-F238E27FC236}">
                    <a16:creationId xmlns:a16="http://schemas.microsoft.com/office/drawing/2014/main" id="{410D73DD-2362-29D3-C056-1D6F9A02B4B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4" name="Agrupar 43">
              <a:extLst>
                <a:ext uri="{FF2B5EF4-FFF2-40B4-BE49-F238E27FC236}">
                  <a16:creationId xmlns:a16="http://schemas.microsoft.com/office/drawing/2014/main" id="{2A2A6F0F-DA24-AE91-00D1-EF565E68FDB5}"/>
                </a:ext>
              </a:extLst>
            </p:cNvPr>
            <p:cNvGrpSpPr/>
            <p:nvPr/>
          </p:nvGrpSpPr>
          <p:grpSpPr>
            <a:xfrm>
              <a:off x="5585458" y="4317175"/>
              <a:ext cx="337108" cy="345672"/>
              <a:chOff x="6647030" y="3787989"/>
              <a:chExt cx="337108" cy="345672"/>
            </a:xfrm>
          </p:grpSpPr>
          <p:pic>
            <p:nvPicPr>
              <p:cNvPr id="139" name="Imagem 138">
                <a:extLst>
                  <a:ext uri="{FF2B5EF4-FFF2-40B4-BE49-F238E27FC236}">
                    <a16:creationId xmlns:a16="http://schemas.microsoft.com/office/drawing/2014/main" id="{3C1C2A25-8A60-0DBD-1657-4C14E5D025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140" name="Oval 354">
                <a:extLst>
                  <a:ext uri="{FF2B5EF4-FFF2-40B4-BE49-F238E27FC236}">
                    <a16:creationId xmlns:a16="http://schemas.microsoft.com/office/drawing/2014/main" id="{EC1403BF-0A9D-B946-1783-815EB8CE6C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5" name="Agrupar 44">
              <a:extLst>
                <a:ext uri="{FF2B5EF4-FFF2-40B4-BE49-F238E27FC236}">
                  <a16:creationId xmlns:a16="http://schemas.microsoft.com/office/drawing/2014/main" id="{17516267-53CA-E339-AA47-A3764DE8DD07}"/>
                </a:ext>
              </a:extLst>
            </p:cNvPr>
            <p:cNvGrpSpPr/>
            <p:nvPr/>
          </p:nvGrpSpPr>
          <p:grpSpPr>
            <a:xfrm>
              <a:off x="5884409" y="3905801"/>
              <a:ext cx="337108" cy="345672"/>
              <a:chOff x="6647030" y="3787989"/>
              <a:chExt cx="337108" cy="345672"/>
            </a:xfrm>
          </p:grpSpPr>
          <p:pic>
            <p:nvPicPr>
              <p:cNvPr id="137" name="Imagem 136">
                <a:extLst>
                  <a:ext uri="{FF2B5EF4-FFF2-40B4-BE49-F238E27FC236}">
                    <a16:creationId xmlns:a16="http://schemas.microsoft.com/office/drawing/2014/main" id="{2FBB22B1-16C1-D619-89EB-F7BD6D39AB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138" name="Oval 352">
                <a:extLst>
                  <a:ext uri="{FF2B5EF4-FFF2-40B4-BE49-F238E27FC236}">
                    <a16:creationId xmlns:a16="http://schemas.microsoft.com/office/drawing/2014/main" id="{A2C7E9A8-23B6-92A2-BECE-D95104EA033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6" name="Agrupar 45">
              <a:extLst>
                <a:ext uri="{FF2B5EF4-FFF2-40B4-BE49-F238E27FC236}">
                  <a16:creationId xmlns:a16="http://schemas.microsoft.com/office/drawing/2014/main" id="{4B622B8F-FED7-650E-3305-B1A0222A7583}"/>
                </a:ext>
              </a:extLst>
            </p:cNvPr>
            <p:cNvGrpSpPr/>
            <p:nvPr/>
          </p:nvGrpSpPr>
          <p:grpSpPr>
            <a:xfrm>
              <a:off x="5545140" y="3910503"/>
              <a:ext cx="337108" cy="345672"/>
              <a:chOff x="6647030" y="3787989"/>
              <a:chExt cx="337108" cy="345672"/>
            </a:xfrm>
          </p:grpSpPr>
          <p:pic>
            <p:nvPicPr>
              <p:cNvPr id="135" name="Imagem 134">
                <a:extLst>
                  <a:ext uri="{FF2B5EF4-FFF2-40B4-BE49-F238E27FC236}">
                    <a16:creationId xmlns:a16="http://schemas.microsoft.com/office/drawing/2014/main" id="{3861D15D-C9B7-FA23-EBBD-B12C4C0F61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136" name="Oval 350">
                <a:extLst>
                  <a:ext uri="{FF2B5EF4-FFF2-40B4-BE49-F238E27FC236}">
                    <a16:creationId xmlns:a16="http://schemas.microsoft.com/office/drawing/2014/main" id="{3A19524B-DD69-19DC-52C9-EFFBE215DCE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7" name="Agrupar 46">
              <a:extLst>
                <a:ext uri="{FF2B5EF4-FFF2-40B4-BE49-F238E27FC236}">
                  <a16:creationId xmlns:a16="http://schemas.microsoft.com/office/drawing/2014/main" id="{5C8433D5-F5F1-CE56-20FA-10085486B4DA}"/>
                </a:ext>
              </a:extLst>
            </p:cNvPr>
            <p:cNvGrpSpPr/>
            <p:nvPr/>
          </p:nvGrpSpPr>
          <p:grpSpPr>
            <a:xfrm>
              <a:off x="5336340" y="3686615"/>
              <a:ext cx="337108" cy="345672"/>
              <a:chOff x="6647030" y="3787989"/>
              <a:chExt cx="337108" cy="345672"/>
            </a:xfrm>
          </p:grpSpPr>
          <p:pic>
            <p:nvPicPr>
              <p:cNvPr id="133" name="Imagem 132">
                <a:extLst>
                  <a:ext uri="{FF2B5EF4-FFF2-40B4-BE49-F238E27FC236}">
                    <a16:creationId xmlns:a16="http://schemas.microsoft.com/office/drawing/2014/main" id="{9EBDAF5B-1F97-0B9C-28A3-2EB71BA7C7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134" name="Oval 348">
                <a:extLst>
                  <a:ext uri="{FF2B5EF4-FFF2-40B4-BE49-F238E27FC236}">
                    <a16:creationId xmlns:a16="http://schemas.microsoft.com/office/drawing/2014/main" id="{86F484AA-C5FC-B146-EA45-6FF95A902A0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8" name="Agrupar 47">
              <a:extLst>
                <a:ext uri="{FF2B5EF4-FFF2-40B4-BE49-F238E27FC236}">
                  <a16:creationId xmlns:a16="http://schemas.microsoft.com/office/drawing/2014/main" id="{F54950AF-6012-06AE-D0FE-86B310A9B654}"/>
                </a:ext>
              </a:extLst>
            </p:cNvPr>
            <p:cNvGrpSpPr/>
            <p:nvPr/>
          </p:nvGrpSpPr>
          <p:grpSpPr>
            <a:xfrm>
              <a:off x="5120377" y="3381113"/>
              <a:ext cx="337108" cy="345672"/>
              <a:chOff x="6647030" y="3787989"/>
              <a:chExt cx="337108" cy="345672"/>
            </a:xfrm>
          </p:grpSpPr>
          <p:pic>
            <p:nvPicPr>
              <p:cNvPr id="131" name="Imagem 130">
                <a:extLst>
                  <a:ext uri="{FF2B5EF4-FFF2-40B4-BE49-F238E27FC236}">
                    <a16:creationId xmlns:a16="http://schemas.microsoft.com/office/drawing/2014/main" id="{8F59C470-5406-58F0-CE66-3900205F8B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132" name="Oval 346">
                <a:extLst>
                  <a:ext uri="{FF2B5EF4-FFF2-40B4-BE49-F238E27FC236}">
                    <a16:creationId xmlns:a16="http://schemas.microsoft.com/office/drawing/2014/main" id="{6F7D7EE8-2794-AA69-DACB-2B24F34C01B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9" name="Agrupar 48">
              <a:extLst>
                <a:ext uri="{FF2B5EF4-FFF2-40B4-BE49-F238E27FC236}">
                  <a16:creationId xmlns:a16="http://schemas.microsoft.com/office/drawing/2014/main" id="{73F7554E-4689-07B6-EFFA-ACC92844EB8B}"/>
                </a:ext>
              </a:extLst>
            </p:cNvPr>
            <p:cNvGrpSpPr/>
            <p:nvPr/>
          </p:nvGrpSpPr>
          <p:grpSpPr>
            <a:xfrm>
              <a:off x="5232145" y="3142466"/>
              <a:ext cx="337108" cy="345672"/>
              <a:chOff x="6647030" y="3787989"/>
              <a:chExt cx="337108" cy="345672"/>
            </a:xfrm>
          </p:grpSpPr>
          <p:pic>
            <p:nvPicPr>
              <p:cNvPr id="129" name="Imagem 128">
                <a:extLst>
                  <a:ext uri="{FF2B5EF4-FFF2-40B4-BE49-F238E27FC236}">
                    <a16:creationId xmlns:a16="http://schemas.microsoft.com/office/drawing/2014/main" id="{DA5F904A-8801-226A-094E-E703EE2E12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130" name="Oval 344">
                <a:extLst>
                  <a:ext uri="{FF2B5EF4-FFF2-40B4-BE49-F238E27FC236}">
                    <a16:creationId xmlns:a16="http://schemas.microsoft.com/office/drawing/2014/main" id="{B4BDB763-6F1D-0716-6A32-ECFDE2A3FAC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0" name="Agrupar 49">
              <a:extLst>
                <a:ext uri="{FF2B5EF4-FFF2-40B4-BE49-F238E27FC236}">
                  <a16:creationId xmlns:a16="http://schemas.microsoft.com/office/drawing/2014/main" id="{368A6E1C-347A-166C-6092-434E7B9CC514}"/>
                </a:ext>
              </a:extLst>
            </p:cNvPr>
            <p:cNvGrpSpPr/>
            <p:nvPr/>
          </p:nvGrpSpPr>
          <p:grpSpPr>
            <a:xfrm>
              <a:off x="5249555" y="2894940"/>
              <a:ext cx="337108" cy="345672"/>
              <a:chOff x="6647030" y="3787989"/>
              <a:chExt cx="337108" cy="345672"/>
            </a:xfrm>
          </p:grpSpPr>
          <p:pic>
            <p:nvPicPr>
              <p:cNvPr id="127" name="Imagem 126">
                <a:extLst>
                  <a:ext uri="{FF2B5EF4-FFF2-40B4-BE49-F238E27FC236}">
                    <a16:creationId xmlns:a16="http://schemas.microsoft.com/office/drawing/2014/main" id="{E9CC2B1A-141D-65AC-9CAB-FACA02FD6E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128" name="Oval 342">
                <a:extLst>
                  <a:ext uri="{FF2B5EF4-FFF2-40B4-BE49-F238E27FC236}">
                    <a16:creationId xmlns:a16="http://schemas.microsoft.com/office/drawing/2014/main" id="{9EE4E80F-0F39-E5A0-176E-ABD6236B685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1" name="Agrupar 50">
              <a:extLst>
                <a:ext uri="{FF2B5EF4-FFF2-40B4-BE49-F238E27FC236}">
                  <a16:creationId xmlns:a16="http://schemas.microsoft.com/office/drawing/2014/main" id="{50BC8B11-A15B-F487-6FF5-7069A7E7CEFD}"/>
                </a:ext>
              </a:extLst>
            </p:cNvPr>
            <p:cNvGrpSpPr/>
            <p:nvPr/>
          </p:nvGrpSpPr>
          <p:grpSpPr>
            <a:xfrm>
              <a:off x="5900670" y="3067853"/>
              <a:ext cx="337108" cy="345672"/>
              <a:chOff x="6647030" y="3787989"/>
              <a:chExt cx="337108" cy="345672"/>
            </a:xfrm>
          </p:grpSpPr>
          <p:pic>
            <p:nvPicPr>
              <p:cNvPr id="125" name="Imagem 124">
                <a:extLst>
                  <a:ext uri="{FF2B5EF4-FFF2-40B4-BE49-F238E27FC236}">
                    <a16:creationId xmlns:a16="http://schemas.microsoft.com/office/drawing/2014/main" id="{F13E2C99-B365-289A-8E73-16BBFB0FFA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126" name="Oval 340">
                <a:extLst>
                  <a:ext uri="{FF2B5EF4-FFF2-40B4-BE49-F238E27FC236}">
                    <a16:creationId xmlns:a16="http://schemas.microsoft.com/office/drawing/2014/main" id="{99478934-AA2D-B21A-685B-549E1867568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2" name="Agrupar 51">
              <a:extLst>
                <a:ext uri="{FF2B5EF4-FFF2-40B4-BE49-F238E27FC236}">
                  <a16:creationId xmlns:a16="http://schemas.microsoft.com/office/drawing/2014/main" id="{54481363-AB6D-3259-4186-2347155F6555}"/>
                </a:ext>
              </a:extLst>
            </p:cNvPr>
            <p:cNvGrpSpPr/>
            <p:nvPr/>
          </p:nvGrpSpPr>
          <p:grpSpPr>
            <a:xfrm>
              <a:off x="5530225" y="2864693"/>
              <a:ext cx="337108" cy="345672"/>
              <a:chOff x="6647030" y="3787989"/>
              <a:chExt cx="337108" cy="345672"/>
            </a:xfrm>
          </p:grpSpPr>
          <p:pic>
            <p:nvPicPr>
              <p:cNvPr id="123" name="Imagem 122">
                <a:extLst>
                  <a:ext uri="{FF2B5EF4-FFF2-40B4-BE49-F238E27FC236}">
                    <a16:creationId xmlns:a16="http://schemas.microsoft.com/office/drawing/2014/main" id="{AB9B2235-0663-6420-0E0F-FB31910B39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124" name="Oval 338">
                <a:extLst>
                  <a:ext uri="{FF2B5EF4-FFF2-40B4-BE49-F238E27FC236}">
                    <a16:creationId xmlns:a16="http://schemas.microsoft.com/office/drawing/2014/main" id="{1FCB2DE0-0DA8-DF86-34AE-DDB5ECA7C7F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3" name="Agrupar 52">
              <a:extLst>
                <a:ext uri="{FF2B5EF4-FFF2-40B4-BE49-F238E27FC236}">
                  <a16:creationId xmlns:a16="http://schemas.microsoft.com/office/drawing/2014/main" id="{7E937ED9-A2C2-CC84-256E-473BD08F4459}"/>
                </a:ext>
              </a:extLst>
            </p:cNvPr>
            <p:cNvGrpSpPr/>
            <p:nvPr/>
          </p:nvGrpSpPr>
          <p:grpSpPr>
            <a:xfrm>
              <a:off x="5662839" y="2570695"/>
              <a:ext cx="337108" cy="345672"/>
              <a:chOff x="6647030" y="3787989"/>
              <a:chExt cx="337108" cy="345672"/>
            </a:xfrm>
          </p:grpSpPr>
          <p:pic>
            <p:nvPicPr>
              <p:cNvPr id="121" name="Imagem 120">
                <a:extLst>
                  <a:ext uri="{FF2B5EF4-FFF2-40B4-BE49-F238E27FC236}">
                    <a16:creationId xmlns:a16="http://schemas.microsoft.com/office/drawing/2014/main" id="{F64705E0-B5D7-E6C8-A023-3290BA3352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122" name="Oval 336">
                <a:extLst>
                  <a:ext uri="{FF2B5EF4-FFF2-40B4-BE49-F238E27FC236}">
                    <a16:creationId xmlns:a16="http://schemas.microsoft.com/office/drawing/2014/main" id="{348F3F1D-CC35-CE0D-8AB1-2EF63B117A7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4" name="Agrupar 53">
              <a:extLst>
                <a:ext uri="{FF2B5EF4-FFF2-40B4-BE49-F238E27FC236}">
                  <a16:creationId xmlns:a16="http://schemas.microsoft.com/office/drawing/2014/main" id="{5742E38B-124D-DB7C-FF8F-738EEF51264A}"/>
                </a:ext>
              </a:extLst>
            </p:cNvPr>
            <p:cNvGrpSpPr/>
            <p:nvPr/>
          </p:nvGrpSpPr>
          <p:grpSpPr>
            <a:xfrm>
              <a:off x="5451776" y="2495703"/>
              <a:ext cx="337108" cy="345672"/>
              <a:chOff x="6647030" y="3787989"/>
              <a:chExt cx="337108" cy="345672"/>
            </a:xfrm>
          </p:grpSpPr>
          <p:pic>
            <p:nvPicPr>
              <p:cNvPr id="119" name="Imagem 118">
                <a:extLst>
                  <a:ext uri="{FF2B5EF4-FFF2-40B4-BE49-F238E27FC236}">
                    <a16:creationId xmlns:a16="http://schemas.microsoft.com/office/drawing/2014/main" id="{05F3D234-661F-9DF1-FA1D-1CED1CEF92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120" name="Oval 334">
                <a:extLst>
                  <a:ext uri="{FF2B5EF4-FFF2-40B4-BE49-F238E27FC236}">
                    <a16:creationId xmlns:a16="http://schemas.microsoft.com/office/drawing/2014/main" id="{234AD917-B13D-3D2B-6C97-5BF28F2D74A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5" name="Agrupar 54">
              <a:extLst>
                <a:ext uri="{FF2B5EF4-FFF2-40B4-BE49-F238E27FC236}">
                  <a16:creationId xmlns:a16="http://schemas.microsoft.com/office/drawing/2014/main" id="{A3BA7991-C31E-75FA-DF1B-4A8B190F2488}"/>
                </a:ext>
              </a:extLst>
            </p:cNvPr>
            <p:cNvGrpSpPr/>
            <p:nvPr/>
          </p:nvGrpSpPr>
          <p:grpSpPr>
            <a:xfrm>
              <a:off x="5256925" y="2372673"/>
              <a:ext cx="337108" cy="345672"/>
              <a:chOff x="6647030" y="3787989"/>
              <a:chExt cx="337108" cy="345672"/>
            </a:xfrm>
          </p:grpSpPr>
          <p:pic>
            <p:nvPicPr>
              <p:cNvPr id="117" name="Imagem 116">
                <a:extLst>
                  <a:ext uri="{FF2B5EF4-FFF2-40B4-BE49-F238E27FC236}">
                    <a16:creationId xmlns:a16="http://schemas.microsoft.com/office/drawing/2014/main" id="{B3C1A18C-0D23-3450-DB8A-583A356C0A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118" name="Oval 332">
                <a:extLst>
                  <a:ext uri="{FF2B5EF4-FFF2-40B4-BE49-F238E27FC236}">
                    <a16:creationId xmlns:a16="http://schemas.microsoft.com/office/drawing/2014/main" id="{860B1FCD-A1D8-0CC8-3395-1E1A57F382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6" name="Agrupar 55">
              <a:extLst>
                <a:ext uri="{FF2B5EF4-FFF2-40B4-BE49-F238E27FC236}">
                  <a16:creationId xmlns:a16="http://schemas.microsoft.com/office/drawing/2014/main" id="{2FEB0550-3C26-B5ED-266C-90896ABD0202}"/>
                </a:ext>
              </a:extLst>
            </p:cNvPr>
            <p:cNvGrpSpPr/>
            <p:nvPr/>
          </p:nvGrpSpPr>
          <p:grpSpPr>
            <a:xfrm>
              <a:off x="4990894" y="2871361"/>
              <a:ext cx="337108" cy="345672"/>
              <a:chOff x="6647030" y="3787989"/>
              <a:chExt cx="337108" cy="345672"/>
            </a:xfrm>
          </p:grpSpPr>
          <p:pic>
            <p:nvPicPr>
              <p:cNvPr id="115" name="Imagem 114">
                <a:extLst>
                  <a:ext uri="{FF2B5EF4-FFF2-40B4-BE49-F238E27FC236}">
                    <a16:creationId xmlns:a16="http://schemas.microsoft.com/office/drawing/2014/main" id="{7AFCC12E-D8F5-ADE6-38CA-E589EBAA2D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116" name="Oval 330">
                <a:extLst>
                  <a:ext uri="{FF2B5EF4-FFF2-40B4-BE49-F238E27FC236}">
                    <a16:creationId xmlns:a16="http://schemas.microsoft.com/office/drawing/2014/main" id="{BD73740E-AB9C-01FA-CC2D-3D42DC18FC5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7" name="Agrupar 56">
              <a:extLst>
                <a:ext uri="{FF2B5EF4-FFF2-40B4-BE49-F238E27FC236}">
                  <a16:creationId xmlns:a16="http://schemas.microsoft.com/office/drawing/2014/main" id="{7B4EF796-B3E3-C245-41E1-E37BE0280EB1}"/>
                </a:ext>
              </a:extLst>
            </p:cNvPr>
            <p:cNvGrpSpPr/>
            <p:nvPr/>
          </p:nvGrpSpPr>
          <p:grpSpPr>
            <a:xfrm>
              <a:off x="4812511" y="2571076"/>
              <a:ext cx="337108" cy="345672"/>
              <a:chOff x="6647030" y="3787989"/>
              <a:chExt cx="337108" cy="345672"/>
            </a:xfrm>
          </p:grpSpPr>
          <p:pic>
            <p:nvPicPr>
              <p:cNvPr id="113" name="Imagem 112">
                <a:extLst>
                  <a:ext uri="{FF2B5EF4-FFF2-40B4-BE49-F238E27FC236}">
                    <a16:creationId xmlns:a16="http://schemas.microsoft.com/office/drawing/2014/main" id="{6FA4D7FF-A5D0-90E6-EFC5-3862D780DE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114" name="Oval 328">
                <a:extLst>
                  <a:ext uri="{FF2B5EF4-FFF2-40B4-BE49-F238E27FC236}">
                    <a16:creationId xmlns:a16="http://schemas.microsoft.com/office/drawing/2014/main" id="{3A6D1D3A-5458-F287-95A0-0BE8A88CAF7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8" name="Agrupar 57">
              <a:extLst>
                <a:ext uri="{FF2B5EF4-FFF2-40B4-BE49-F238E27FC236}">
                  <a16:creationId xmlns:a16="http://schemas.microsoft.com/office/drawing/2014/main" id="{564BF313-1A77-2DDA-D605-8BA1C4EF0CB6}"/>
                </a:ext>
              </a:extLst>
            </p:cNvPr>
            <p:cNvGrpSpPr/>
            <p:nvPr/>
          </p:nvGrpSpPr>
          <p:grpSpPr>
            <a:xfrm>
              <a:off x="4653939" y="2001633"/>
              <a:ext cx="337108" cy="345672"/>
              <a:chOff x="6647030" y="3787989"/>
              <a:chExt cx="337108" cy="345672"/>
            </a:xfrm>
          </p:grpSpPr>
          <p:pic>
            <p:nvPicPr>
              <p:cNvPr id="111" name="Imagem 110">
                <a:extLst>
                  <a:ext uri="{FF2B5EF4-FFF2-40B4-BE49-F238E27FC236}">
                    <a16:creationId xmlns:a16="http://schemas.microsoft.com/office/drawing/2014/main" id="{BC412A49-A751-EB94-C9DF-E7BBC4D8E9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112" name="Oval 326">
                <a:extLst>
                  <a:ext uri="{FF2B5EF4-FFF2-40B4-BE49-F238E27FC236}">
                    <a16:creationId xmlns:a16="http://schemas.microsoft.com/office/drawing/2014/main" id="{AC272344-A3A1-BC55-9A50-DA7A16528C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9" name="Agrupar 58">
              <a:extLst>
                <a:ext uri="{FF2B5EF4-FFF2-40B4-BE49-F238E27FC236}">
                  <a16:creationId xmlns:a16="http://schemas.microsoft.com/office/drawing/2014/main" id="{CAC7EDB6-6573-E141-BF14-939BC7154D92}"/>
                </a:ext>
              </a:extLst>
            </p:cNvPr>
            <p:cNvGrpSpPr/>
            <p:nvPr/>
          </p:nvGrpSpPr>
          <p:grpSpPr>
            <a:xfrm>
              <a:off x="4963946" y="1609847"/>
              <a:ext cx="337108" cy="345672"/>
              <a:chOff x="6647030" y="3787989"/>
              <a:chExt cx="337108" cy="345672"/>
            </a:xfrm>
          </p:grpSpPr>
          <p:pic>
            <p:nvPicPr>
              <p:cNvPr id="109" name="Imagem 108">
                <a:extLst>
                  <a:ext uri="{FF2B5EF4-FFF2-40B4-BE49-F238E27FC236}">
                    <a16:creationId xmlns:a16="http://schemas.microsoft.com/office/drawing/2014/main" id="{15A688C4-B18A-3B24-0C1F-348BCDF4B0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110" name="Oval 324">
                <a:extLst>
                  <a:ext uri="{FF2B5EF4-FFF2-40B4-BE49-F238E27FC236}">
                    <a16:creationId xmlns:a16="http://schemas.microsoft.com/office/drawing/2014/main" id="{A1555099-EA54-AA72-2813-7B38FA7D6DF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0" name="Agrupar 59">
              <a:extLst>
                <a:ext uri="{FF2B5EF4-FFF2-40B4-BE49-F238E27FC236}">
                  <a16:creationId xmlns:a16="http://schemas.microsoft.com/office/drawing/2014/main" id="{F16260AA-2308-A355-1D28-092DCB67215D}"/>
                </a:ext>
              </a:extLst>
            </p:cNvPr>
            <p:cNvGrpSpPr/>
            <p:nvPr/>
          </p:nvGrpSpPr>
          <p:grpSpPr>
            <a:xfrm>
              <a:off x="7687216" y="1829008"/>
              <a:ext cx="337108" cy="345672"/>
              <a:chOff x="6647030" y="3787989"/>
              <a:chExt cx="337108" cy="345672"/>
            </a:xfrm>
          </p:grpSpPr>
          <p:pic>
            <p:nvPicPr>
              <p:cNvPr id="107" name="Imagem 106">
                <a:extLst>
                  <a:ext uri="{FF2B5EF4-FFF2-40B4-BE49-F238E27FC236}">
                    <a16:creationId xmlns:a16="http://schemas.microsoft.com/office/drawing/2014/main" id="{31B277C7-4F30-0091-C7D0-273CFBCE09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18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108" name="Oval 322">
                <a:extLst>
                  <a:ext uri="{FF2B5EF4-FFF2-40B4-BE49-F238E27FC236}">
                    <a16:creationId xmlns:a16="http://schemas.microsoft.com/office/drawing/2014/main" id="{5B868E8D-AE71-72A4-62BC-C9A91564CF8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1" name="Agrupar 60">
              <a:extLst>
                <a:ext uri="{FF2B5EF4-FFF2-40B4-BE49-F238E27FC236}">
                  <a16:creationId xmlns:a16="http://schemas.microsoft.com/office/drawing/2014/main" id="{3F37435E-E7F3-A1FB-1F78-55129260B415}"/>
                </a:ext>
              </a:extLst>
            </p:cNvPr>
            <p:cNvGrpSpPr/>
            <p:nvPr/>
          </p:nvGrpSpPr>
          <p:grpSpPr>
            <a:xfrm>
              <a:off x="7890118" y="1064588"/>
              <a:ext cx="337108" cy="345672"/>
              <a:chOff x="6647030" y="3787989"/>
              <a:chExt cx="337108" cy="345672"/>
            </a:xfrm>
          </p:grpSpPr>
          <p:pic>
            <p:nvPicPr>
              <p:cNvPr id="105" name="Imagem 104">
                <a:extLst>
                  <a:ext uri="{FF2B5EF4-FFF2-40B4-BE49-F238E27FC236}">
                    <a16:creationId xmlns:a16="http://schemas.microsoft.com/office/drawing/2014/main" id="{C794CFDE-A9B8-7A9B-4FB8-6014208B18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106" name="Oval 320">
                <a:extLst>
                  <a:ext uri="{FF2B5EF4-FFF2-40B4-BE49-F238E27FC236}">
                    <a16:creationId xmlns:a16="http://schemas.microsoft.com/office/drawing/2014/main" id="{2CD92224-BFB8-5EB1-EC46-88B6C57F815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2" name="Agrupar 61">
              <a:extLst>
                <a:ext uri="{FF2B5EF4-FFF2-40B4-BE49-F238E27FC236}">
                  <a16:creationId xmlns:a16="http://schemas.microsoft.com/office/drawing/2014/main" id="{A51F10A3-BDAA-3653-D71D-BCE9701EE11C}"/>
                </a:ext>
              </a:extLst>
            </p:cNvPr>
            <p:cNvGrpSpPr/>
            <p:nvPr/>
          </p:nvGrpSpPr>
          <p:grpSpPr>
            <a:xfrm>
              <a:off x="7565247" y="3066313"/>
              <a:ext cx="337108" cy="345672"/>
              <a:chOff x="6647030" y="3787989"/>
              <a:chExt cx="337108" cy="345672"/>
            </a:xfrm>
          </p:grpSpPr>
          <p:pic>
            <p:nvPicPr>
              <p:cNvPr id="103" name="Imagem 102">
                <a:extLst>
                  <a:ext uri="{FF2B5EF4-FFF2-40B4-BE49-F238E27FC236}">
                    <a16:creationId xmlns:a16="http://schemas.microsoft.com/office/drawing/2014/main" id="{7664C77C-17AF-9713-1EEE-F2CAD824F5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104" name="Oval 318">
                <a:extLst>
                  <a:ext uri="{FF2B5EF4-FFF2-40B4-BE49-F238E27FC236}">
                    <a16:creationId xmlns:a16="http://schemas.microsoft.com/office/drawing/2014/main" id="{7B265F6D-5B5A-3D00-B060-0CC1EEF9810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3" name="Agrupar 62">
              <a:extLst>
                <a:ext uri="{FF2B5EF4-FFF2-40B4-BE49-F238E27FC236}">
                  <a16:creationId xmlns:a16="http://schemas.microsoft.com/office/drawing/2014/main" id="{278B04D8-D61D-9AFD-A70D-E1954250195A}"/>
                </a:ext>
              </a:extLst>
            </p:cNvPr>
            <p:cNvGrpSpPr/>
            <p:nvPr/>
          </p:nvGrpSpPr>
          <p:grpSpPr>
            <a:xfrm>
              <a:off x="7976388" y="3007241"/>
              <a:ext cx="337108" cy="345672"/>
              <a:chOff x="6647030" y="3787989"/>
              <a:chExt cx="337108" cy="345672"/>
            </a:xfrm>
          </p:grpSpPr>
          <p:pic>
            <p:nvPicPr>
              <p:cNvPr id="101" name="Imagem 100">
                <a:extLst>
                  <a:ext uri="{FF2B5EF4-FFF2-40B4-BE49-F238E27FC236}">
                    <a16:creationId xmlns:a16="http://schemas.microsoft.com/office/drawing/2014/main" id="{93C48110-E2D3-C319-995E-28FA1E9B2D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102" name="Oval 316">
                <a:extLst>
                  <a:ext uri="{FF2B5EF4-FFF2-40B4-BE49-F238E27FC236}">
                    <a16:creationId xmlns:a16="http://schemas.microsoft.com/office/drawing/2014/main" id="{EFAAC4F9-87EB-1737-E7B1-668AA839CD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4" name="Agrupar 63">
              <a:extLst>
                <a:ext uri="{FF2B5EF4-FFF2-40B4-BE49-F238E27FC236}">
                  <a16:creationId xmlns:a16="http://schemas.microsoft.com/office/drawing/2014/main" id="{6AFAF26F-7499-FB4C-F2D6-100E354A273E}"/>
                </a:ext>
              </a:extLst>
            </p:cNvPr>
            <p:cNvGrpSpPr/>
            <p:nvPr/>
          </p:nvGrpSpPr>
          <p:grpSpPr>
            <a:xfrm>
              <a:off x="8336913" y="3162906"/>
              <a:ext cx="337108" cy="345672"/>
              <a:chOff x="6647030" y="3787989"/>
              <a:chExt cx="337108" cy="345672"/>
            </a:xfrm>
          </p:grpSpPr>
          <p:pic>
            <p:nvPicPr>
              <p:cNvPr id="99" name="Imagem 98">
                <a:extLst>
                  <a:ext uri="{FF2B5EF4-FFF2-40B4-BE49-F238E27FC236}">
                    <a16:creationId xmlns:a16="http://schemas.microsoft.com/office/drawing/2014/main" id="{9BB2D8BD-3BD0-8762-706A-EC453F46FB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19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100" name="Oval 314">
                <a:extLst>
                  <a:ext uri="{FF2B5EF4-FFF2-40B4-BE49-F238E27FC236}">
                    <a16:creationId xmlns:a16="http://schemas.microsoft.com/office/drawing/2014/main" id="{B377F2B2-D10A-880E-9048-5208D3C092D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5" name="Agrupar 64">
              <a:extLst>
                <a:ext uri="{FF2B5EF4-FFF2-40B4-BE49-F238E27FC236}">
                  <a16:creationId xmlns:a16="http://schemas.microsoft.com/office/drawing/2014/main" id="{EE7515C9-0CA5-E2DC-23E4-DFDEB75F81C4}"/>
                </a:ext>
              </a:extLst>
            </p:cNvPr>
            <p:cNvGrpSpPr/>
            <p:nvPr/>
          </p:nvGrpSpPr>
          <p:grpSpPr>
            <a:xfrm>
              <a:off x="8768125" y="2408579"/>
              <a:ext cx="337108" cy="345672"/>
              <a:chOff x="6647030" y="3787989"/>
              <a:chExt cx="337108" cy="345672"/>
            </a:xfrm>
          </p:grpSpPr>
          <p:pic>
            <p:nvPicPr>
              <p:cNvPr id="97" name="Imagem 96">
                <a:extLst>
                  <a:ext uri="{FF2B5EF4-FFF2-40B4-BE49-F238E27FC236}">
                    <a16:creationId xmlns:a16="http://schemas.microsoft.com/office/drawing/2014/main" id="{BDE2E5CB-4F9A-5A31-89C5-EDDC116389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20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98" name="Oval 312">
                <a:extLst>
                  <a:ext uri="{FF2B5EF4-FFF2-40B4-BE49-F238E27FC236}">
                    <a16:creationId xmlns:a16="http://schemas.microsoft.com/office/drawing/2014/main" id="{830A5698-57CC-174E-CFA0-2B05CF4C3FB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6" name="Agrupar 65">
              <a:extLst>
                <a:ext uri="{FF2B5EF4-FFF2-40B4-BE49-F238E27FC236}">
                  <a16:creationId xmlns:a16="http://schemas.microsoft.com/office/drawing/2014/main" id="{20C03E4D-BD61-3AA2-220E-FB979C6343DD}"/>
                </a:ext>
              </a:extLst>
            </p:cNvPr>
            <p:cNvGrpSpPr/>
            <p:nvPr/>
          </p:nvGrpSpPr>
          <p:grpSpPr>
            <a:xfrm>
              <a:off x="9400175" y="2106243"/>
              <a:ext cx="337108" cy="345672"/>
              <a:chOff x="6647030" y="3787989"/>
              <a:chExt cx="337108" cy="345672"/>
            </a:xfrm>
          </p:grpSpPr>
          <p:pic>
            <p:nvPicPr>
              <p:cNvPr id="95" name="Imagem 94">
                <a:extLst>
                  <a:ext uri="{FF2B5EF4-FFF2-40B4-BE49-F238E27FC236}">
                    <a16:creationId xmlns:a16="http://schemas.microsoft.com/office/drawing/2014/main" id="{0A674621-EAC1-6736-247D-24B4B2BC2A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96" name="Oval 310">
                <a:extLst>
                  <a:ext uri="{FF2B5EF4-FFF2-40B4-BE49-F238E27FC236}">
                    <a16:creationId xmlns:a16="http://schemas.microsoft.com/office/drawing/2014/main" id="{516F84C8-9758-3B38-4ACA-8B5E3DFFEA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7" name="Agrupar 66">
              <a:extLst>
                <a:ext uri="{FF2B5EF4-FFF2-40B4-BE49-F238E27FC236}">
                  <a16:creationId xmlns:a16="http://schemas.microsoft.com/office/drawing/2014/main" id="{0E41400E-C776-48EF-A0EE-B4B684600B6B}"/>
                </a:ext>
              </a:extLst>
            </p:cNvPr>
            <p:cNvGrpSpPr/>
            <p:nvPr/>
          </p:nvGrpSpPr>
          <p:grpSpPr>
            <a:xfrm>
              <a:off x="9634474" y="2276623"/>
              <a:ext cx="337108" cy="345672"/>
              <a:chOff x="6647030" y="3787989"/>
              <a:chExt cx="337108" cy="345672"/>
            </a:xfrm>
          </p:grpSpPr>
          <p:pic>
            <p:nvPicPr>
              <p:cNvPr id="93" name="Imagem 92">
                <a:extLst>
                  <a:ext uri="{FF2B5EF4-FFF2-40B4-BE49-F238E27FC236}">
                    <a16:creationId xmlns:a16="http://schemas.microsoft.com/office/drawing/2014/main" id="{EF7A4025-B9AB-4C1C-7411-B738425C94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21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94" name="Oval 308">
                <a:extLst>
                  <a:ext uri="{FF2B5EF4-FFF2-40B4-BE49-F238E27FC236}">
                    <a16:creationId xmlns:a16="http://schemas.microsoft.com/office/drawing/2014/main" id="{0AB06A71-1FF0-21FA-1634-4882EF168FF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8" name="Agrupar 67">
              <a:extLst>
                <a:ext uri="{FF2B5EF4-FFF2-40B4-BE49-F238E27FC236}">
                  <a16:creationId xmlns:a16="http://schemas.microsoft.com/office/drawing/2014/main" id="{580B6237-6DAB-52E0-3958-9160E0CC3B4E}"/>
                </a:ext>
              </a:extLst>
            </p:cNvPr>
            <p:cNvGrpSpPr/>
            <p:nvPr/>
          </p:nvGrpSpPr>
          <p:grpSpPr>
            <a:xfrm>
              <a:off x="9915434" y="2488733"/>
              <a:ext cx="337108" cy="345672"/>
              <a:chOff x="6647030" y="3787989"/>
              <a:chExt cx="337108" cy="345672"/>
            </a:xfrm>
          </p:grpSpPr>
          <p:pic>
            <p:nvPicPr>
              <p:cNvPr id="91" name="Imagem 90">
                <a:extLst>
                  <a:ext uri="{FF2B5EF4-FFF2-40B4-BE49-F238E27FC236}">
                    <a16:creationId xmlns:a16="http://schemas.microsoft.com/office/drawing/2014/main" id="{6B48A17D-4AB5-2E27-439F-914629F2BB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92" name="Oval 306">
                <a:extLst>
                  <a:ext uri="{FF2B5EF4-FFF2-40B4-BE49-F238E27FC236}">
                    <a16:creationId xmlns:a16="http://schemas.microsoft.com/office/drawing/2014/main" id="{960535B7-B7F5-FAE8-F458-1EAAF78CDB5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9" name="Agrupar 68">
              <a:extLst>
                <a:ext uri="{FF2B5EF4-FFF2-40B4-BE49-F238E27FC236}">
                  <a16:creationId xmlns:a16="http://schemas.microsoft.com/office/drawing/2014/main" id="{BF9727BD-E399-ABC0-869F-34E9444563E7}"/>
                </a:ext>
              </a:extLst>
            </p:cNvPr>
            <p:cNvGrpSpPr/>
            <p:nvPr/>
          </p:nvGrpSpPr>
          <p:grpSpPr>
            <a:xfrm>
              <a:off x="9357475" y="2853439"/>
              <a:ext cx="337108" cy="345672"/>
              <a:chOff x="6647030" y="3787989"/>
              <a:chExt cx="337108" cy="345672"/>
            </a:xfrm>
          </p:grpSpPr>
          <p:pic>
            <p:nvPicPr>
              <p:cNvPr id="89" name="Imagem 88">
                <a:extLst>
                  <a:ext uri="{FF2B5EF4-FFF2-40B4-BE49-F238E27FC236}">
                    <a16:creationId xmlns:a16="http://schemas.microsoft.com/office/drawing/2014/main" id="{4F7D7A2D-DB56-4CDE-D165-5D993297C5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90" name="Oval 304">
                <a:extLst>
                  <a:ext uri="{FF2B5EF4-FFF2-40B4-BE49-F238E27FC236}">
                    <a16:creationId xmlns:a16="http://schemas.microsoft.com/office/drawing/2014/main" id="{3B07487F-B022-083E-A826-3274FD9F32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0" name="Agrupar 69">
              <a:extLst>
                <a:ext uri="{FF2B5EF4-FFF2-40B4-BE49-F238E27FC236}">
                  <a16:creationId xmlns:a16="http://schemas.microsoft.com/office/drawing/2014/main" id="{66B95AF8-F39D-CDED-CD63-B482A0ADD1AE}"/>
                </a:ext>
              </a:extLst>
            </p:cNvPr>
            <p:cNvGrpSpPr/>
            <p:nvPr/>
          </p:nvGrpSpPr>
          <p:grpSpPr>
            <a:xfrm>
              <a:off x="9209042" y="3759537"/>
              <a:ext cx="337108" cy="345672"/>
              <a:chOff x="6647030" y="3787989"/>
              <a:chExt cx="337108" cy="345672"/>
            </a:xfrm>
          </p:grpSpPr>
          <p:pic>
            <p:nvPicPr>
              <p:cNvPr id="87" name="Imagem 86">
                <a:extLst>
                  <a:ext uri="{FF2B5EF4-FFF2-40B4-BE49-F238E27FC236}">
                    <a16:creationId xmlns:a16="http://schemas.microsoft.com/office/drawing/2014/main" id="{72F17514-F43F-9BDC-E763-477A197FAA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88" name="Oval 302">
                <a:extLst>
                  <a:ext uri="{FF2B5EF4-FFF2-40B4-BE49-F238E27FC236}">
                    <a16:creationId xmlns:a16="http://schemas.microsoft.com/office/drawing/2014/main" id="{5E695E4D-E1D9-D5BD-8F99-95E0C8F056A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1" name="Agrupar 70">
              <a:extLst>
                <a:ext uri="{FF2B5EF4-FFF2-40B4-BE49-F238E27FC236}">
                  <a16:creationId xmlns:a16="http://schemas.microsoft.com/office/drawing/2014/main" id="{6BE9EE3E-6026-53D1-8246-2CCB74F8028B}"/>
                </a:ext>
              </a:extLst>
            </p:cNvPr>
            <p:cNvGrpSpPr/>
            <p:nvPr/>
          </p:nvGrpSpPr>
          <p:grpSpPr>
            <a:xfrm>
              <a:off x="11407342" y="3418381"/>
              <a:ext cx="337108" cy="345672"/>
              <a:chOff x="6647030" y="3787989"/>
              <a:chExt cx="337108" cy="345672"/>
            </a:xfrm>
          </p:grpSpPr>
          <p:pic>
            <p:nvPicPr>
              <p:cNvPr id="85" name="Imagem 84">
                <a:extLst>
                  <a:ext uri="{FF2B5EF4-FFF2-40B4-BE49-F238E27FC236}">
                    <a16:creationId xmlns:a16="http://schemas.microsoft.com/office/drawing/2014/main" id="{D7DB5734-B20D-C1F2-95C5-16E49C51F3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22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86" name="Oval 300">
                <a:extLst>
                  <a:ext uri="{FF2B5EF4-FFF2-40B4-BE49-F238E27FC236}">
                    <a16:creationId xmlns:a16="http://schemas.microsoft.com/office/drawing/2014/main" id="{2D8E3E4C-A2F3-A746-E5A0-9B3BA024384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2" name="Agrupar 71">
              <a:extLst>
                <a:ext uri="{FF2B5EF4-FFF2-40B4-BE49-F238E27FC236}">
                  <a16:creationId xmlns:a16="http://schemas.microsoft.com/office/drawing/2014/main" id="{11262328-38A4-9C7E-6B20-853A50F0DE9F}"/>
                </a:ext>
              </a:extLst>
            </p:cNvPr>
            <p:cNvGrpSpPr/>
            <p:nvPr/>
          </p:nvGrpSpPr>
          <p:grpSpPr>
            <a:xfrm>
              <a:off x="8799939" y="4021775"/>
              <a:ext cx="337108" cy="345672"/>
              <a:chOff x="6647030" y="3787989"/>
              <a:chExt cx="337108" cy="345672"/>
            </a:xfrm>
          </p:grpSpPr>
          <p:pic>
            <p:nvPicPr>
              <p:cNvPr id="83" name="Imagem 82">
                <a:extLst>
                  <a:ext uri="{FF2B5EF4-FFF2-40B4-BE49-F238E27FC236}">
                    <a16:creationId xmlns:a16="http://schemas.microsoft.com/office/drawing/2014/main" id="{75B4D733-9D9E-4CAD-5919-2729D23C56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84" name="Oval 298">
                <a:extLst>
                  <a:ext uri="{FF2B5EF4-FFF2-40B4-BE49-F238E27FC236}">
                    <a16:creationId xmlns:a16="http://schemas.microsoft.com/office/drawing/2014/main" id="{E4A23881-88FE-41AC-2054-7B539C82BE0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70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3" name="Agrupar 72">
              <a:extLst>
                <a:ext uri="{FF2B5EF4-FFF2-40B4-BE49-F238E27FC236}">
                  <a16:creationId xmlns:a16="http://schemas.microsoft.com/office/drawing/2014/main" id="{C4D04947-FC67-D52F-5E9E-7AD14B364F81}"/>
                </a:ext>
              </a:extLst>
            </p:cNvPr>
            <p:cNvGrpSpPr/>
            <p:nvPr/>
          </p:nvGrpSpPr>
          <p:grpSpPr>
            <a:xfrm>
              <a:off x="8363854" y="3802931"/>
              <a:ext cx="337108" cy="345672"/>
              <a:chOff x="6647030" y="3787989"/>
              <a:chExt cx="337108" cy="345672"/>
            </a:xfrm>
          </p:grpSpPr>
          <p:pic>
            <p:nvPicPr>
              <p:cNvPr id="81" name="Imagem 80">
                <a:extLst>
                  <a:ext uri="{FF2B5EF4-FFF2-40B4-BE49-F238E27FC236}">
                    <a16:creationId xmlns:a16="http://schemas.microsoft.com/office/drawing/2014/main" id="{ED1B4B02-5E0D-9063-009F-94E6A6F738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23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82" name="Oval 296">
                <a:extLst>
                  <a:ext uri="{FF2B5EF4-FFF2-40B4-BE49-F238E27FC236}">
                    <a16:creationId xmlns:a16="http://schemas.microsoft.com/office/drawing/2014/main" id="{40CA392A-682F-A667-9DF3-3F91BA6E3AC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4" name="Agrupar 73">
              <a:extLst>
                <a:ext uri="{FF2B5EF4-FFF2-40B4-BE49-F238E27FC236}">
                  <a16:creationId xmlns:a16="http://schemas.microsoft.com/office/drawing/2014/main" id="{7FD956F0-3DA8-1E78-5796-C50898B4EF05}"/>
                </a:ext>
              </a:extLst>
            </p:cNvPr>
            <p:cNvGrpSpPr/>
            <p:nvPr/>
          </p:nvGrpSpPr>
          <p:grpSpPr>
            <a:xfrm>
              <a:off x="8665874" y="4719886"/>
              <a:ext cx="337108" cy="345672"/>
              <a:chOff x="6647030" y="3787989"/>
              <a:chExt cx="337108" cy="345672"/>
            </a:xfrm>
          </p:grpSpPr>
          <p:pic>
            <p:nvPicPr>
              <p:cNvPr id="79" name="Imagem 78">
                <a:extLst>
                  <a:ext uri="{FF2B5EF4-FFF2-40B4-BE49-F238E27FC236}">
                    <a16:creationId xmlns:a16="http://schemas.microsoft.com/office/drawing/2014/main" id="{5CF1E07C-0920-F058-40CC-DC84E2507A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24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80" name="Oval 294">
                <a:extLst>
                  <a:ext uri="{FF2B5EF4-FFF2-40B4-BE49-F238E27FC236}">
                    <a16:creationId xmlns:a16="http://schemas.microsoft.com/office/drawing/2014/main" id="{511C4E6C-4052-7BD9-C1AC-33231BCB3A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5" name="Agrupar 74">
              <a:extLst>
                <a:ext uri="{FF2B5EF4-FFF2-40B4-BE49-F238E27FC236}">
                  <a16:creationId xmlns:a16="http://schemas.microsoft.com/office/drawing/2014/main" id="{CDD0F1FC-FFE9-9159-2CE9-4AB75C4CA602}"/>
                </a:ext>
              </a:extLst>
            </p:cNvPr>
            <p:cNvGrpSpPr/>
            <p:nvPr/>
          </p:nvGrpSpPr>
          <p:grpSpPr>
            <a:xfrm>
              <a:off x="7097963" y="2150197"/>
              <a:ext cx="337108" cy="345672"/>
              <a:chOff x="6647030" y="3787989"/>
              <a:chExt cx="337108" cy="345672"/>
            </a:xfrm>
          </p:grpSpPr>
          <p:pic>
            <p:nvPicPr>
              <p:cNvPr id="77" name="Imagem 76">
                <a:extLst>
                  <a:ext uri="{FF2B5EF4-FFF2-40B4-BE49-F238E27FC236}">
                    <a16:creationId xmlns:a16="http://schemas.microsoft.com/office/drawing/2014/main" id="{3D585F6E-93FD-6D14-786E-6E05722E3C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rightnessContrast bright="-51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47030" y="3787989"/>
                <a:ext cx="337108" cy="345672"/>
              </a:xfrm>
              <a:prstGeom prst="rect">
                <a:avLst/>
              </a:prstGeom>
            </p:spPr>
          </p:pic>
          <p:sp>
            <p:nvSpPr>
              <p:cNvPr id="78" name="Oval 292">
                <a:extLst>
                  <a:ext uri="{FF2B5EF4-FFF2-40B4-BE49-F238E27FC236}">
                    <a16:creationId xmlns:a16="http://schemas.microsoft.com/office/drawing/2014/main" id="{C91880C5-5033-7022-C8B9-8C71240114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13383" y="3840404"/>
                <a:ext cx="144000" cy="144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93000">
                    <a:srgbClr val="CFCAC9"/>
                  </a:gs>
                </a:gsLst>
                <a:lin ang="16200000" scaled="1"/>
                <a:tileRect/>
              </a:gra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76" name="CaixaDeTexto 992">
              <a:extLst>
                <a:ext uri="{FF2B5EF4-FFF2-40B4-BE49-F238E27FC236}">
                  <a16:creationId xmlns:a16="http://schemas.microsoft.com/office/drawing/2014/main" id="{87D12844-33D2-D40F-1276-4046CD8EBD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03064" y="2712629"/>
              <a:ext cx="740705" cy="266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Panamá</a:t>
              </a:r>
            </a:p>
          </p:txBody>
        </p:sp>
      </p:grpSp>
      <p:pic>
        <p:nvPicPr>
          <p:cNvPr id="148" name="Imagem 147">
            <a:extLst>
              <a:ext uri="{FF2B5EF4-FFF2-40B4-BE49-F238E27FC236}">
                <a16:creationId xmlns:a16="http://schemas.microsoft.com/office/drawing/2014/main" id="{78926688-7BF7-E487-C546-DEFEFD03AADA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52771" y="2544522"/>
            <a:ext cx="2991637" cy="256854"/>
          </a:xfrm>
          <a:prstGeom prst="rect">
            <a:avLst/>
          </a:prstGeom>
        </p:spPr>
      </p:pic>
      <p:sp>
        <p:nvSpPr>
          <p:cNvPr id="149" name="CaixaDeTexto 992">
            <a:extLst>
              <a:ext uri="{FF2B5EF4-FFF2-40B4-BE49-F238E27FC236}">
                <a16:creationId xmlns:a16="http://schemas.microsoft.com/office/drawing/2014/main" id="{CABBBD9B-C372-DC50-FEFB-6F7F7D296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3011" y="1011313"/>
            <a:ext cx="678657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E9EAD3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rgbClr val="E9EAD3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rgbClr val="E9EAD3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rgbClr val="E9EAD3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rgbClr val="E9EAD3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E9EAD3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E9EAD3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E9EAD3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E9EAD3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700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Alemanha</a:t>
            </a:r>
          </a:p>
        </p:txBody>
      </p:sp>
      <p:sp>
        <p:nvSpPr>
          <p:cNvPr id="150" name="Oval 27">
            <a:extLst>
              <a:ext uri="{FF2B5EF4-FFF2-40B4-BE49-F238E27FC236}">
                <a16:creationId xmlns:a16="http://schemas.microsoft.com/office/drawing/2014/main" id="{FB26BE50-7A4F-34D6-F2EB-7719B11B98A8}"/>
              </a:ext>
            </a:extLst>
          </p:cNvPr>
          <p:cNvSpPr>
            <a:spLocks noChangeAspect="1"/>
          </p:cNvSpPr>
          <p:nvPr/>
        </p:nvSpPr>
        <p:spPr>
          <a:xfrm>
            <a:off x="6368989" y="1033538"/>
            <a:ext cx="107984" cy="107984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93000">
                <a:srgbClr val="CFCAC9"/>
              </a:gs>
            </a:gsLst>
            <a:lin ang="16200000" scaled="1"/>
            <a:tileRect/>
          </a:gra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1" name="CaixaDeTexto 992">
            <a:extLst>
              <a:ext uri="{FF2B5EF4-FFF2-40B4-BE49-F238E27FC236}">
                <a16:creationId xmlns:a16="http://schemas.microsoft.com/office/drawing/2014/main" id="{4096BA20-F800-D514-27EB-D0C8C9D400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6927" y="1388412"/>
            <a:ext cx="406248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E9EAD3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rgbClr val="E9EAD3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rgbClr val="E9EAD3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rgbClr val="E9EAD3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rgbClr val="E9EAD3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E9EAD3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E9EAD3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E9EAD3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E9EAD3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700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China</a:t>
            </a:r>
          </a:p>
        </p:txBody>
      </p:sp>
      <p:sp>
        <p:nvSpPr>
          <p:cNvPr id="152" name="Oval 34">
            <a:extLst>
              <a:ext uri="{FF2B5EF4-FFF2-40B4-BE49-F238E27FC236}">
                <a16:creationId xmlns:a16="http://schemas.microsoft.com/office/drawing/2014/main" id="{B80FD5D3-B0FA-ECC4-8D72-EADD53708856}"/>
              </a:ext>
            </a:extLst>
          </p:cNvPr>
          <p:cNvSpPr>
            <a:spLocks noChangeAspect="1"/>
          </p:cNvSpPr>
          <p:nvPr/>
        </p:nvSpPr>
        <p:spPr>
          <a:xfrm>
            <a:off x="8408335" y="1409114"/>
            <a:ext cx="107984" cy="107984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93000">
                <a:srgbClr val="CFCAC9"/>
              </a:gs>
            </a:gsLst>
            <a:lin ang="16200000" scaled="1"/>
            <a:tileRect/>
          </a:gra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" name="Oval 36">
            <a:extLst>
              <a:ext uri="{FF2B5EF4-FFF2-40B4-BE49-F238E27FC236}">
                <a16:creationId xmlns:a16="http://schemas.microsoft.com/office/drawing/2014/main" id="{0C499822-65AC-50B9-2DBC-F9E1E14824FC}"/>
              </a:ext>
            </a:extLst>
          </p:cNvPr>
          <p:cNvSpPr>
            <a:spLocks noChangeAspect="1"/>
          </p:cNvSpPr>
          <p:nvPr/>
        </p:nvSpPr>
        <p:spPr>
          <a:xfrm>
            <a:off x="5967171" y="1221807"/>
            <a:ext cx="107984" cy="107984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93000">
                <a:srgbClr val="CFCAC9"/>
              </a:gs>
            </a:gsLst>
            <a:lin ang="16200000" scaled="1"/>
            <a:tileRect/>
          </a:gra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4" name="CaixaDeTexto 992">
            <a:extLst>
              <a:ext uri="{FF2B5EF4-FFF2-40B4-BE49-F238E27FC236}">
                <a16:creationId xmlns:a16="http://schemas.microsoft.com/office/drawing/2014/main" id="{878EB5CF-C6FB-562F-131E-CB78D8947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7005" y="1202559"/>
            <a:ext cx="648286" cy="155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E9EAD3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rgbClr val="E9EAD3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rgbClr val="E9EAD3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rgbClr val="E9EAD3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rgbClr val="E9EAD3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E9EAD3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E9EAD3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E9EAD3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E9EAD3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700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Andorra</a:t>
            </a:r>
          </a:p>
        </p:txBody>
      </p:sp>
      <p:sp>
        <p:nvSpPr>
          <p:cNvPr id="157" name="TextBox 9">
            <a:extLst>
              <a:ext uri="{FF2B5EF4-FFF2-40B4-BE49-F238E27FC236}">
                <a16:creationId xmlns:a16="http://schemas.microsoft.com/office/drawing/2014/main" id="{28F1B4AF-82C0-9385-CD87-465833B20E59}"/>
              </a:ext>
            </a:extLst>
          </p:cNvPr>
          <p:cNvSpPr txBox="1"/>
          <p:nvPr/>
        </p:nvSpPr>
        <p:spPr>
          <a:xfrm>
            <a:off x="963787" y="2654940"/>
            <a:ext cx="1637934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r">
              <a:spcBef>
                <a:spcPct val="0"/>
              </a:spcBef>
              <a:buFontTx/>
              <a:buNone/>
            </a:pPr>
            <a:r>
              <a:rPr lang="pt-BR" noProof="0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com escritórios em </a:t>
            </a:r>
            <a:r>
              <a:rPr lang="pt-BR" b="1" noProof="0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4 continentes</a:t>
            </a:r>
            <a:endParaRPr lang="pt-BR" noProof="0" dirty="0">
              <a:solidFill>
                <a:schemeClr val="bg1"/>
              </a:solidFill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158" name="Retângulo 157">
            <a:extLst>
              <a:ext uri="{FF2B5EF4-FFF2-40B4-BE49-F238E27FC236}">
                <a16:creationId xmlns:a16="http://schemas.microsoft.com/office/drawing/2014/main" id="{E117C289-59A5-C1F0-458F-C8802FD606CA}"/>
              </a:ext>
            </a:extLst>
          </p:cNvPr>
          <p:cNvSpPr/>
          <p:nvPr/>
        </p:nvSpPr>
        <p:spPr>
          <a:xfrm>
            <a:off x="302280" y="2045247"/>
            <a:ext cx="246734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4000" b="1" noProof="0" dirty="0">
                <a:solidFill>
                  <a:schemeClr val="bg1"/>
                </a:solidFill>
                <a:latin typeface="Kanit Light" panose="020B0604020202020204" charset="-34"/>
                <a:ea typeface="Tahoma" panose="020B0604030504040204" pitchFamily="34" charset="0"/>
                <a:cs typeface="Kanit Light" panose="020B0604020202020204" charset="-34"/>
              </a:rPr>
              <a:t>38 PAÍSES</a:t>
            </a:r>
          </a:p>
        </p:txBody>
      </p:sp>
      <p:sp>
        <p:nvSpPr>
          <p:cNvPr id="159" name="TextBox 9">
            <a:extLst>
              <a:ext uri="{FF2B5EF4-FFF2-40B4-BE49-F238E27FC236}">
                <a16:creationId xmlns:a16="http://schemas.microsoft.com/office/drawing/2014/main" id="{9DA5D3B1-3033-E3B2-59A1-7F47187A24F0}"/>
              </a:ext>
            </a:extLst>
          </p:cNvPr>
          <p:cNvSpPr txBox="1"/>
          <p:nvPr/>
        </p:nvSpPr>
        <p:spPr>
          <a:xfrm>
            <a:off x="529195" y="1319332"/>
            <a:ext cx="2104857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pt-BR" noProof="0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Em </a:t>
            </a:r>
            <a:r>
              <a:rPr lang="pt-BR" b="1" noProof="0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46 anos </a:t>
            </a:r>
            <a:r>
              <a:rPr lang="pt-BR" noProof="0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de presença internacional, atuamos em</a:t>
            </a:r>
          </a:p>
        </p:txBody>
      </p:sp>
      <p:pic>
        <p:nvPicPr>
          <p:cNvPr id="160" name="Imagem 159">
            <a:extLst>
              <a:ext uri="{FF2B5EF4-FFF2-40B4-BE49-F238E27FC236}">
                <a16:creationId xmlns:a16="http://schemas.microsoft.com/office/drawing/2014/main" id="{97F53106-05F7-560A-8EC1-4E38B007253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52771" y="2658805"/>
            <a:ext cx="2991637" cy="256854"/>
          </a:xfrm>
          <a:prstGeom prst="rect">
            <a:avLst/>
          </a:prstGeom>
        </p:spPr>
      </p:pic>
      <p:pic>
        <p:nvPicPr>
          <p:cNvPr id="161" name="Imagem 160" descr="Logotipo&#10;&#10;O conteúdo gerado por IA pode estar incorreto.">
            <a:extLst>
              <a:ext uri="{FF2B5EF4-FFF2-40B4-BE49-F238E27FC236}">
                <a16:creationId xmlns:a16="http://schemas.microsoft.com/office/drawing/2014/main" id="{F4EBC5A6-0C5E-7C38-6331-24FF57BDE65D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2" t="28340" r="11051" b="24711"/>
          <a:stretch/>
        </p:blipFill>
        <p:spPr>
          <a:xfrm>
            <a:off x="7994238" y="4689560"/>
            <a:ext cx="973628" cy="301291"/>
          </a:xfrm>
          <a:prstGeom prst="rect">
            <a:avLst/>
          </a:prstGeom>
        </p:spPr>
      </p:pic>
      <p:sp>
        <p:nvSpPr>
          <p:cNvPr id="162" name="TextBox 9">
            <a:extLst>
              <a:ext uri="{FF2B5EF4-FFF2-40B4-BE49-F238E27FC236}">
                <a16:creationId xmlns:a16="http://schemas.microsoft.com/office/drawing/2014/main" id="{A17BDD2E-273A-FA92-E37D-3B79C59D1B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4734" y="3866054"/>
            <a:ext cx="224295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45719" rIns="4571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>
              <a:defRPr/>
            </a:pPr>
            <a:r>
              <a:rPr lang="pt-BR" sz="900" i="1" noProof="0" dirty="0">
                <a:solidFill>
                  <a:prstClr val="white"/>
                </a:solidFill>
                <a:latin typeface="Kanit Light" panose="020B0604020202020204" charset="-34"/>
                <a:cs typeface="Kanit Light" panose="020B0604020202020204" charset="-34"/>
              </a:rPr>
              <a:t>Base: Junho/2020 – Junho/2025</a:t>
            </a:r>
          </a:p>
        </p:txBody>
      </p:sp>
      <p:sp>
        <p:nvSpPr>
          <p:cNvPr id="163" name="TextBox 9">
            <a:extLst>
              <a:ext uri="{FF2B5EF4-FFF2-40B4-BE49-F238E27FC236}">
                <a16:creationId xmlns:a16="http://schemas.microsoft.com/office/drawing/2014/main" id="{8FD5D2D9-4464-34DB-C481-30BCE6FD7B92}"/>
              </a:ext>
            </a:extLst>
          </p:cNvPr>
          <p:cNvSpPr txBox="1"/>
          <p:nvPr/>
        </p:nvSpPr>
        <p:spPr>
          <a:xfrm>
            <a:off x="48743" y="3423031"/>
            <a:ext cx="296176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009CDE"/>
                </a:solidFill>
              </a:defRPr>
            </a:pPr>
            <a:r>
              <a:rPr kumimoji="0" lang="pt-BR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nit Light" panose="020B0604020202020204" charset="-34"/>
                <a:ea typeface="+mn-ea"/>
                <a:cs typeface="Kanit Light" panose="020B0604020202020204" charset="-34"/>
              </a:rPr>
              <a:t>Nos últimos </a:t>
            </a: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nit Light" panose="020B0604020202020204" charset="-34"/>
                <a:ea typeface="+mn-ea"/>
                <a:cs typeface="Kanit Light" panose="020B0604020202020204" charset="-34"/>
              </a:rPr>
              <a:t>5 anos, nossas entregas somaram aproximadamente USD </a:t>
            </a:r>
            <a:r>
              <a:rPr lang="pt-BR" b="1" noProof="0" dirty="0">
                <a:solidFill>
                  <a:prstClr val="white"/>
                </a:solidFill>
                <a:latin typeface="Kanit Light" panose="020B0604020202020204" charset="-34"/>
                <a:cs typeface="Kanit Light" panose="020B0604020202020204" charset="-34"/>
              </a:rPr>
              <a:t>17</a:t>
            </a: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nit Light" panose="020B0604020202020204" charset="-34"/>
                <a:ea typeface="+mn-ea"/>
                <a:cs typeface="Kanit Light" panose="020B0604020202020204" charset="-34"/>
              </a:rPr>
              <a:t> Bi</a:t>
            </a:r>
            <a:endParaRPr kumimoji="0" lang="pt-BR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nit Light" panose="020B0604020202020204" charset="-34"/>
              <a:ea typeface="+mn-ea"/>
              <a:cs typeface="Kanit Light" panose="020B0604020202020204" charset="-34"/>
            </a:endParaRPr>
          </a:p>
        </p:txBody>
      </p:sp>
      <p:pic>
        <p:nvPicPr>
          <p:cNvPr id="165" name="Google Shape;19;p4" title="img-top.png">
            <a:extLst>
              <a:ext uri="{FF2B5EF4-FFF2-40B4-BE49-F238E27FC236}">
                <a16:creationId xmlns:a16="http://schemas.microsoft.com/office/drawing/2014/main" id="{D0166DC3-7899-EF27-9FD1-DAF6310C201F}"/>
              </a:ext>
            </a:extLst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20;p4" title="img-bottom.png">
            <a:extLst>
              <a:ext uri="{FF2B5EF4-FFF2-40B4-BE49-F238E27FC236}">
                <a16:creationId xmlns:a16="http://schemas.microsoft.com/office/drawing/2014/main" id="{B0531781-FDF5-B5FD-17F1-D21F77D24FD5}"/>
              </a:ext>
            </a:extLst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7" name="Google Shape;23;p4">
            <a:extLst>
              <a:ext uri="{FF2B5EF4-FFF2-40B4-BE49-F238E27FC236}">
                <a16:creationId xmlns:a16="http://schemas.microsoft.com/office/drawing/2014/main" id="{75CD82E0-3C28-E3DA-BDBC-78D5212C04EB}"/>
              </a:ext>
            </a:extLst>
          </p:cNvPr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9" name="Footer Placeholder 4">
            <a:extLst>
              <a:ext uri="{FF2B5EF4-FFF2-40B4-BE49-F238E27FC236}">
                <a16:creationId xmlns:a16="http://schemas.microsoft.com/office/drawing/2014/main" id="{72F3D5A8-D9A9-F20E-DEBF-F9901F25BEC1}"/>
              </a:ext>
            </a:extLst>
          </p:cNvPr>
          <p:cNvSpPr txBox="1"/>
          <p:nvPr/>
        </p:nvSpPr>
        <p:spPr>
          <a:xfrm>
            <a:off x="417668" y="225240"/>
            <a:ext cx="3207628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 anchor="ctr">
            <a:spAutoFit/>
          </a:bodyPr>
          <a:lstStyle>
            <a:lvl1pPr defTabSz="521437">
              <a:defRPr sz="2600" b="1" i="0">
                <a:solidFill>
                  <a:srgbClr val="009CDE"/>
                </a:solidFill>
              </a:defRPr>
            </a:lvl1pPr>
          </a:lstStyle>
          <a:p>
            <a:r>
              <a:rPr lang="pt-BR" sz="2400" noProof="0" dirty="0">
                <a:solidFill>
                  <a:schemeClr val="bg1"/>
                </a:solidFill>
                <a:latin typeface="Kanit"/>
                <a:cs typeface="Kanit"/>
                <a:sym typeface="Kanit"/>
              </a:rPr>
              <a:t>ATUAÇÃO HISTÓRICA</a:t>
            </a:r>
            <a:endParaRPr lang="pt-BR" sz="2400" noProof="0" dirty="0">
              <a:solidFill>
                <a:schemeClr val="bg1"/>
              </a:solidFill>
              <a:latin typeface="Kanit"/>
              <a:cs typeface="Kanit"/>
            </a:endParaRPr>
          </a:p>
        </p:txBody>
      </p:sp>
    </p:spTree>
    <p:extLst>
      <p:ext uri="{BB962C8B-B14F-4D97-AF65-F5344CB8AC3E}">
        <p14:creationId xmlns:p14="http://schemas.microsoft.com/office/powerpoint/2010/main" val="3213109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3DCD8E0-F79C-0011-0701-23D4AC240C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"/>
            <a:ext cx="9143997" cy="514349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0BB38B7-59B7-05D9-B972-989CBE654025}"/>
              </a:ext>
            </a:extLst>
          </p:cNvPr>
          <p:cNvSpPr/>
          <p:nvPr/>
        </p:nvSpPr>
        <p:spPr>
          <a:xfrm rot="5400000">
            <a:off x="2171518" y="-1828979"/>
            <a:ext cx="4800964" cy="9144000"/>
          </a:xfrm>
          <a:prstGeom prst="rect">
            <a:avLst/>
          </a:prstGeom>
          <a:gradFill>
            <a:gsLst>
              <a:gs pos="9000">
                <a:schemeClr val="tx1">
                  <a:alpha val="0"/>
                </a:schemeClr>
              </a:gs>
              <a:gs pos="100000">
                <a:schemeClr val="tx1">
                  <a:alpha val="87418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1FD99B85-8B08-0527-B93D-18322911123C}"/>
              </a:ext>
            </a:extLst>
          </p:cNvPr>
          <p:cNvSpPr txBox="1"/>
          <p:nvPr/>
        </p:nvSpPr>
        <p:spPr>
          <a:xfrm>
            <a:off x="563746" y="602770"/>
            <a:ext cx="2942487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r">
              <a:spcBef>
                <a:spcPct val="0"/>
              </a:spcBef>
              <a:buFontTx/>
              <a:buNone/>
            </a:pPr>
            <a:r>
              <a:rPr lang="pt-BR" sz="1200" spc="600" noProof="0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PARA O DESENVOLVIMENTO</a:t>
            </a:r>
          </a:p>
        </p:txBody>
      </p:sp>
      <p:sp>
        <p:nvSpPr>
          <p:cNvPr id="8" name="Forma Livre 31">
            <a:extLst>
              <a:ext uri="{FF2B5EF4-FFF2-40B4-BE49-F238E27FC236}">
                <a16:creationId xmlns:a16="http://schemas.microsoft.com/office/drawing/2014/main" id="{AF170541-FB4B-23C3-8730-19A0FA455A5D}"/>
              </a:ext>
            </a:extLst>
          </p:cNvPr>
          <p:cNvSpPr/>
          <p:nvPr/>
        </p:nvSpPr>
        <p:spPr>
          <a:xfrm rot="10800000" flipV="1">
            <a:off x="726569" y="1359356"/>
            <a:ext cx="8417429" cy="1612850"/>
          </a:xfrm>
          <a:custGeom>
            <a:avLst/>
            <a:gdLst>
              <a:gd name="connsiteX0" fmla="*/ 9336018 w 11223243"/>
              <a:gd name="connsiteY0" fmla="*/ 0 h 2150468"/>
              <a:gd name="connsiteX1" fmla="*/ 0 w 11223243"/>
              <a:gd name="connsiteY1" fmla="*/ 0 h 2150468"/>
              <a:gd name="connsiteX2" fmla="*/ 0 w 11223243"/>
              <a:gd name="connsiteY2" fmla="*/ 2149552 h 2150468"/>
              <a:gd name="connsiteX3" fmla="*/ 1887225 w 11223243"/>
              <a:gd name="connsiteY3" fmla="*/ 2149552 h 2150468"/>
              <a:gd name="connsiteX4" fmla="*/ 1887225 w 11223243"/>
              <a:gd name="connsiteY4" fmla="*/ 2150468 h 2150468"/>
              <a:gd name="connsiteX5" fmla="*/ 11223243 w 11223243"/>
              <a:gd name="connsiteY5" fmla="*/ 2150468 h 2150468"/>
              <a:gd name="connsiteX6" fmla="*/ 11223243 w 11223243"/>
              <a:gd name="connsiteY6" fmla="*/ 777745 h 2150468"/>
              <a:gd name="connsiteX7" fmla="*/ 11217990 w 11223243"/>
              <a:gd name="connsiteY7" fmla="*/ 687485 h 2150468"/>
              <a:gd name="connsiteX8" fmla="*/ 11202630 w 11223243"/>
              <a:gd name="connsiteY8" fmla="*/ 600198 h 2150468"/>
              <a:gd name="connsiteX9" fmla="*/ 11177758 w 11223243"/>
              <a:gd name="connsiteY9" fmla="*/ 516473 h 2150468"/>
              <a:gd name="connsiteX10" fmla="*/ 11143967 w 11223243"/>
              <a:gd name="connsiteY10" fmla="*/ 436910 h 2150468"/>
              <a:gd name="connsiteX11" fmla="*/ 11101852 w 11223243"/>
              <a:gd name="connsiteY11" fmla="*/ 362101 h 2150468"/>
              <a:gd name="connsiteX12" fmla="*/ 11052010 w 11223243"/>
              <a:gd name="connsiteY12" fmla="*/ 292640 h 2150468"/>
              <a:gd name="connsiteX13" fmla="*/ 10995033 w 11223243"/>
              <a:gd name="connsiteY13" fmla="*/ 229125 h 2150468"/>
              <a:gd name="connsiteX14" fmla="*/ 10931517 w 11223243"/>
              <a:gd name="connsiteY14" fmla="*/ 172148 h 2150468"/>
              <a:gd name="connsiteX15" fmla="*/ 10862058 w 11223243"/>
              <a:gd name="connsiteY15" fmla="*/ 122306 h 2150468"/>
              <a:gd name="connsiteX16" fmla="*/ 10787248 w 11223243"/>
              <a:gd name="connsiteY16" fmla="*/ 80191 h 2150468"/>
              <a:gd name="connsiteX17" fmla="*/ 10707685 w 11223243"/>
              <a:gd name="connsiteY17" fmla="*/ 46400 h 2150468"/>
              <a:gd name="connsiteX18" fmla="*/ 10623961 w 11223243"/>
              <a:gd name="connsiteY18" fmla="*/ 21528 h 2150468"/>
              <a:gd name="connsiteX19" fmla="*/ 10536673 w 11223243"/>
              <a:gd name="connsiteY19" fmla="*/ 6168 h 2150468"/>
              <a:gd name="connsiteX20" fmla="*/ 10446413 w 11223243"/>
              <a:gd name="connsiteY20" fmla="*/ 916 h 2150468"/>
              <a:gd name="connsiteX21" fmla="*/ 9336018 w 11223243"/>
              <a:gd name="connsiteY21" fmla="*/ 916 h 2150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223243" h="2150468">
                <a:moveTo>
                  <a:pt x="9336018" y="0"/>
                </a:moveTo>
                <a:lnTo>
                  <a:pt x="0" y="0"/>
                </a:lnTo>
                <a:lnTo>
                  <a:pt x="0" y="2149552"/>
                </a:lnTo>
                <a:lnTo>
                  <a:pt x="1887225" y="2149552"/>
                </a:lnTo>
                <a:lnTo>
                  <a:pt x="1887225" y="2150468"/>
                </a:lnTo>
                <a:lnTo>
                  <a:pt x="11223243" y="2150468"/>
                </a:lnTo>
                <a:lnTo>
                  <a:pt x="11223243" y="777745"/>
                </a:lnTo>
                <a:lnTo>
                  <a:pt x="11217990" y="687485"/>
                </a:lnTo>
                <a:lnTo>
                  <a:pt x="11202630" y="600198"/>
                </a:lnTo>
                <a:lnTo>
                  <a:pt x="11177758" y="516473"/>
                </a:lnTo>
                <a:lnTo>
                  <a:pt x="11143967" y="436910"/>
                </a:lnTo>
                <a:lnTo>
                  <a:pt x="11101852" y="362101"/>
                </a:lnTo>
                <a:lnTo>
                  <a:pt x="11052010" y="292640"/>
                </a:lnTo>
                <a:lnTo>
                  <a:pt x="10995033" y="229125"/>
                </a:lnTo>
                <a:lnTo>
                  <a:pt x="10931517" y="172148"/>
                </a:lnTo>
                <a:lnTo>
                  <a:pt x="10862058" y="122306"/>
                </a:lnTo>
                <a:lnTo>
                  <a:pt x="10787248" y="80191"/>
                </a:lnTo>
                <a:lnTo>
                  <a:pt x="10707685" y="46400"/>
                </a:lnTo>
                <a:lnTo>
                  <a:pt x="10623961" y="21528"/>
                </a:lnTo>
                <a:lnTo>
                  <a:pt x="10536673" y="6168"/>
                </a:lnTo>
                <a:lnTo>
                  <a:pt x="10446413" y="916"/>
                </a:lnTo>
                <a:lnTo>
                  <a:pt x="9336018" y="916"/>
                </a:lnTo>
                <a:close/>
              </a:path>
            </a:pathLst>
          </a:custGeom>
          <a:solidFill>
            <a:srgbClr val="803176"/>
          </a:solidFill>
        </p:spPr>
        <p:txBody>
          <a:bodyPr wrap="square" lIns="0" tIns="0" rIns="0" bIns="0" rtlCol="0">
            <a:noAutofit/>
          </a:bodyPr>
          <a:lstStyle/>
          <a:p>
            <a:endParaRPr lang="pt-BR" noProof="0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9" name="object 26">
            <a:extLst>
              <a:ext uri="{FF2B5EF4-FFF2-40B4-BE49-F238E27FC236}">
                <a16:creationId xmlns:a16="http://schemas.microsoft.com/office/drawing/2014/main" id="{B6E28BB8-81D5-58CF-D5EE-3D7DF5CD0508}"/>
              </a:ext>
            </a:extLst>
          </p:cNvPr>
          <p:cNvSpPr/>
          <p:nvPr/>
        </p:nvSpPr>
        <p:spPr>
          <a:xfrm rot="10800000" flipV="1">
            <a:off x="2141887" y="2972450"/>
            <a:ext cx="7002112" cy="1612851"/>
          </a:xfrm>
          <a:custGeom>
            <a:avLst/>
            <a:gdLst/>
            <a:ahLst/>
            <a:cxnLst/>
            <a:rect l="l" t="t" r="r" b="b"/>
            <a:pathLst>
              <a:path w="4868545" h="1121410">
                <a:moveTo>
                  <a:pt x="4868475" y="0"/>
                </a:moveTo>
                <a:lnTo>
                  <a:pt x="0" y="0"/>
                </a:lnTo>
                <a:lnTo>
                  <a:pt x="0" y="1120932"/>
                </a:lnTo>
                <a:lnTo>
                  <a:pt x="4463380" y="1120932"/>
                </a:lnTo>
                <a:lnTo>
                  <a:pt x="4510448" y="1118193"/>
                </a:lnTo>
                <a:lnTo>
                  <a:pt x="4555966" y="1110183"/>
                </a:lnTo>
                <a:lnTo>
                  <a:pt x="4599626" y="1097213"/>
                </a:lnTo>
                <a:lnTo>
                  <a:pt x="4641116" y="1079592"/>
                </a:lnTo>
                <a:lnTo>
                  <a:pt x="4680127" y="1057630"/>
                </a:lnTo>
                <a:lnTo>
                  <a:pt x="4716348" y="1031639"/>
                </a:lnTo>
                <a:lnTo>
                  <a:pt x="4749470" y="1001927"/>
                </a:lnTo>
                <a:lnTo>
                  <a:pt x="4779182" y="968806"/>
                </a:lnTo>
                <a:lnTo>
                  <a:pt x="4805173" y="932584"/>
                </a:lnTo>
                <a:lnTo>
                  <a:pt x="4827135" y="893573"/>
                </a:lnTo>
                <a:lnTo>
                  <a:pt x="4844756" y="852083"/>
                </a:lnTo>
                <a:lnTo>
                  <a:pt x="4857726" y="808423"/>
                </a:lnTo>
                <a:lnTo>
                  <a:pt x="4865736" y="762905"/>
                </a:lnTo>
                <a:lnTo>
                  <a:pt x="4868475" y="715837"/>
                </a:lnTo>
                <a:lnTo>
                  <a:pt x="4868475" y="0"/>
                </a:lnTo>
                <a:close/>
              </a:path>
            </a:pathLst>
          </a:custGeom>
          <a:solidFill>
            <a:srgbClr val="983A8D">
              <a:alpha val="60000"/>
            </a:srgbClr>
          </a:solidFill>
        </p:spPr>
        <p:txBody>
          <a:bodyPr wrap="square" lIns="0" tIns="0" rIns="0" bIns="0" rtlCol="0"/>
          <a:lstStyle/>
          <a:p>
            <a:endParaRPr lang="pt-BR" noProof="0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A97E82-71FE-E7EF-1BBE-B7CF6B15A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270" y="1382976"/>
            <a:ext cx="766132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45719" tIns="45720" rIns="45719" bIns="45720" anchor="t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pt-BR" noProof="0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Com oito décadas de trajetória, a Odebrecht Engenharia &amp; Construção diversificou suas áreas de atuação prestando serviços integrados de engenharia, fornecimento, construção e gerenciamento de obras civis, industriais e de tecnologias especiais, atendendo setores como:</a:t>
            </a:r>
            <a:endParaRPr kumimoji="0" lang="pt-BR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nit Light" panose="020B0604020202020204" charset="-34"/>
              <a:ea typeface="Calibri"/>
              <a:cs typeface="Kanit Light" panose="020B0604020202020204" charset="-34"/>
            </a:endParaRP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B006A3BC-278B-1964-0E0D-0827F0C7BE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4989" y="2207694"/>
            <a:ext cx="3041207" cy="77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45719" rIns="4571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77800" indent="-177800" eaLnBrk="1" hangingPunct="1">
              <a:lnSpc>
                <a:spcPct val="80000"/>
              </a:lnSpc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1400" noProof="0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Transporte</a:t>
            </a:r>
          </a:p>
          <a:p>
            <a:pPr marL="177800" indent="-177800" eaLnBrk="1" hangingPunct="1">
              <a:lnSpc>
                <a:spcPct val="80000"/>
              </a:lnSpc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1400" noProof="0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Energia</a:t>
            </a:r>
          </a:p>
          <a:p>
            <a:pPr marL="177800" indent="-177800" eaLnBrk="1" hangingPunct="1">
              <a:lnSpc>
                <a:spcPct val="80000"/>
              </a:lnSpc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1400" noProof="0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Empreendimentos imobiliários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42A7673F-2345-BE46-E8E8-E50F1A2ABF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5787" y="2173519"/>
            <a:ext cx="1898766" cy="77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45719" rIns="4571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lnSpc>
                <a:spcPct val="80000"/>
              </a:lnSpc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1400" noProof="0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Plantas industriais</a:t>
            </a:r>
          </a:p>
          <a:p>
            <a:pPr marL="285750" indent="-285750" eaLnBrk="1" hangingPunct="1">
              <a:lnSpc>
                <a:spcPct val="80000"/>
              </a:lnSpc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noProof="0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Saneamento</a:t>
            </a:r>
          </a:p>
          <a:p>
            <a:pPr marL="285750" indent="-285750" eaLnBrk="1" hangingPunct="1">
              <a:lnSpc>
                <a:spcPct val="80000"/>
              </a:lnSpc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1400" noProof="0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Petróleo</a:t>
            </a: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FEEC2942-CC5D-8F79-0A3D-FCD619718C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7334" y="2159617"/>
            <a:ext cx="1689771" cy="77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45719" rIns="4571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77800" indent="-177800" eaLnBrk="1" hangingPunct="1">
              <a:lnSpc>
                <a:spcPct val="80000"/>
              </a:lnSpc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1400" noProof="0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Gás</a:t>
            </a:r>
          </a:p>
          <a:p>
            <a:pPr marL="177800" indent="-177800" eaLnBrk="1" hangingPunct="1">
              <a:lnSpc>
                <a:spcPct val="80000"/>
              </a:lnSpc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1400" noProof="0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Irrigação </a:t>
            </a:r>
          </a:p>
          <a:p>
            <a:pPr marL="177800" indent="-177800" eaLnBrk="1" hangingPunct="1">
              <a:lnSpc>
                <a:spcPct val="80000"/>
              </a:lnSpc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1400" noProof="0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Mineração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03333C8E-6EB8-5144-6F46-6560E3A8914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7121"/>
          <a:stretch/>
        </p:blipFill>
        <p:spPr>
          <a:xfrm rot="10800000">
            <a:off x="3213447" y="2711022"/>
            <a:ext cx="5930551" cy="275187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C9F525AA-2E3D-F38C-80DD-7E54932E4049}"/>
              </a:ext>
            </a:extLst>
          </p:cNvPr>
          <p:cNvSpPr txBox="1"/>
          <p:nvPr/>
        </p:nvSpPr>
        <p:spPr>
          <a:xfrm>
            <a:off x="3192785" y="3147885"/>
            <a:ext cx="575814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nit Light" panose="020B0604020202020204" charset="-34"/>
                <a:cs typeface="Kanit Light" panose="020B0604020202020204" charset="-34"/>
              </a:rPr>
              <a:t>Por meio de sua prestação de serviços, gera oportunidades de emprego para as populações locais e contribui para o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nit Light" panose="020B0604020202020204" charset="-34"/>
                <a:cs typeface="Kanit Light" panose="020B0604020202020204" charset="-34"/>
              </a:rPr>
              <a:t>desenvolvimento sustentável </a:t>
            </a:r>
            <a:r>
              <a:rPr kumimoji="0" lang="pt-BR" sz="2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nit Light" panose="020B0604020202020204" charset="-34"/>
                <a:cs typeface="Kanit Light" panose="020B0604020202020204" charset="-34"/>
              </a:rPr>
              <a:t>de cada região..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D571A8D-8D82-4BEB-2B03-29D313BB718C}"/>
              </a:ext>
            </a:extLst>
          </p:cNvPr>
          <p:cNvSpPr txBox="1"/>
          <p:nvPr/>
        </p:nvSpPr>
        <p:spPr>
          <a:xfrm>
            <a:off x="1055483" y="4862662"/>
            <a:ext cx="1721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i="1" noProof="0" dirty="0">
                <a:solidFill>
                  <a:schemeClr val="bg1">
                    <a:lumMod val="75000"/>
                  </a:schemeClr>
                </a:solidFill>
                <a:latin typeface="Kanit Light" panose="020B0604020202020204" charset="-34"/>
                <a:cs typeface="Kanit Light" panose="020B0604020202020204" charset="-34"/>
              </a:rPr>
              <a:t>Metrô do Rio de Janeiro</a:t>
            </a:r>
          </a:p>
        </p:txBody>
      </p:sp>
      <p:cxnSp>
        <p:nvCxnSpPr>
          <p:cNvPr id="19" name="Google Shape;23;p4">
            <a:extLst>
              <a:ext uri="{FF2B5EF4-FFF2-40B4-BE49-F238E27FC236}">
                <a16:creationId xmlns:a16="http://schemas.microsoft.com/office/drawing/2014/main" id="{AD1C5A10-7CE1-0225-492E-8BAED8B5B583}"/>
              </a:ext>
            </a:extLst>
          </p:cNvPr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047AAEED-C6C2-69AB-32F1-96EE9F9ABC44}"/>
              </a:ext>
            </a:extLst>
          </p:cNvPr>
          <p:cNvSpPr txBox="1"/>
          <p:nvPr/>
        </p:nvSpPr>
        <p:spPr>
          <a:xfrm>
            <a:off x="417668" y="225240"/>
            <a:ext cx="3207628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 anchor="ctr">
            <a:spAutoFit/>
          </a:bodyPr>
          <a:lstStyle>
            <a:lvl1pPr defTabSz="521437">
              <a:defRPr sz="2600" b="1" i="0">
                <a:solidFill>
                  <a:srgbClr val="009CDE"/>
                </a:solidFill>
              </a:defRPr>
            </a:lvl1pPr>
          </a:lstStyle>
          <a:p>
            <a:r>
              <a:rPr lang="pt-BR" sz="2400" noProof="0" dirty="0">
                <a:solidFill>
                  <a:schemeClr val="bg1"/>
                </a:solidFill>
                <a:latin typeface="Kanit"/>
                <a:cs typeface="Kanit"/>
                <a:sym typeface="Kanit"/>
              </a:rPr>
              <a:t>ALTA TECNOLOGIA</a:t>
            </a:r>
            <a:endParaRPr lang="pt-BR" sz="2400" noProof="0" dirty="0">
              <a:solidFill>
                <a:schemeClr val="bg1"/>
              </a:solidFill>
              <a:latin typeface="Kanit"/>
              <a:cs typeface="Kanit"/>
            </a:endParaRPr>
          </a:p>
        </p:txBody>
      </p:sp>
      <p:pic>
        <p:nvPicPr>
          <p:cNvPr id="23" name="Google Shape;19;p4" title="img-top.png">
            <a:extLst>
              <a:ext uri="{FF2B5EF4-FFF2-40B4-BE49-F238E27FC236}">
                <a16:creationId xmlns:a16="http://schemas.microsoft.com/office/drawing/2014/main" id="{9E425822-4A19-1A3D-A1B2-6918EDB49992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0;p4" title="img-bottom.png">
            <a:extLst>
              <a:ext uri="{FF2B5EF4-FFF2-40B4-BE49-F238E27FC236}">
                <a16:creationId xmlns:a16="http://schemas.microsoft.com/office/drawing/2014/main" id="{21683231-D047-11F3-284B-A9E0467DC29F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m 24" descr="Logotipo&#10;&#10;O conteúdo gerado por IA pode estar incorreto.">
            <a:extLst>
              <a:ext uri="{FF2B5EF4-FFF2-40B4-BE49-F238E27FC236}">
                <a16:creationId xmlns:a16="http://schemas.microsoft.com/office/drawing/2014/main" id="{0870D7E0-367A-F708-EDE8-FFFC235D02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2" t="28340" r="11051" b="24711"/>
          <a:stretch/>
        </p:blipFill>
        <p:spPr>
          <a:xfrm>
            <a:off x="7994238" y="4689560"/>
            <a:ext cx="973628" cy="3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315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Agrupar 92">
            <a:extLst>
              <a:ext uri="{FF2B5EF4-FFF2-40B4-BE49-F238E27FC236}">
                <a16:creationId xmlns:a16="http://schemas.microsoft.com/office/drawing/2014/main" id="{1BF0F4C5-2C3D-0D41-7F37-C0070ACD4AA4}"/>
              </a:ext>
            </a:extLst>
          </p:cNvPr>
          <p:cNvGrpSpPr/>
          <p:nvPr/>
        </p:nvGrpSpPr>
        <p:grpSpPr>
          <a:xfrm>
            <a:off x="-1200" y="1"/>
            <a:ext cx="9145200" cy="5157502"/>
            <a:chOff x="-1200" y="0"/>
            <a:chExt cx="12214162" cy="6888265"/>
          </a:xfrm>
        </p:grpSpPr>
        <p:pic>
          <p:nvPicPr>
            <p:cNvPr id="47" name="Imagem 46">
              <a:extLst>
                <a:ext uri="{FF2B5EF4-FFF2-40B4-BE49-F238E27FC236}">
                  <a16:creationId xmlns:a16="http://schemas.microsoft.com/office/drawing/2014/main" id="{47F7DBE2-8E41-DC46-A6BD-12BB64D448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Blur radius="30"/>
                      </a14:imgEffect>
                      <a14:imgEffect>
                        <a14:brightnessContrast brigh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-3" y="0"/>
              <a:ext cx="12212965" cy="6888265"/>
            </a:xfrm>
            <a:prstGeom prst="rect">
              <a:avLst/>
            </a:prstGeom>
          </p:spPr>
        </p:pic>
        <p:sp>
          <p:nvSpPr>
            <p:cNvPr id="48" name="Retângulo 47">
              <a:extLst>
                <a:ext uri="{FF2B5EF4-FFF2-40B4-BE49-F238E27FC236}">
                  <a16:creationId xmlns:a16="http://schemas.microsoft.com/office/drawing/2014/main" id="{20BB835C-176A-7ADB-7DD1-ED13EAA51CB2}"/>
                </a:ext>
              </a:extLst>
            </p:cNvPr>
            <p:cNvSpPr/>
            <p:nvPr/>
          </p:nvSpPr>
          <p:spPr>
            <a:xfrm rot="16200000">
              <a:off x="-1377656" y="1385543"/>
              <a:ext cx="6857999" cy="4102689"/>
            </a:xfrm>
            <a:prstGeom prst="rect">
              <a:avLst/>
            </a:prstGeom>
            <a:gradFill>
              <a:gsLst>
                <a:gs pos="9000">
                  <a:schemeClr val="tx1">
                    <a:alpha val="0"/>
                  </a:schemeClr>
                </a:gs>
                <a:gs pos="99000">
                  <a:schemeClr val="tx1">
                    <a:alpha val="57449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noProof="0" dirty="0"/>
            </a:p>
          </p:txBody>
        </p:sp>
        <p:sp>
          <p:nvSpPr>
            <p:cNvPr id="49" name="Retângulo 48">
              <a:extLst>
                <a:ext uri="{FF2B5EF4-FFF2-40B4-BE49-F238E27FC236}">
                  <a16:creationId xmlns:a16="http://schemas.microsoft.com/office/drawing/2014/main" id="{39875B9E-EBAF-56AF-717C-69BF1FE70D3C}"/>
                </a:ext>
              </a:extLst>
            </p:cNvPr>
            <p:cNvSpPr/>
            <p:nvPr/>
          </p:nvSpPr>
          <p:spPr>
            <a:xfrm>
              <a:off x="523697" y="2349304"/>
              <a:ext cx="3104793" cy="94544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4000" b="1" noProof="0" dirty="0">
                  <a:solidFill>
                    <a:schemeClr val="bg1"/>
                  </a:solidFill>
                  <a:latin typeface="Kanit Light" panose="020B0604020202020204" charset="-34"/>
                  <a:ea typeface="Tahoma" panose="020B0604030504040204" pitchFamily="34" charset="0"/>
                  <a:cs typeface="Kanit Light" panose="020B0604020202020204" charset="-34"/>
                </a:rPr>
                <a:t>12 PAÍSES</a:t>
              </a:r>
            </a:p>
          </p:txBody>
        </p:sp>
        <p:sp>
          <p:nvSpPr>
            <p:cNvPr id="50" name="Footer Placeholder 4">
              <a:extLst>
                <a:ext uri="{FF2B5EF4-FFF2-40B4-BE49-F238E27FC236}">
                  <a16:creationId xmlns:a16="http://schemas.microsoft.com/office/drawing/2014/main" id="{64A843C3-4968-7D9A-8137-F3DA22327910}"/>
                </a:ext>
              </a:extLst>
            </p:cNvPr>
            <p:cNvSpPr txBox="1"/>
            <p:nvPr/>
          </p:nvSpPr>
          <p:spPr>
            <a:xfrm>
              <a:off x="558232" y="300825"/>
              <a:ext cx="4284049" cy="61659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rIns="45719" anchor="ctr">
              <a:spAutoFit/>
            </a:bodyPr>
            <a:lstStyle>
              <a:lvl1pPr defTabSz="521437">
                <a:defRPr sz="2600" b="1" i="0">
                  <a:solidFill>
                    <a:srgbClr val="009CDE"/>
                  </a:solidFill>
                </a:defRPr>
              </a:lvl1pPr>
            </a:lstStyle>
            <a:p>
              <a:r>
                <a:rPr lang="pt-BR" sz="2400" noProof="0" dirty="0">
                  <a:solidFill>
                    <a:schemeClr val="bg1"/>
                  </a:solidFill>
                  <a:latin typeface="Kanit"/>
                  <a:cs typeface="Kanit"/>
                  <a:sym typeface="Kanit"/>
                </a:rPr>
                <a:t>PRESE</a:t>
              </a:r>
              <a:r>
                <a:rPr lang="pt-BR" sz="2400" noProof="0" dirty="0">
                  <a:solidFill>
                    <a:schemeClr val="bg1"/>
                  </a:solidFill>
                  <a:latin typeface="Kanit"/>
                  <a:cs typeface="Kanit"/>
                </a:rPr>
                <a:t>NÇA</a:t>
              </a:r>
            </a:p>
          </p:txBody>
        </p:sp>
        <p:sp>
          <p:nvSpPr>
            <p:cNvPr id="52" name="TextBox 9">
              <a:extLst>
                <a:ext uri="{FF2B5EF4-FFF2-40B4-BE49-F238E27FC236}">
                  <a16:creationId xmlns:a16="http://schemas.microsoft.com/office/drawing/2014/main" id="{C22249AF-C716-3ABF-17F9-52E3D0CA7E68}"/>
                </a:ext>
              </a:extLst>
            </p:cNvPr>
            <p:cNvSpPr txBox="1"/>
            <p:nvPr/>
          </p:nvSpPr>
          <p:spPr>
            <a:xfrm>
              <a:off x="576862" y="883984"/>
              <a:ext cx="3732402" cy="102765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rIns="45719">
              <a:spAutoFit/>
            </a:bodyPr>
            <a:lstStyle/>
            <a:p>
              <a:pPr>
                <a:spcBef>
                  <a:spcPct val="0"/>
                </a:spcBef>
                <a:buFontTx/>
                <a:buNone/>
              </a:pPr>
              <a:r>
                <a:rPr lang="pt-BR" sz="1100" spc="600" noProof="0" dirty="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ODEBRECHT ENGENHARIA </a:t>
              </a:r>
              <a:br>
                <a:rPr lang="pt-BR" sz="1100" spc="600" noProof="0" dirty="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</a:br>
              <a:r>
                <a:rPr lang="pt-BR" sz="1100" spc="600" noProof="0" dirty="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E CONSTRUÇÃO NO MUNDO</a:t>
              </a:r>
            </a:p>
          </p:txBody>
        </p:sp>
        <p:sp>
          <p:nvSpPr>
            <p:cNvPr id="53" name="TextBox 9">
              <a:extLst>
                <a:ext uri="{FF2B5EF4-FFF2-40B4-BE49-F238E27FC236}">
                  <a16:creationId xmlns:a16="http://schemas.microsoft.com/office/drawing/2014/main" id="{D44918D3-3B97-049F-E88C-8F4FEB238F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36209" y="6309500"/>
              <a:ext cx="128544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wrap="square" lIns="45719" tIns="45720" rIns="45719" bIns="45720" anchor="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000" b="0" i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Base: </a:t>
              </a:r>
              <a:r>
                <a:rPr lang="pt-BR" sz="1000" i="1" noProof="0" dirty="0">
                  <a:solidFill>
                    <a:schemeClr val="bg1"/>
                  </a:solidFill>
                  <a:latin typeface="Calibri"/>
                  <a:ea typeface="Calibri"/>
                  <a:cs typeface="Calibri"/>
                </a:rPr>
                <a:t>Junho/2025</a:t>
              </a:r>
              <a:endParaRPr kumimoji="0" lang="pt-BR" sz="1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4" name="object 15">
              <a:extLst>
                <a:ext uri="{FF2B5EF4-FFF2-40B4-BE49-F238E27FC236}">
                  <a16:creationId xmlns:a16="http://schemas.microsoft.com/office/drawing/2014/main" id="{C0F0CE43-2738-4B45-BB15-50C8E58E10EB}"/>
                </a:ext>
              </a:extLst>
            </p:cNvPr>
            <p:cNvSpPr/>
            <p:nvPr/>
          </p:nvSpPr>
          <p:spPr>
            <a:xfrm>
              <a:off x="4206026" y="370965"/>
              <a:ext cx="7985974" cy="5189537"/>
            </a:xfrm>
            <a:prstGeom prst="rect">
              <a:avLst/>
            </a:prstGeom>
            <a:blipFill>
              <a:blip r:embed="rId4" cstate="hq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colorTemperature colorTemp="11500"/>
                        </a14:imgEffect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lang="pt-BR" noProof="0" dirty="0">
                <a:latin typeface="Ubuntu" panose="020B0504030602030204" pitchFamily="34" charset="0"/>
              </a:endParaRPr>
            </a:p>
          </p:txBody>
        </p:sp>
        <p:sp>
          <p:nvSpPr>
            <p:cNvPr id="55" name="CaixaDeTexto 992">
              <a:extLst>
                <a:ext uri="{FF2B5EF4-FFF2-40B4-BE49-F238E27FC236}">
                  <a16:creationId xmlns:a16="http://schemas.microsoft.com/office/drawing/2014/main" id="{367C8091-1E5B-40DA-BA25-64E5D57C01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13758" y="3412270"/>
              <a:ext cx="671768" cy="207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Equador</a:t>
              </a:r>
            </a:p>
          </p:txBody>
        </p:sp>
        <p:sp>
          <p:nvSpPr>
            <p:cNvPr id="56" name="CaixaDeTexto 886">
              <a:extLst>
                <a:ext uri="{FF2B5EF4-FFF2-40B4-BE49-F238E27FC236}">
                  <a16:creationId xmlns:a16="http://schemas.microsoft.com/office/drawing/2014/main" id="{CFE26E2D-716F-7221-1C64-C4FA5A99DE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44567" y="1629317"/>
              <a:ext cx="1006211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Estados Unidos</a:t>
              </a:r>
            </a:p>
          </p:txBody>
        </p:sp>
        <p:sp>
          <p:nvSpPr>
            <p:cNvPr id="57" name="CaixaDeTexto 886">
              <a:extLst>
                <a:ext uri="{FF2B5EF4-FFF2-40B4-BE49-F238E27FC236}">
                  <a16:creationId xmlns:a16="http://schemas.microsoft.com/office/drawing/2014/main" id="{CFEA8573-CA81-D105-CCDB-B6442D2B12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37607" y="2023096"/>
              <a:ext cx="855130" cy="267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México</a:t>
              </a:r>
            </a:p>
          </p:txBody>
        </p:sp>
        <p:sp>
          <p:nvSpPr>
            <p:cNvPr id="58" name="CaixaDeTexto 992">
              <a:extLst>
                <a:ext uri="{FF2B5EF4-FFF2-40B4-BE49-F238E27FC236}">
                  <a16:creationId xmlns:a16="http://schemas.microsoft.com/office/drawing/2014/main" id="{64C44636-75B2-F8F1-339F-717A0DA3D0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18541" y="3713022"/>
              <a:ext cx="521595" cy="267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Peru</a:t>
              </a:r>
            </a:p>
          </p:txBody>
        </p:sp>
        <p:sp>
          <p:nvSpPr>
            <p:cNvPr id="59" name="CaixaDeTexto 992">
              <a:extLst>
                <a:ext uri="{FF2B5EF4-FFF2-40B4-BE49-F238E27FC236}">
                  <a16:creationId xmlns:a16="http://schemas.microsoft.com/office/drawing/2014/main" id="{3588EEB5-D7B0-2AC6-D9E7-40BF224822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94978" y="3795764"/>
              <a:ext cx="595569" cy="267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Brasil</a:t>
              </a:r>
            </a:p>
          </p:txBody>
        </p:sp>
        <p:sp>
          <p:nvSpPr>
            <p:cNvPr id="60" name="CaixaDeTexto 992">
              <a:extLst>
                <a:ext uri="{FF2B5EF4-FFF2-40B4-BE49-F238E27FC236}">
                  <a16:creationId xmlns:a16="http://schemas.microsoft.com/office/drawing/2014/main" id="{30A8C92F-2077-0178-5C89-1BED56CFA9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82963" y="2841255"/>
              <a:ext cx="866160" cy="207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Venezuela</a:t>
              </a:r>
            </a:p>
          </p:txBody>
        </p:sp>
        <p:sp>
          <p:nvSpPr>
            <p:cNvPr id="61" name="CaixaDeTexto 992">
              <a:extLst>
                <a:ext uri="{FF2B5EF4-FFF2-40B4-BE49-F238E27FC236}">
                  <a16:creationId xmlns:a16="http://schemas.microsoft.com/office/drawing/2014/main" id="{D2A82332-CE3A-6DE8-DF56-3B3C34B0D0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5330" y="3113362"/>
              <a:ext cx="509933" cy="267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Gana</a:t>
              </a:r>
            </a:p>
          </p:txBody>
        </p:sp>
        <p:sp>
          <p:nvSpPr>
            <p:cNvPr id="62" name="CaixaDeTexto 992">
              <a:extLst>
                <a:ext uri="{FF2B5EF4-FFF2-40B4-BE49-F238E27FC236}">
                  <a16:creationId xmlns:a16="http://schemas.microsoft.com/office/drawing/2014/main" id="{3DE9AFC5-9936-8D5F-9610-B74DE3E29E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96841" y="3845035"/>
              <a:ext cx="595569" cy="267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Angola</a:t>
              </a:r>
            </a:p>
          </p:txBody>
        </p:sp>
        <p:sp>
          <p:nvSpPr>
            <p:cNvPr id="63" name="CaixaDeTexto 992">
              <a:extLst>
                <a:ext uri="{FF2B5EF4-FFF2-40B4-BE49-F238E27FC236}">
                  <a16:creationId xmlns:a16="http://schemas.microsoft.com/office/drawing/2014/main" id="{A779EC51-968A-DB0B-3341-8740C80C73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91940" y="4756504"/>
              <a:ext cx="947002" cy="207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África do Sul</a:t>
              </a:r>
            </a:p>
          </p:txBody>
        </p:sp>
        <p:sp>
          <p:nvSpPr>
            <p:cNvPr id="64" name="CaixaDeTexto 992">
              <a:extLst>
                <a:ext uri="{FF2B5EF4-FFF2-40B4-BE49-F238E27FC236}">
                  <a16:creationId xmlns:a16="http://schemas.microsoft.com/office/drawing/2014/main" id="{BC3E3258-B5F0-7879-C374-1EB4482F85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00269" y="2846226"/>
              <a:ext cx="640426" cy="267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Panamá</a:t>
              </a:r>
            </a:p>
          </p:txBody>
        </p:sp>
        <p:pic>
          <p:nvPicPr>
            <p:cNvPr id="65" name="Imagem 64">
              <a:extLst>
                <a:ext uri="{FF2B5EF4-FFF2-40B4-BE49-F238E27FC236}">
                  <a16:creationId xmlns:a16="http://schemas.microsoft.com/office/drawing/2014/main" id="{900B0732-0E0A-8E69-C3D4-63539FF5AB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3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936114" y="3393197"/>
              <a:ext cx="3989438" cy="342522"/>
            </a:xfrm>
            <a:prstGeom prst="rect">
              <a:avLst/>
            </a:prstGeom>
          </p:spPr>
        </p:pic>
        <p:sp>
          <p:nvSpPr>
            <p:cNvPr id="66" name="CaixaDeTexto 65">
              <a:extLst>
                <a:ext uri="{FF2B5EF4-FFF2-40B4-BE49-F238E27FC236}">
                  <a16:creationId xmlns:a16="http://schemas.microsoft.com/office/drawing/2014/main" id="{22243FB7-1EC0-7C94-0606-B5D6AE6F1A7F}"/>
                </a:ext>
              </a:extLst>
            </p:cNvPr>
            <p:cNvSpPr txBox="1"/>
            <p:nvPr/>
          </p:nvSpPr>
          <p:spPr>
            <a:xfrm>
              <a:off x="450997" y="2061728"/>
              <a:ext cx="2648738" cy="452167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r"/>
              <a:r>
                <a:rPr lang="pt-BR" sz="1600" noProof="0" dirty="0">
                  <a:solidFill>
                    <a:schemeClr val="bg1"/>
                  </a:solidFill>
                  <a:latin typeface="Kanit Light" panose="020B0604020202020204" charset="-34"/>
                  <a:ea typeface="Calibri"/>
                  <a:cs typeface="Kanit Light" panose="020B0604020202020204" charset="-34"/>
                </a:rPr>
                <a:t>O</a:t>
              </a: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Kanit Light" panose="020B0604020202020204" charset="-34"/>
                  <a:ea typeface="Calibri"/>
                  <a:cs typeface="Kanit Light" panose="020B0604020202020204" charset="-34"/>
                </a:rPr>
                <a:t>peração em</a:t>
              </a:r>
              <a:endParaRPr lang="pt-BR" sz="1600" b="1" noProof="0" dirty="0">
                <a:solidFill>
                  <a:schemeClr val="bg1"/>
                </a:solidFill>
                <a:latin typeface="Kanit Light" panose="020B0604020202020204" charset="-34"/>
                <a:ea typeface="Calibri"/>
                <a:cs typeface="Kanit Light" panose="020B0604020202020204" charset="-34"/>
              </a:endParaRPr>
            </a:p>
          </p:txBody>
        </p:sp>
        <p:pic>
          <p:nvPicPr>
            <p:cNvPr id="67" name="Imagem 66" descr="Ícone&#10;&#10;Descrição gerada automaticamente">
              <a:extLst>
                <a:ext uri="{FF2B5EF4-FFF2-40B4-BE49-F238E27FC236}">
                  <a16:creationId xmlns:a16="http://schemas.microsoft.com/office/drawing/2014/main" id="{3E99D046-48A2-DCF6-CB5B-1E9988066C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4033" r="25445"/>
            <a:stretch/>
          </p:blipFill>
          <p:spPr>
            <a:xfrm>
              <a:off x="4689894" y="1887680"/>
              <a:ext cx="203491" cy="305664"/>
            </a:xfrm>
            <a:prstGeom prst="rect">
              <a:avLst/>
            </a:prstGeom>
          </p:spPr>
        </p:pic>
        <p:pic>
          <p:nvPicPr>
            <p:cNvPr id="68" name="Imagem 67" descr="Ícone&#10;&#10;Descrição gerada automaticamente">
              <a:extLst>
                <a:ext uri="{FF2B5EF4-FFF2-40B4-BE49-F238E27FC236}">
                  <a16:creationId xmlns:a16="http://schemas.microsoft.com/office/drawing/2014/main" id="{02989284-8794-A342-738C-1A9812244E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4033" r="25445"/>
            <a:stretch/>
          </p:blipFill>
          <p:spPr>
            <a:xfrm>
              <a:off x="5000453" y="2739631"/>
              <a:ext cx="203491" cy="305664"/>
            </a:xfrm>
            <a:prstGeom prst="rect">
              <a:avLst/>
            </a:prstGeom>
          </p:spPr>
        </p:pic>
        <p:pic>
          <p:nvPicPr>
            <p:cNvPr id="69" name="Imagem 68" descr="Ícone&#10;&#10;Descrição gerada automaticamente">
              <a:extLst>
                <a:ext uri="{FF2B5EF4-FFF2-40B4-BE49-F238E27FC236}">
                  <a16:creationId xmlns:a16="http://schemas.microsoft.com/office/drawing/2014/main" id="{784E649A-E5A9-EE99-3FE2-FE8D0D3191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4033" r="25445"/>
            <a:stretch/>
          </p:blipFill>
          <p:spPr>
            <a:xfrm>
              <a:off x="5114253" y="3305561"/>
              <a:ext cx="203491" cy="305664"/>
            </a:xfrm>
            <a:prstGeom prst="rect">
              <a:avLst/>
            </a:prstGeom>
          </p:spPr>
        </p:pic>
        <p:pic>
          <p:nvPicPr>
            <p:cNvPr id="70" name="Imagem 69" descr="Ícone&#10;&#10;Descrição gerada automaticamente">
              <a:extLst>
                <a:ext uri="{FF2B5EF4-FFF2-40B4-BE49-F238E27FC236}">
                  <a16:creationId xmlns:a16="http://schemas.microsoft.com/office/drawing/2014/main" id="{B968F9E5-3601-ABC6-B35A-DE3D03F3A1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4033" r="25445"/>
            <a:stretch/>
          </p:blipFill>
          <p:spPr>
            <a:xfrm>
              <a:off x="5552170" y="2766996"/>
              <a:ext cx="203491" cy="305664"/>
            </a:xfrm>
            <a:prstGeom prst="rect">
              <a:avLst/>
            </a:prstGeom>
          </p:spPr>
        </p:pic>
        <p:grpSp>
          <p:nvGrpSpPr>
            <p:cNvPr id="71" name="Agrupar 70">
              <a:extLst>
                <a:ext uri="{FF2B5EF4-FFF2-40B4-BE49-F238E27FC236}">
                  <a16:creationId xmlns:a16="http://schemas.microsoft.com/office/drawing/2014/main" id="{CF4E5016-0DA0-174E-88FF-3997EA9C85D8}"/>
                </a:ext>
              </a:extLst>
            </p:cNvPr>
            <p:cNvGrpSpPr/>
            <p:nvPr/>
          </p:nvGrpSpPr>
          <p:grpSpPr>
            <a:xfrm>
              <a:off x="5740696" y="4889090"/>
              <a:ext cx="955540" cy="345485"/>
              <a:chOff x="5706672" y="4712373"/>
              <a:chExt cx="955540" cy="345485"/>
            </a:xfrm>
          </p:grpSpPr>
          <p:sp>
            <p:nvSpPr>
              <p:cNvPr id="72" name="CaixaDeTexto 992">
                <a:extLst>
                  <a:ext uri="{FF2B5EF4-FFF2-40B4-BE49-F238E27FC236}">
                    <a16:creationId xmlns:a16="http://schemas.microsoft.com/office/drawing/2014/main" id="{F7EF7440-49E8-61DD-D99E-7B55B86B395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97703" y="4849949"/>
                <a:ext cx="864509" cy="2079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rgbClr val="E9EAD3"/>
                    </a:solidFill>
                    <a:latin typeface="Arial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rgbClr val="E9EAD3"/>
                    </a:solidFill>
                    <a:latin typeface="Arial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rgbClr val="E9EAD3"/>
                    </a:solidFill>
                    <a:latin typeface="Arial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rgbClr val="E9EAD3"/>
                    </a:solidFill>
                    <a:latin typeface="Arial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rgbClr val="E9EAD3"/>
                    </a:solidFill>
                    <a:latin typeface="Arial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E9EAD3"/>
                    </a:solidFill>
                    <a:latin typeface="Arial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E9EAD3"/>
                    </a:solidFill>
                    <a:latin typeface="Arial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E9EAD3"/>
                    </a:solidFill>
                    <a:latin typeface="Arial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E9EAD3"/>
                    </a:solidFill>
                    <a:latin typeface="Arial" charset="0"/>
                    <a:ea typeface="MS PGothic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pt-BR" sz="700" noProof="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Argentina</a:t>
                </a:r>
              </a:p>
            </p:txBody>
          </p:sp>
          <p:pic>
            <p:nvPicPr>
              <p:cNvPr id="73" name="Imagem 72" descr="Ícone&#10;&#10;Descrição gerada automaticamente">
                <a:extLst>
                  <a:ext uri="{FF2B5EF4-FFF2-40B4-BE49-F238E27FC236}">
                    <a16:creationId xmlns:a16="http://schemas.microsoft.com/office/drawing/2014/main" id="{5478EE7D-1F98-B849-0C7F-C5ADD60278A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4033" r="25445"/>
              <a:stretch/>
            </p:blipFill>
            <p:spPr>
              <a:xfrm>
                <a:off x="5706672" y="4712373"/>
                <a:ext cx="203491" cy="305664"/>
              </a:xfrm>
              <a:prstGeom prst="rect">
                <a:avLst/>
              </a:prstGeom>
            </p:spPr>
          </p:pic>
        </p:grpSp>
        <p:pic>
          <p:nvPicPr>
            <p:cNvPr id="74" name="Imagem 73" descr="Ícone&#10;&#10;Descrição gerada automaticamente">
              <a:extLst>
                <a:ext uri="{FF2B5EF4-FFF2-40B4-BE49-F238E27FC236}">
                  <a16:creationId xmlns:a16="http://schemas.microsoft.com/office/drawing/2014/main" id="{B56D469F-8A05-2F00-4DC2-CB6C72ACE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31635" y="3647460"/>
              <a:ext cx="342036" cy="310942"/>
            </a:xfrm>
            <a:prstGeom prst="rect">
              <a:avLst/>
            </a:prstGeom>
          </p:spPr>
        </p:pic>
        <p:pic>
          <p:nvPicPr>
            <p:cNvPr id="75" name="Imagem 74" descr="Ícone&#10;&#10;Descrição gerada automaticamente">
              <a:extLst>
                <a:ext uri="{FF2B5EF4-FFF2-40B4-BE49-F238E27FC236}">
                  <a16:creationId xmlns:a16="http://schemas.microsoft.com/office/drawing/2014/main" id="{A3ADC1B2-D8E8-67DB-02E7-820FAC380CE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91159" y="1509604"/>
              <a:ext cx="342036" cy="310942"/>
            </a:xfrm>
            <a:prstGeom prst="rect">
              <a:avLst/>
            </a:prstGeom>
          </p:spPr>
        </p:pic>
        <p:pic>
          <p:nvPicPr>
            <p:cNvPr id="76" name="Imagem 75" descr="Ícone&#10;&#10;Descrição gerada automaticamente">
              <a:extLst>
                <a:ext uri="{FF2B5EF4-FFF2-40B4-BE49-F238E27FC236}">
                  <a16:creationId xmlns:a16="http://schemas.microsoft.com/office/drawing/2014/main" id="{9E48AB8B-BA54-80FE-ECE2-DF45B7DE36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4033" r="25445"/>
            <a:stretch/>
          </p:blipFill>
          <p:spPr>
            <a:xfrm>
              <a:off x="8732849" y="4613327"/>
              <a:ext cx="203491" cy="305664"/>
            </a:xfrm>
            <a:prstGeom prst="rect">
              <a:avLst/>
            </a:prstGeom>
          </p:spPr>
        </p:pic>
        <p:pic>
          <p:nvPicPr>
            <p:cNvPr id="77" name="Imagem 76" descr="Ícone&#10;&#10;Descrição gerada automaticamente">
              <a:extLst>
                <a:ext uri="{FF2B5EF4-FFF2-40B4-BE49-F238E27FC236}">
                  <a16:creationId xmlns:a16="http://schemas.microsoft.com/office/drawing/2014/main" id="{ED430520-2E75-E240-74AB-52E0CDEA557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9911" y="3728925"/>
              <a:ext cx="342036" cy="310942"/>
            </a:xfrm>
            <a:prstGeom prst="rect">
              <a:avLst/>
            </a:prstGeom>
          </p:spPr>
        </p:pic>
        <p:pic>
          <p:nvPicPr>
            <p:cNvPr id="78" name="Imagem 77" descr="Ícone&#10;&#10;Descrição gerada automaticamente">
              <a:extLst>
                <a:ext uri="{FF2B5EF4-FFF2-40B4-BE49-F238E27FC236}">
                  <a16:creationId xmlns:a16="http://schemas.microsoft.com/office/drawing/2014/main" id="{D81C1619-4B6C-C025-9F0D-48034479701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70886" y="2985087"/>
              <a:ext cx="342036" cy="310942"/>
            </a:xfrm>
            <a:prstGeom prst="rect">
              <a:avLst/>
            </a:prstGeom>
          </p:spPr>
        </p:pic>
        <p:sp>
          <p:nvSpPr>
            <p:cNvPr id="79" name="Forma Livre 31">
              <a:extLst>
                <a:ext uri="{FF2B5EF4-FFF2-40B4-BE49-F238E27FC236}">
                  <a16:creationId xmlns:a16="http://schemas.microsoft.com/office/drawing/2014/main" id="{C94A1413-0314-0B15-2A27-5355A5426BAE}"/>
                </a:ext>
              </a:extLst>
            </p:cNvPr>
            <p:cNvSpPr/>
            <p:nvPr/>
          </p:nvSpPr>
          <p:spPr>
            <a:xfrm flipV="1">
              <a:off x="-1200" y="4555198"/>
              <a:ext cx="4608065" cy="1376267"/>
            </a:xfrm>
            <a:custGeom>
              <a:avLst/>
              <a:gdLst>
                <a:gd name="connsiteX0" fmla="*/ 9336018 w 11223243"/>
                <a:gd name="connsiteY0" fmla="*/ 0 h 2150468"/>
                <a:gd name="connsiteX1" fmla="*/ 0 w 11223243"/>
                <a:gd name="connsiteY1" fmla="*/ 0 h 2150468"/>
                <a:gd name="connsiteX2" fmla="*/ 0 w 11223243"/>
                <a:gd name="connsiteY2" fmla="*/ 2149552 h 2150468"/>
                <a:gd name="connsiteX3" fmla="*/ 1887225 w 11223243"/>
                <a:gd name="connsiteY3" fmla="*/ 2149552 h 2150468"/>
                <a:gd name="connsiteX4" fmla="*/ 1887225 w 11223243"/>
                <a:gd name="connsiteY4" fmla="*/ 2150468 h 2150468"/>
                <a:gd name="connsiteX5" fmla="*/ 11223243 w 11223243"/>
                <a:gd name="connsiteY5" fmla="*/ 2150468 h 2150468"/>
                <a:gd name="connsiteX6" fmla="*/ 11223243 w 11223243"/>
                <a:gd name="connsiteY6" fmla="*/ 777745 h 2150468"/>
                <a:gd name="connsiteX7" fmla="*/ 11217990 w 11223243"/>
                <a:gd name="connsiteY7" fmla="*/ 687485 h 2150468"/>
                <a:gd name="connsiteX8" fmla="*/ 11202630 w 11223243"/>
                <a:gd name="connsiteY8" fmla="*/ 600198 h 2150468"/>
                <a:gd name="connsiteX9" fmla="*/ 11177758 w 11223243"/>
                <a:gd name="connsiteY9" fmla="*/ 516473 h 2150468"/>
                <a:gd name="connsiteX10" fmla="*/ 11143967 w 11223243"/>
                <a:gd name="connsiteY10" fmla="*/ 436910 h 2150468"/>
                <a:gd name="connsiteX11" fmla="*/ 11101852 w 11223243"/>
                <a:gd name="connsiteY11" fmla="*/ 362101 h 2150468"/>
                <a:gd name="connsiteX12" fmla="*/ 11052010 w 11223243"/>
                <a:gd name="connsiteY12" fmla="*/ 292640 h 2150468"/>
                <a:gd name="connsiteX13" fmla="*/ 10995033 w 11223243"/>
                <a:gd name="connsiteY13" fmla="*/ 229125 h 2150468"/>
                <a:gd name="connsiteX14" fmla="*/ 10931517 w 11223243"/>
                <a:gd name="connsiteY14" fmla="*/ 172148 h 2150468"/>
                <a:gd name="connsiteX15" fmla="*/ 10862058 w 11223243"/>
                <a:gd name="connsiteY15" fmla="*/ 122306 h 2150468"/>
                <a:gd name="connsiteX16" fmla="*/ 10787248 w 11223243"/>
                <a:gd name="connsiteY16" fmla="*/ 80191 h 2150468"/>
                <a:gd name="connsiteX17" fmla="*/ 10707685 w 11223243"/>
                <a:gd name="connsiteY17" fmla="*/ 46400 h 2150468"/>
                <a:gd name="connsiteX18" fmla="*/ 10623961 w 11223243"/>
                <a:gd name="connsiteY18" fmla="*/ 21528 h 2150468"/>
                <a:gd name="connsiteX19" fmla="*/ 10536673 w 11223243"/>
                <a:gd name="connsiteY19" fmla="*/ 6168 h 2150468"/>
                <a:gd name="connsiteX20" fmla="*/ 10446413 w 11223243"/>
                <a:gd name="connsiteY20" fmla="*/ 916 h 2150468"/>
                <a:gd name="connsiteX21" fmla="*/ 9336018 w 11223243"/>
                <a:gd name="connsiteY21" fmla="*/ 916 h 2150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223243" h="2150468">
                  <a:moveTo>
                    <a:pt x="9336018" y="0"/>
                  </a:moveTo>
                  <a:lnTo>
                    <a:pt x="0" y="0"/>
                  </a:lnTo>
                  <a:lnTo>
                    <a:pt x="0" y="2149552"/>
                  </a:lnTo>
                  <a:lnTo>
                    <a:pt x="1887225" y="2149552"/>
                  </a:lnTo>
                  <a:lnTo>
                    <a:pt x="1887225" y="2150468"/>
                  </a:lnTo>
                  <a:lnTo>
                    <a:pt x="11223243" y="2150468"/>
                  </a:lnTo>
                  <a:lnTo>
                    <a:pt x="11223243" y="777745"/>
                  </a:lnTo>
                  <a:lnTo>
                    <a:pt x="11217990" y="687485"/>
                  </a:lnTo>
                  <a:lnTo>
                    <a:pt x="11202630" y="600198"/>
                  </a:lnTo>
                  <a:lnTo>
                    <a:pt x="11177758" y="516473"/>
                  </a:lnTo>
                  <a:lnTo>
                    <a:pt x="11143967" y="436910"/>
                  </a:lnTo>
                  <a:lnTo>
                    <a:pt x="11101852" y="362101"/>
                  </a:lnTo>
                  <a:lnTo>
                    <a:pt x="11052010" y="292640"/>
                  </a:lnTo>
                  <a:lnTo>
                    <a:pt x="10995033" y="229125"/>
                  </a:lnTo>
                  <a:lnTo>
                    <a:pt x="10931517" y="172148"/>
                  </a:lnTo>
                  <a:lnTo>
                    <a:pt x="10862058" y="122306"/>
                  </a:lnTo>
                  <a:lnTo>
                    <a:pt x="10787248" y="80191"/>
                  </a:lnTo>
                  <a:lnTo>
                    <a:pt x="10707685" y="46400"/>
                  </a:lnTo>
                  <a:lnTo>
                    <a:pt x="10623961" y="21528"/>
                  </a:lnTo>
                  <a:lnTo>
                    <a:pt x="10536673" y="6168"/>
                  </a:lnTo>
                  <a:lnTo>
                    <a:pt x="10446413" y="916"/>
                  </a:lnTo>
                  <a:lnTo>
                    <a:pt x="9336018" y="916"/>
                  </a:lnTo>
                  <a:close/>
                </a:path>
              </a:pathLst>
            </a:custGeom>
            <a:solidFill>
              <a:srgbClr val="803176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lang="pt-BR" noProof="0" dirty="0"/>
            </a:p>
          </p:txBody>
        </p:sp>
        <p:sp>
          <p:nvSpPr>
            <p:cNvPr id="80" name="TextBox 9">
              <a:extLst>
                <a:ext uri="{FF2B5EF4-FFF2-40B4-BE49-F238E27FC236}">
                  <a16:creationId xmlns:a16="http://schemas.microsoft.com/office/drawing/2014/main" id="{0DF741C0-A717-3987-8458-39A97B67EBFD}"/>
                </a:ext>
              </a:extLst>
            </p:cNvPr>
            <p:cNvSpPr txBox="1"/>
            <p:nvPr/>
          </p:nvSpPr>
          <p:spPr>
            <a:xfrm>
              <a:off x="571765" y="4603600"/>
              <a:ext cx="3584486" cy="135650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rIns="45719">
              <a:spAutoFit/>
            </a:bodyPr>
            <a:lstStyle/>
            <a:p>
              <a:pPr>
                <a:defRPr sz="1200">
                  <a:solidFill>
                    <a:srgbClr val="009CDE"/>
                  </a:solidFill>
                </a:defRPr>
              </a:pPr>
              <a:r>
                <a:rPr lang="pt-BR" sz="1200" noProof="0" dirty="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Presente na América do Sul, América Central e Caribe, América do Norte, África e Europa. </a:t>
              </a:r>
              <a:r>
                <a:rPr lang="pt-BR" sz="1200" b="1" noProof="0" dirty="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Somos  a maior exportadora da América Latina no setor de Engenharia e Construção</a:t>
              </a:r>
            </a:p>
          </p:txBody>
        </p:sp>
        <p:grpSp>
          <p:nvGrpSpPr>
            <p:cNvPr id="81" name="Agrupar 80">
              <a:extLst>
                <a:ext uri="{FF2B5EF4-FFF2-40B4-BE49-F238E27FC236}">
                  <a16:creationId xmlns:a16="http://schemas.microsoft.com/office/drawing/2014/main" id="{D675CB2B-2432-4F5E-6466-0BC78CEA1138}"/>
                </a:ext>
              </a:extLst>
            </p:cNvPr>
            <p:cNvGrpSpPr/>
            <p:nvPr/>
          </p:nvGrpSpPr>
          <p:grpSpPr>
            <a:xfrm>
              <a:off x="4871787" y="6048596"/>
              <a:ext cx="1120810" cy="625403"/>
              <a:chOff x="5771431" y="5808799"/>
              <a:chExt cx="1120810" cy="625403"/>
            </a:xfrm>
          </p:grpSpPr>
          <p:grpSp>
            <p:nvGrpSpPr>
              <p:cNvPr id="82" name="Agrupar 81">
                <a:extLst>
                  <a:ext uri="{FF2B5EF4-FFF2-40B4-BE49-F238E27FC236}">
                    <a16:creationId xmlns:a16="http://schemas.microsoft.com/office/drawing/2014/main" id="{92BFA018-11E6-6C88-8AC9-316B95298E71}"/>
                  </a:ext>
                </a:extLst>
              </p:cNvPr>
              <p:cNvGrpSpPr/>
              <p:nvPr/>
            </p:nvGrpSpPr>
            <p:grpSpPr>
              <a:xfrm>
                <a:off x="5818183" y="6128538"/>
                <a:ext cx="1014799" cy="305664"/>
                <a:chOff x="5818183" y="6128538"/>
                <a:chExt cx="1014799" cy="305664"/>
              </a:xfrm>
            </p:grpSpPr>
            <p:sp>
              <p:nvSpPr>
                <p:cNvPr id="86" name="CaixaDeTexto 992">
                  <a:extLst>
                    <a:ext uri="{FF2B5EF4-FFF2-40B4-BE49-F238E27FC236}">
                      <a16:creationId xmlns:a16="http://schemas.microsoft.com/office/drawing/2014/main" id="{135EA196-856C-3312-BBF0-AF4EF5E5382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968473" y="6177416"/>
                  <a:ext cx="864509" cy="2079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rgbClr val="E9EAD3"/>
                      </a:solidFill>
                      <a:latin typeface="Arial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rgbClr val="E9EAD3"/>
                      </a:solidFill>
                      <a:latin typeface="Arial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rgbClr val="E9EAD3"/>
                      </a:solidFill>
                      <a:latin typeface="Arial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rgbClr val="E9EAD3"/>
                      </a:solidFill>
                      <a:latin typeface="Arial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rgbClr val="E9EAD3"/>
                      </a:solidFill>
                      <a:latin typeface="Arial" charset="0"/>
                      <a:ea typeface="MS PGothic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rgbClr val="E9EAD3"/>
                      </a:solidFill>
                      <a:latin typeface="Arial" charset="0"/>
                      <a:ea typeface="MS PGothic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rgbClr val="E9EAD3"/>
                      </a:solidFill>
                      <a:latin typeface="Arial" charset="0"/>
                      <a:ea typeface="MS PGothic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rgbClr val="E9EAD3"/>
                      </a:solidFill>
                      <a:latin typeface="Arial" charset="0"/>
                      <a:ea typeface="MS PGothic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rgbClr val="E9EAD3"/>
                      </a:solidFill>
                      <a:latin typeface="Arial" charset="0"/>
                      <a:ea typeface="MS PGothic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pt-BR" sz="700" noProof="0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Escritórios</a:t>
                  </a:r>
                </a:p>
              </p:txBody>
            </p:sp>
            <p:pic>
              <p:nvPicPr>
                <p:cNvPr id="87" name="Imagem 86" descr="Ícone&#10;&#10;Descrição gerada automaticamente">
                  <a:extLst>
                    <a:ext uri="{FF2B5EF4-FFF2-40B4-BE49-F238E27FC236}">
                      <a16:creationId xmlns:a16="http://schemas.microsoft.com/office/drawing/2014/main" id="{5618E8B6-A623-1D55-C667-9A2EF4C529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14033" r="25445"/>
                <a:stretch/>
              </p:blipFill>
              <p:spPr>
                <a:xfrm>
                  <a:off x="5818183" y="6128538"/>
                  <a:ext cx="203491" cy="305664"/>
                </a:xfrm>
                <a:prstGeom prst="rect">
                  <a:avLst/>
                </a:prstGeom>
              </p:spPr>
            </p:pic>
          </p:grpSp>
          <p:grpSp>
            <p:nvGrpSpPr>
              <p:cNvPr id="83" name="Agrupar 82">
                <a:extLst>
                  <a:ext uri="{FF2B5EF4-FFF2-40B4-BE49-F238E27FC236}">
                    <a16:creationId xmlns:a16="http://schemas.microsoft.com/office/drawing/2014/main" id="{BCD60549-A035-3ADB-7539-CA9AED947F28}"/>
                  </a:ext>
                </a:extLst>
              </p:cNvPr>
              <p:cNvGrpSpPr/>
              <p:nvPr/>
            </p:nvGrpSpPr>
            <p:grpSpPr>
              <a:xfrm>
                <a:off x="5771431" y="5808799"/>
                <a:ext cx="1120810" cy="320182"/>
                <a:chOff x="6166913" y="5761029"/>
                <a:chExt cx="1120810" cy="320182"/>
              </a:xfrm>
            </p:grpSpPr>
            <p:pic>
              <p:nvPicPr>
                <p:cNvPr id="84" name="Imagem 83" descr="Ícone&#10;&#10;Descrição gerada automaticamente">
                  <a:extLst>
                    <a:ext uri="{FF2B5EF4-FFF2-40B4-BE49-F238E27FC236}">
                      <a16:creationId xmlns:a16="http://schemas.microsoft.com/office/drawing/2014/main" id="{1232F285-E01F-82D8-25A0-976679230AA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screen">
                  <a:duotone>
                    <a:schemeClr val="accent6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66913" y="5761029"/>
                  <a:ext cx="351712" cy="319739"/>
                </a:xfrm>
                <a:prstGeom prst="rect">
                  <a:avLst/>
                </a:prstGeom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</p:pic>
            <p:sp>
              <p:nvSpPr>
                <p:cNvPr id="85" name="CaixaDeTexto 992">
                  <a:extLst>
                    <a:ext uri="{FF2B5EF4-FFF2-40B4-BE49-F238E27FC236}">
                      <a16:creationId xmlns:a16="http://schemas.microsoft.com/office/drawing/2014/main" id="{4A761847-E644-901B-213A-3D22CFCCCD7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365453" y="5814022"/>
                  <a:ext cx="922270" cy="26718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 sz="2400">
                      <a:solidFill>
                        <a:srgbClr val="E9EAD3"/>
                      </a:solidFill>
                      <a:latin typeface="Arial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rgbClr val="E9EAD3"/>
                      </a:solidFill>
                      <a:latin typeface="Arial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rgbClr val="E9EAD3"/>
                      </a:solidFill>
                      <a:latin typeface="Arial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rgbClr val="E9EAD3"/>
                      </a:solidFill>
                      <a:latin typeface="Arial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rgbClr val="E9EAD3"/>
                      </a:solidFill>
                      <a:latin typeface="Arial" charset="0"/>
                      <a:ea typeface="MS PGothic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rgbClr val="E9EAD3"/>
                      </a:solidFill>
                      <a:latin typeface="Arial" charset="0"/>
                      <a:ea typeface="MS PGothic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rgbClr val="E9EAD3"/>
                      </a:solidFill>
                      <a:latin typeface="Arial" charset="0"/>
                      <a:ea typeface="MS PGothic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rgbClr val="E9EAD3"/>
                      </a:solidFill>
                      <a:latin typeface="Arial" charset="0"/>
                      <a:ea typeface="MS PGothic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rgbClr val="E9EAD3"/>
                      </a:solidFill>
                      <a:latin typeface="Arial" charset="0"/>
                      <a:ea typeface="MS PGothic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pt-BR" sz="700" noProof="0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Operações</a:t>
                  </a:r>
                </a:p>
              </p:txBody>
            </p:sp>
          </p:grpSp>
        </p:grpSp>
        <p:pic>
          <p:nvPicPr>
            <p:cNvPr id="88" name="Imagem 87" descr="Logotipo&#10;&#10;O conteúdo gerado por IA pode estar incorreto.">
              <a:extLst>
                <a:ext uri="{FF2B5EF4-FFF2-40B4-BE49-F238E27FC236}">
                  <a16:creationId xmlns:a16="http://schemas.microsoft.com/office/drawing/2014/main" id="{157E132C-5162-8499-1631-54719ADCA3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22" t="28340" r="11051" b="24711"/>
            <a:stretch/>
          </p:blipFill>
          <p:spPr>
            <a:xfrm>
              <a:off x="10636209" y="236745"/>
              <a:ext cx="1298362" cy="401780"/>
            </a:xfrm>
            <a:prstGeom prst="rect">
              <a:avLst/>
            </a:prstGeom>
          </p:spPr>
        </p:pic>
        <p:pic>
          <p:nvPicPr>
            <p:cNvPr id="89" name="Imagem 88" descr="Ícone&#10;&#10;Descrição gerada automaticamente">
              <a:extLst>
                <a:ext uri="{FF2B5EF4-FFF2-40B4-BE49-F238E27FC236}">
                  <a16:creationId xmlns:a16="http://schemas.microsoft.com/office/drawing/2014/main" id="{B2EB84D5-2121-E14E-2872-B4C7EDB387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4033" r="25445"/>
            <a:stretch/>
          </p:blipFill>
          <p:spPr>
            <a:xfrm>
              <a:off x="5352150" y="3605310"/>
              <a:ext cx="203491" cy="305664"/>
            </a:xfrm>
            <a:prstGeom prst="rect">
              <a:avLst/>
            </a:prstGeom>
          </p:spPr>
        </p:pic>
        <p:pic>
          <p:nvPicPr>
            <p:cNvPr id="90" name="Imagem 89" descr="Ícone&#10;&#10;Descrição gerada automaticamente">
              <a:extLst>
                <a:ext uri="{FF2B5EF4-FFF2-40B4-BE49-F238E27FC236}">
                  <a16:creationId xmlns:a16="http://schemas.microsoft.com/office/drawing/2014/main" id="{FBA663A4-B3EC-451F-F299-3E7AFED694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4033" r="25445"/>
            <a:stretch/>
          </p:blipFill>
          <p:spPr>
            <a:xfrm>
              <a:off x="7663003" y="1705992"/>
              <a:ext cx="203491" cy="305664"/>
            </a:xfrm>
            <a:prstGeom prst="rect">
              <a:avLst/>
            </a:prstGeom>
          </p:spPr>
        </p:pic>
        <p:sp>
          <p:nvSpPr>
            <p:cNvPr id="91" name="CaixaDeTexto 992">
              <a:extLst>
                <a:ext uri="{FF2B5EF4-FFF2-40B4-BE49-F238E27FC236}">
                  <a16:creationId xmlns:a16="http://schemas.microsoft.com/office/drawing/2014/main" id="{3474CD25-CCBF-E9D5-A9D1-6C10C9D19E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57144" y="1844551"/>
              <a:ext cx="947002" cy="207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E9EAD3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70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Portugal</a:t>
              </a:r>
            </a:p>
          </p:txBody>
        </p:sp>
      </p:grpSp>
      <p:pic>
        <p:nvPicPr>
          <p:cNvPr id="94" name="Google Shape;19;p4" title="img-top.png">
            <a:extLst>
              <a:ext uri="{FF2B5EF4-FFF2-40B4-BE49-F238E27FC236}">
                <a16:creationId xmlns:a16="http://schemas.microsoft.com/office/drawing/2014/main" id="{8823DB7A-F104-E5BF-DEAD-DE152C537586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20;p4" title="img-bottom.png">
            <a:extLst>
              <a:ext uri="{FF2B5EF4-FFF2-40B4-BE49-F238E27FC236}">
                <a16:creationId xmlns:a16="http://schemas.microsoft.com/office/drawing/2014/main" id="{3BC1725B-2ACB-57AF-2CDE-6553E1A9D231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6" name="Google Shape;23;p4">
            <a:extLst>
              <a:ext uri="{FF2B5EF4-FFF2-40B4-BE49-F238E27FC236}">
                <a16:creationId xmlns:a16="http://schemas.microsoft.com/office/drawing/2014/main" id="{97036897-2560-EA28-7B7D-29F9D918B42B}"/>
              </a:ext>
            </a:extLst>
          </p:cNvPr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516716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A69149-518D-890A-5F6C-1E3CFCE25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0" dirty="0"/>
              <a:t>INOVAÇÃO NA ODEBRECHT</a:t>
            </a:r>
          </a:p>
        </p:txBody>
      </p:sp>
      <p:sp>
        <p:nvSpPr>
          <p:cNvPr id="3" name="Google Shape;947;p42">
            <a:extLst>
              <a:ext uri="{FF2B5EF4-FFF2-40B4-BE49-F238E27FC236}">
                <a16:creationId xmlns:a16="http://schemas.microsoft.com/office/drawing/2014/main" id="{76DCF191-98D1-01AA-2DCA-F7A852EBB6CC}"/>
              </a:ext>
            </a:extLst>
          </p:cNvPr>
          <p:cNvSpPr txBox="1">
            <a:spLocks/>
          </p:cNvSpPr>
          <p:nvPr/>
        </p:nvSpPr>
        <p:spPr>
          <a:xfrm>
            <a:off x="205575" y="1379588"/>
            <a:ext cx="3890699" cy="266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685800">
              <a:spcAft>
                <a:spcPts val="300"/>
              </a:spcAft>
              <a:buClr>
                <a:srgbClr val="66A4B2"/>
              </a:buClr>
              <a:defRPr/>
            </a:pPr>
            <a:r>
              <a:rPr lang="pt-BR" sz="1200" dirty="0">
                <a:solidFill>
                  <a:srgbClr val="202331"/>
                </a:solidFill>
                <a:latin typeface="Kanit Light" panose="020B0604020202020204" charset="-34"/>
                <a:cs typeface="Kanit Light" panose="020B0604020202020204" charset="-34"/>
              </a:rPr>
              <a:t>Em 2019, iniciou-se formalmente um programa corporativo de Inovação, para </a:t>
            </a:r>
            <a:r>
              <a:rPr lang="pt-BR" sz="1200" b="1" dirty="0">
                <a:solidFill>
                  <a:srgbClr val="803176"/>
                </a:solidFill>
                <a:latin typeface="Kanit Light" panose="020B0604020202020204" charset="-34"/>
                <a:cs typeface="Kanit Light" panose="020B0604020202020204" charset="-34"/>
              </a:rPr>
              <a:t>promover a cultura da inovação e fortalecer a imagem da Odebrecht </a:t>
            </a:r>
            <a:r>
              <a:rPr lang="pt-BR" sz="1200" dirty="0">
                <a:solidFill>
                  <a:srgbClr val="202331"/>
                </a:solidFill>
                <a:latin typeface="Kanit Light" panose="020B0604020202020204" charset="-34"/>
                <a:cs typeface="Kanit Light" panose="020B0604020202020204" charset="-34"/>
              </a:rPr>
              <a:t>como </a:t>
            </a:r>
            <a:r>
              <a:rPr lang="pt-BR" sz="1200" b="1" dirty="0">
                <a:solidFill>
                  <a:srgbClr val="803176"/>
                </a:solidFill>
                <a:latin typeface="Kanit Light" panose="020B0604020202020204" charset="-34"/>
                <a:cs typeface="Kanit Light" panose="020B0604020202020204" charset="-34"/>
              </a:rPr>
              <a:t>uma das empresas mais inovadoras do mercado</a:t>
            </a:r>
            <a:r>
              <a:rPr lang="pt-BR" sz="1200" dirty="0">
                <a:solidFill>
                  <a:srgbClr val="202331"/>
                </a:solidFill>
                <a:latin typeface="Kanit Light" panose="020B0604020202020204" charset="-34"/>
                <a:cs typeface="Kanit Light" panose="020B0604020202020204" charset="-34"/>
              </a:rPr>
              <a:t>.</a:t>
            </a:r>
          </a:p>
          <a:p>
            <a:pPr defTabSz="685800">
              <a:spcAft>
                <a:spcPts val="300"/>
              </a:spcAft>
              <a:buClr>
                <a:srgbClr val="66A4B2"/>
              </a:buClr>
              <a:defRPr/>
            </a:pPr>
            <a:endParaRPr lang="pt-BR" sz="1200" dirty="0">
              <a:solidFill>
                <a:srgbClr val="202331"/>
              </a:solidFill>
              <a:latin typeface="Kanit Light" panose="020B0604020202020204" charset="-34"/>
              <a:cs typeface="Kanit Light" panose="020B0604020202020204" charset="-34"/>
            </a:endParaRPr>
          </a:p>
          <a:p>
            <a:pPr defTabSz="685800">
              <a:spcAft>
                <a:spcPts val="300"/>
              </a:spcAft>
              <a:buClr>
                <a:srgbClr val="66A4B2"/>
              </a:buClr>
              <a:defRPr/>
            </a:pPr>
            <a:r>
              <a:rPr lang="pt-BR" sz="2000" b="1" kern="1200" noProof="0" dirty="0">
                <a:solidFill>
                  <a:srgbClr val="803176"/>
                </a:solidFill>
                <a:latin typeface="Kanit Light" panose="020B0604020202020204" charset="-34"/>
                <a:cs typeface="Kanit Light" panose="020B0604020202020204" charset="-34"/>
              </a:rPr>
              <a:t>Objetivos:</a:t>
            </a:r>
          </a:p>
          <a:p>
            <a:pPr marL="216000" indent="-216000">
              <a:spcBef>
                <a:spcPts val="450"/>
              </a:spcBef>
              <a:spcAft>
                <a:spcPts val="450"/>
              </a:spcAft>
              <a:buClr>
                <a:srgbClr val="803176"/>
              </a:buClr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rgbClr val="202331"/>
                </a:solidFill>
                <a:latin typeface="Kanit Light" panose="020B0604020202020204" charset="-34"/>
                <a:cs typeface="Kanit Light" panose="020B0604020202020204" charset="-34"/>
              </a:rPr>
              <a:t>Diferenciar a empresa no mercado com vistas à conquista de novos contratos;</a:t>
            </a:r>
          </a:p>
          <a:p>
            <a:pPr marL="216000" indent="-216000">
              <a:spcBef>
                <a:spcPts val="450"/>
              </a:spcBef>
              <a:spcAft>
                <a:spcPts val="450"/>
              </a:spcAft>
              <a:buClr>
                <a:srgbClr val="803176"/>
              </a:buClr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rgbClr val="202331"/>
                </a:solidFill>
                <a:latin typeface="Kanit Light" panose="020B0604020202020204" charset="-34"/>
                <a:cs typeface="Kanit Light" panose="020B0604020202020204" charset="-34"/>
              </a:rPr>
              <a:t>Otimização, incremento de produtividade e segurança nas obras;</a:t>
            </a:r>
          </a:p>
          <a:p>
            <a:pPr marL="216000" indent="-216000">
              <a:spcBef>
                <a:spcPts val="450"/>
              </a:spcBef>
              <a:spcAft>
                <a:spcPts val="450"/>
              </a:spcAft>
              <a:buClr>
                <a:srgbClr val="803176"/>
              </a:buClr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rgbClr val="202331"/>
                </a:solidFill>
                <a:latin typeface="Kanit Light" panose="020B0604020202020204" charset="-34"/>
                <a:cs typeface="Kanit Light" panose="020B0604020202020204" charset="-34"/>
              </a:rPr>
              <a:t>Conectar a empresa ao ecossistema de Inovação;</a:t>
            </a:r>
          </a:p>
          <a:p>
            <a:pPr marL="216000" indent="-216000">
              <a:spcBef>
                <a:spcPts val="450"/>
              </a:spcBef>
              <a:spcAft>
                <a:spcPts val="450"/>
              </a:spcAft>
              <a:buClr>
                <a:srgbClr val="803176"/>
              </a:buClr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rgbClr val="202331"/>
                </a:solidFill>
                <a:latin typeface="Kanit Light" panose="020B0604020202020204" charset="-34"/>
                <a:cs typeface="Kanit Light" panose="020B0604020202020204" charset="-34"/>
              </a:rPr>
              <a:t>Contribuir na formação de imagem da Companhia como uma empresa inovadora.</a:t>
            </a:r>
          </a:p>
          <a:p>
            <a:pPr defTabSz="685800">
              <a:spcAft>
                <a:spcPts val="300"/>
              </a:spcAft>
              <a:buClr>
                <a:srgbClr val="66A4B2"/>
              </a:buClr>
              <a:defRPr/>
            </a:pPr>
            <a:endParaRPr lang="pt-BR" sz="1200" kern="1200" noProof="0" dirty="0">
              <a:solidFill>
                <a:schemeClr val="tx1"/>
              </a:solidFill>
              <a:latin typeface="Kanit Light" panose="020B0604020202020204" charset="-34"/>
              <a:cs typeface="Kanit Light" panose="020B0604020202020204" charset="-34"/>
            </a:endParaRPr>
          </a:p>
          <a:p>
            <a:pPr lvl="0" defTabSz="685800">
              <a:spcAft>
                <a:spcPts val="300"/>
              </a:spcAft>
              <a:buClr>
                <a:srgbClr val="66A4B2"/>
              </a:buClr>
              <a:defRPr/>
            </a:pPr>
            <a:endParaRPr lang="pt-BR" sz="1200" kern="1200" noProof="0" dirty="0">
              <a:solidFill>
                <a:schemeClr val="tx1"/>
              </a:solidFill>
              <a:latin typeface="Kanit Light" panose="020B0604020202020204" charset="-34"/>
              <a:cs typeface="Kanit Light" panose="020B0604020202020204" charset="-34"/>
              <a:sym typeface="Calibri"/>
            </a:endParaRPr>
          </a:p>
          <a:p>
            <a:pPr marL="171450" lvl="0" indent="-171450" defTabSz="685800">
              <a:spcAft>
                <a:spcPts val="300"/>
              </a:spcAft>
              <a:buClr>
                <a:srgbClr val="803176"/>
              </a:buClr>
              <a:buFont typeface="Arial" panose="020B0604020202020204" pitchFamily="34" charset="0"/>
              <a:buChar char="•"/>
              <a:defRPr/>
            </a:pPr>
            <a:endParaRPr lang="pt-BR" sz="1200" kern="1200" noProof="0" dirty="0">
              <a:solidFill>
                <a:schemeClr val="tx1"/>
              </a:solidFill>
              <a:latin typeface="Kanit Light" panose="020B0604020202020204" charset="-34"/>
              <a:cs typeface="Kanit Light" panose="020B0604020202020204" charset="-34"/>
              <a:sym typeface="Calibri"/>
            </a:endParaRPr>
          </a:p>
          <a:p>
            <a:pPr lvl="0" defTabSz="685800">
              <a:spcAft>
                <a:spcPts val="300"/>
              </a:spcAft>
              <a:buClr>
                <a:srgbClr val="66A4B2"/>
              </a:buClr>
              <a:defRPr/>
            </a:pPr>
            <a:endParaRPr lang="pt-BR" sz="1200" kern="1200" noProof="0" dirty="0">
              <a:solidFill>
                <a:schemeClr val="tx1"/>
              </a:solidFill>
              <a:latin typeface="Kanit Light" panose="020B0604020202020204" charset="-34"/>
              <a:cs typeface="Kanit Light" panose="020B0604020202020204" charset="-34"/>
              <a:sym typeface="Calibri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FA64569-23AD-392E-40B1-BD32321E6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5" t="100" r="16779" b="19732"/>
          <a:stretch>
            <a:fillRect/>
          </a:stretch>
        </p:blipFill>
        <p:spPr>
          <a:xfrm>
            <a:off x="4382182" y="1383345"/>
            <a:ext cx="3914866" cy="3035081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050034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pt-BR" noProof="0" dirty="0"/>
              <a:t>CONTEXTO &amp; DESAFIO</a:t>
            </a:r>
          </a:p>
        </p:txBody>
      </p:sp>
      <p:grpSp>
        <p:nvGrpSpPr>
          <p:cNvPr id="59" name="Agrupar 58">
            <a:extLst>
              <a:ext uri="{FF2B5EF4-FFF2-40B4-BE49-F238E27FC236}">
                <a16:creationId xmlns:a16="http://schemas.microsoft.com/office/drawing/2014/main" id="{C2C6CFBF-82A0-11F6-11E8-D9A24888D5A9}"/>
              </a:ext>
            </a:extLst>
          </p:cNvPr>
          <p:cNvGrpSpPr/>
          <p:nvPr/>
        </p:nvGrpSpPr>
        <p:grpSpPr>
          <a:xfrm>
            <a:off x="328633" y="1227746"/>
            <a:ext cx="5903557" cy="3120808"/>
            <a:chOff x="298448" y="1318116"/>
            <a:chExt cx="5903557" cy="3120808"/>
          </a:xfrm>
        </p:grpSpPr>
        <p:sp>
          <p:nvSpPr>
            <p:cNvPr id="28" name="Google Shape;1500;p64">
              <a:extLst>
                <a:ext uri="{FF2B5EF4-FFF2-40B4-BE49-F238E27FC236}">
                  <a16:creationId xmlns:a16="http://schemas.microsoft.com/office/drawing/2014/main" id="{37145ABD-88C0-3FE7-9297-BABF090968D6}"/>
                </a:ext>
              </a:extLst>
            </p:cNvPr>
            <p:cNvSpPr txBox="1"/>
            <p:nvPr/>
          </p:nvSpPr>
          <p:spPr>
            <a:xfrm>
              <a:off x="2195805" y="1318116"/>
              <a:ext cx="4006200" cy="79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just"/>
              <a:r>
                <a:rPr lang="pt-BR" sz="1200" noProof="0" dirty="0">
                  <a:solidFill>
                    <a:srgbClr val="202331"/>
                  </a:solidFill>
                  <a:latin typeface="Kanit Light" panose="020B0604020202020204" charset="-34"/>
                  <a:ea typeface="Barlow"/>
                  <a:cs typeface="Kanit Light" panose="020B0604020202020204" charset="-34"/>
                  <a:sym typeface="Barlow"/>
                </a:rPr>
                <a:t>Na Odebrecht, o processo de contratação era </a:t>
              </a:r>
              <a:r>
                <a:rPr lang="pt-BR" sz="1200" b="1" noProof="0" dirty="0">
                  <a:solidFill>
                    <a:srgbClr val="803176"/>
                  </a:solidFill>
                  <a:latin typeface="Kanit Light" panose="020B0604020202020204" charset="-34"/>
                  <a:ea typeface="Barlow"/>
                  <a:cs typeface="Kanit Light" panose="020B0604020202020204" charset="-34"/>
                  <a:sym typeface="Barlow"/>
                </a:rPr>
                <a:t>manual, oneroso e descentralizado.</a:t>
              </a:r>
              <a:endParaRPr lang="pt-BR" sz="1200" noProof="0" dirty="0">
                <a:solidFill>
                  <a:srgbClr val="202331"/>
                </a:solidFill>
                <a:latin typeface="Kanit Light" panose="020B0604020202020204" charset="-34"/>
                <a:ea typeface="Barlow"/>
                <a:cs typeface="Kanit Light" panose="020B0604020202020204" charset="-34"/>
                <a:sym typeface="Barlow"/>
              </a:endParaRPr>
            </a:p>
          </p:txBody>
        </p:sp>
        <p:sp>
          <p:nvSpPr>
            <p:cNvPr id="29" name="Google Shape;1501;p64">
              <a:extLst>
                <a:ext uri="{FF2B5EF4-FFF2-40B4-BE49-F238E27FC236}">
                  <a16:creationId xmlns:a16="http://schemas.microsoft.com/office/drawing/2014/main" id="{1455F98B-AC50-4552-359A-8D9FD279AB74}"/>
                </a:ext>
              </a:extLst>
            </p:cNvPr>
            <p:cNvSpPr txBox="1"/>
            <p:nvPr/>
          </p:nvSpPr>
          <p:spPr>
            <a:xfrm>
              <a:off x="2195805" y="3211723"/>
              <a:ext cx="4006200" cy="12272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just"/>
              <a:r>
                <a:rPr lang="pt-BR" sz="1200" noProof="0" dirty="0">
                  <a:solidFill>
                    <a:srgbClr val="202331"/>
                  </a:solidFill>
                  <a:latin typeface="Kanit Light" panose="020B0604020202020204" charset="-34"/>
                  <a:ea typeface="Barlow"/>
                  <a:cs typeface="Kanit Light" panose="020B0604020202020204" charset="-34"/>
                  <a:sym typeface="Barlow"/>
                </a:rPr>
                <a:t>A partir de uma visita da equipe de Inovação a </a:t>
              </a:r>
              <a:r>
                <a:rPr lang="pt-BR" sz="1200" dirty="0">
                  <a:solidFill>
                    <a:srgbClr val="202331"/>
                  </a:solidFill>
                  <a:latin typeface="Kanit Light" panose="020B0604020202020204" charset="-34"/>
                  <a:ea typeface="Barlow"/>
                  <a:cs typeface="Kanit Light" panose="020B0604020202020204" charset="-34"/>
                  <a:sym typeface="Barlow"/>
                </a:rPr>
                <a:t>uma das</a:t>
              </a:r>
              <a:r>
                <a:rPr lang="pt-BR" sz="1200" noProof="0" dirty="0">
                  <a:solidFill>
                    <a:srgbClr val="202331"/>
                  </a:solidFill>
                  <a:latin typeface="Kanit Light" panose="020B0604020202020204" charset="-34"/>
                  <a:ea typeface="Barlow"/>
                  <a:cs typeface="Kanit Light" panose="020B0604020202020204" charset="-34"/>
                  <a:sym typeface="Barlow"/>
                </a:rPr>
                <a:t> </a:t>
              </a:r>
              <a:r>
                <a:rPr lang="pt-BR" sz="1200" noProof="0" dirty="0">
                  <a:solidFill>
                    <a:srgbClr val="202331"/>
                  </a:solidFill>
                  <a:latin typeface="Kanit Light" panose="020B0604020202020204" charset="-34"/>
                  <a:cs typeface="Kanit Light" panose="020B0604020202020204" charset="-34"/>
                </a:rPr>
                <a:t>obras, percebeu-se diversas dores, como:</a:t>
              </a:r>
            </a:p>
            <a:p>
              <a:pPr marL="171450" lvl="1" indent="-171450" algn="just">
                <a:buClr>
                  <a:srgbClr val="803176"/>
                </a:buClr>
                <a:buFont typeface="Arial" panose="020B0604020202020204" pitchFamily="34" charset="0"/>
                <a:buChar char="•"/>
              </a:pPr>
              <a:r>
                <a:rPr lang="pt-BR" sz="1200" noProof="0" dirty="0">
                  <a:solidFill>
                    <a:srgbClr val="202331"/>
                  </a:solidFill>
                  <a:latin typeface="Kanit Light" panose="020B0604020202020204" charset="-34"/>
                  <a:cs typeface="Kanit Light" panose="020B0604020202020204" charset="-34"/>
                </a:rPr>
                <a:t>Metodologia baseada em </a:t>
              </a:r>
              <a:r>
                <a:rPr lang="pt-BR" sz="1200" b="1" noProof="0" dirty="0">
                  <a:solidFill>
                    <a:srgbClr val="803176"/>
                  </a:solidFill>
                  <a:latin typeface="Kanit Light" panose="020B0604020202020204" charset="-34"/>
                  <a:cs typeface="Kanit Light" panose="020B0604020202020204" charset="-34"/>
                </a:rPr>
                <a:t>impressão de documentos</a:t>
              </a:r>
              <a:r>
                <a:rPr lang="pt-BR" sz="1200" noProof="0" dirty="0">
                  <a:solidFill>
                    <a:srgbClr val="202331"/>
                  </a:solidFill>
                  <a:latin typeface="Kanit Light" panose="020B0604020202020204" charset="-34"/>
                  <a:cs typeface="Kanit Light" panose="020B0604020202020204" charset="-34"/>
                </a:rPr>
                <a:t>, </a:t>
              </a:r>
              <a:r>
                <a:rPr lang="pt-BR" sz="1200" b="1" noProof="0" dirty="0">
                  <a:solidFill>
                    <a:srgbClr val="803176"/>
                  </a:solidFill>
                  <a:latin typeface="Kanit Light" panose="020B0604020202020204" charset="-34"/>
                  <a:cs typeface="Kanit Light" panose="020B0604020202020204" charset="-34"/>
                </a:rPr>
                <a:t>coleta de assinaturas física e envio para arquivo central</a:t>
              </a:r>
              <a:r>
                <a:rPr lang="pt-BR" sz="1200" noProof="0" dirty="0">
                  <a:solidFill>
                    <a:srgbClr val="202331"/>
                  </a:solidFill>
                  <a:latin typeface="Kanit Light" panose="020B0604020202020204" charset="-34"/>
                  <a:cs typeface="Kanit Light" panose="020B0604020202020204" charset="-34"/>
                </a:rPr>
                <a:t>;</a:t>
              </a:r>
            </a:p>
            <a:p>
              <a:pPr marL="171450" lvl="1" indent="-171450" algn="just">
                <a:buClr>
                  <a:srgbClr val="803176"/>
                </a:buClr>
                <a:buFont typeface="Arial" panose="020B0604020202020204" pitchFamily="34" charset="0"/>
                <a:buChar char="•"/>
              </a:pPr>
              <a:r>
                <a:rPr lang="pt-BR" sz="1200" b="1" noProof="0" dirty="0">
                  <a:solidFill>
                    <a:srgbClr val="803176"/>
                  </a:solidFill>
                  <a:latin typeface="Kanit Light" panose="020B0604020202020204" charset="-34"/>
                  <a:cs typeface="Kanit Light" panose="020B0604020202020204" charset="-34"/>
                </a:rPr>
                <a:t>Desperdício de tempo da equipe </a:t>
              </a:r>
              <a:r>
                <a:rPr lang="pt-BR" sz="1200" noProof="0" dirty="0">
                  <a:solidFill>
                    <a:srgbClr val="202331"/>
                  </a:solidFill>
                  <a:latin typeface="Kanit Light" panose="020B0604020202020204" charset="-34"/>
                  <a:cs typeface="Kanit Light" panose="020B0604020202020204" charset="-34"/>
                </a:rPr>
                <a:t>de RH em tarefas manuais e de baixo valor </a:t>
              </a:r>
              <a:r>
                <a:rPr lang="pt-BR" sz="1200" dirty="0">
                  <a:solidFill>
                    <a:srgbClr val="202331"/>
                  </a:solidFill>
                  <a:latin typeface="Kanit Light" panose="020B0604020202020204" charset="-34"/>
                  <a:cs typeface="Kanit Light" panose="020B0604020202020204" charset="-34"/>
                </a:rPr>
                <a:t>agregado</a:t>
              </a:r>
              <a:r>
                <a:rPr lang="pt-BR" sz="1200" noProof="0" dirty="0">
                  <a:solidFill>
                    <a:srgbClr val="202331"/>
                  </a:solidFill>
                  <a:latin typeface="Kanit Light" panose="020B0604020202020204" charset="-34"/>
                  <a:cs typeface="Kanit Light" panose="020B0604020202020204" charset="-34"/>
                </a:rPr>
                <a:t>;</a:t>
              </a:r>
            </a:p>
            <a:p>
              <a:pPr marL="171450" lvl="1" indent="-171450" algn="just">
                <a:buClr>
                  <a:srgbClr val="803176"/>
                </a:buClr>
                <a:buFont typeface="Arial" panose="020B0604020202020204" pitchFamily="34" charset="0"/>
                <a:buChar char="•"/>
              </a:pPr>
              <a:r>
                <a:rPr lang="pt-BR" sz="1200" b="1" noProof="0" dirty="0">
                  <a:solidFill>
                    <a:srgbClr val="803176"/>
                  </a:solidFill>
                  <a:latin typeface="Kanit Light" panose="020B0604020202020204" charset="-34"/>
                  <a:cs typeface="Kanit Light" panose="020B0604020202020204" charset="-34"/>
                </a:rPr>
                <a:t>Alto risco de governança</a:t>
              </a:r>
              <a:r>
                <a:rPr lang="pt-BR" sz="1200" noProof="0" dirty="0">
                  <a:solidFill>
                    <a:srgbClr val="202331"/>
                  </a:solidFill>
                  <a:latin typeface="Kanit Light" panose="020B0604020202020204" charset="-34"/>
                  <a:cs typeface="Kanit Light" panose="020B0604020202020204" charset="-34"/>
                </a:rPr>
                <a:t>, por falhas de conformidade em auditorias e baixa rastreabilidade.</a:t>
              </a:r>
            </a:p>
            <a:p>
              <a:pPr marL="171450" lvl="1" indent="-171450" algn="just">
                <a:buClr>
                  <a:srgbClr val="803176"/>
                </a:buClr>
                <a:buFont typeface="Arial" panose="020B0604020202020204" pitchFamily="34" charset="0"/>
                <a:buChar char="•"/>
              </a:pPr>
              <a:endParaRPr lang="pt-BR" sz="1200" noProof="0" dirty="0">
                <a:latin typeface="Kanit Light" panose="020B0604020202020204" charset="-34"/>
                <a:cs typeface="Kanit Light" panose="020B0604020202020204" charset="-34"/>
              </a:endParaRPr>
            </a:p>
            <a:p>
              <a:pPr algn="just"/>
              <a:endParaRPr lang="pt-BR" sz="1200" noProof="0" dirty="0">
                <a:solidFill>
                  <a:srgbClr val="202331"/>
                </a:solidFill>
                <a:latin typeface="Kanit Light" panose="020B0604020202020204" charset="-34"/>
                <a:ea typeface="Barlow"/>
                <a:cs typeface="Kanit Light" panose="020B0604020202020204" charset="-34"/>
                <a:sym typeface="Barlow"/>
              </a:endParaRPr>
            </a:p>
          </p:txBody>
        </p:sp>
        <p:sp>
          <p:nvSpPr>
            <p:cNvPr id="30" name="Google Shape;1502;p64">
              <a:extLst>
                <a:ext uri="{FF2B5EF4-FFF2-40B4-BE49-F238E27FC236}">
                  <a16:creationId xmlns:a16="http://schemas.microsoft.com/office/drawing/2014/main" id="{4C6BA5E5-5D2A-303C-CF27-6852DD66F857}"/>
                </a:ext>
              </a:extLst>
            </p:cNvPr>
            <p:cNvSpPr txBox="1"/>
            <p:nvPr/>
          </p:nvSpPr>
          <p:spPr>
            <a:xfrm>
              <a:off x="2195805" y="2264918"/>
              <a:ext cx="4006200" cy="79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just"/>
              <a:r>
                <a:rPr lang="pt-BR" sz="1200" noProof="0" dirty="0">
                  <a:solidFill>
                    <a:srgbClr val="202331"/>
                  </a:solidFill>
                  <a:latin typeface="Kanit Light" panose="020B0604020202020204" charset="-34"/>
                  <a:ea typeface="Barlow"/>
                  <a:cs typeface="Kanit Light" panose="020B0604020202020204" charset="-34"/>
                  <a:sym typeface="Barlow"/>
                </a:rPr>
                <a:t>Através da </a:t>
              </a:r>
              <a:r>
                <a:rPr lang="pt-BR" sz="1200" b="1" noProof="0" dirty="0">
                  <a:solidFill>
                    <a:srgbClr val="803176"/>
                  </a:solidFill>
                  <a:latin typeface="Kanit Light" panose="020B0604020202020204" charset="-34"/>
                  <a:ea typeface="Barlow"/>
                  <a:cs typeface="Kanit Light" panose="020B0604020202020204" charset="-34"/>
                  <a:sym typeface="Barlow"/>
                </a:rPr>
                <a:t>impressão de documentos </a:t>
              </a:r>
              <a:r>
                <a:rPr lang="pt-BR" sz="1200" noProof="0" dirty="0">
                  <a:solidFill>
                    <a:srgbClr val="202331"/>
                  </a:solidFill>
                  <a:latin typeface="Kanit Light" panose="020B0604020202020204" charset="-34"/>
                  <a:ea typeface="Barlow"/>
                  <a:cs typeface="Kanit Light" panose="020B0604020202020204" charset="-34"/>
                  <a:sym typeface="Barlow"/>
                </a:rPr>
                <a:t>para a coleta de </a:t>
              </a:r>
              <a:r>
                <a:rPr lang="pt-BR" sz="1200" b="1" noProof="0" dirty="0">
                  <a:solidFill>
                    <a:srgbClr val="803176"/>
                  </a:solidFill>
                  <a:latin typeface="Kanit Light" panose="020B0604020202020204" charset="-34"/>
                  <a:ea typeface="Barlow"/>
                  <a:cs typeface="Kanit Light" panose="020B0604020202020204" charset="-34"/>
                  <a:sym typeface="Barlow"/>
                </a:rPr>
                <a:t>assinaturas, </a:t>
              </a:r>
              <a:r>
                <a:rPr lang="pt-BR" sz="1200" noProof="0" dirty="0">
                  <a:solidFill>
                    <a:srgbClr val="202331"/>
                  </a:solidFill>
                  <a:latin typeface="Kanit Light" panose="020B0604020202020204" charset="-34"/>
                  <a:cs typeface="Kanit Light" panose="020B0604020202020204" charset="-34"/>
                  <a:sym typeface="Barlow"/>
                </a:rPr>
                <a:t>ocasionando em um gargalo operacional que gerava</a:t>
              </a:r>
              <a:r>
                <a:rPr lang="pt-BR" sz="1200" noProof="0" dirty="0">
                  <a:solidFill>
                    <a:schemeClr val="tx1"/>
                  </a:solidFill>
                  <a:latin typeface="Kanit Light" panose="020B0604020202020204" charset="-34"/>
                  <a:ea typeface="Barlow"/>
                  <a:cs typeface="Kanit Light" panose="020B0604020202020204" charset="-34"/>
                  <a:sym typeface="Barlow"/>
                </a:rPr>
                <a:t> </a:t>
              </a:r>
              <a:r>
                <a:rPr lang="pt-BR" sz="1200" b="1" noProof="0" dirty="0">
                  <a:solidFill>
                    <a:srgbClr val="803176"/>
                  </a:solidFill>
                  <a:latin typeface="Kanit Light" panose="020B0604020202020204" charset="-34"/>
                  <a:cs typeface="Kanit Light" panose="020B0604020202020204" charset="-34"/>
                </a:rPr>
                <a:t>altos custos de logística, lentidão no processo operacional e alto risco de perda de informações.</a:t>
              </a:r>
              <a:endParaRPr lang="pt-BR" sz="1200" b="1" noProof="0" dirty="0">
                <a:solidFill>
                  <a:srgbClr val="803176"/>
                </a:solidFill>
                <a:latin typeface="Kanit Light" panose="020B0604020202020204" charset="-34"/>
                <a:cs typeface="Kanit Light" panose="020B0604020202020204" charset="-34"/>
                <a:sym typeface="Barlow"/>
              </a:endParaRPr>
            </a:p>
          </p:txBody>
        </p:sp>
        <p:sp>
          <p:nvSpPr>
            <p:cNvPr id="31" name="Google Shape;1503;p64">
              <a:extLst>
                <a:ext uri="{FF2B5EF4-FFF2-40B4-BE49-F238E27FC236}">
                  <a16:creationId xmlns:a16="http://schemas.microsoft.com/office/drawing/2014/main" id="{05192F91-80DA-A136-7CA3-1E389473B886}"/>
                </a:ext>
              </a:extLst>
            </p:cNvPr>
            <p:cNvSpPr txBox="1"/>
            <p:nvPr/>
          </p:nvSpPr>
          <p:spPr>
            <a:xfrm>
              <a:off x="298449" y="1318116"/>
              <a:ext cx="1710456" cy="79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pt-BR" sz="2000" b="1" noProof="0" dirty="0">
                  <a:solidFill>
                    <a:srgbClr val="803176"/>
                  </a:solidFill>
                  <a:latin typeface="Kanit" panose="020B0604020202020204" charset="-34"/>
                  <a:ea typeface="Poppins ExtraBold"/>
                  <a:cs typeface="Kanit" panose="020B0604020202020204" charset="-34"/>
                  <a:sym typeface="Poppins ExtraBold"/>
                </a:rPr>
                <a:t>Panorama</a:t>
              </a:r>
            </a:p>
          </p:txBody>
        </p:sp>
        <p:sp>
          <p:nvSpPr>
            <p:cNvPr id="32" name="Google Shape;1504;p64">
              <a:extLst>
                <a:ext uri="{FF2B5EF4-FFF2-40B4-BE49-F238E27FC236}">
                  <a16:creationId xmlns:a16="http://schemas.microsoft.com/office/drawing/2014/main" id="{6FA42AE7-93E3-49C9-98C2-8663F8578CC7}"/>
                </a:ext>
              </a:extLst>
            </p:cNvPr>
            <p:cNvSpPr txBox="1"/>
            <p:nvPr/>
          </p:nvSpPr>
          <p:spPr>
            <a:xfrm>
              <a:off x="298449" y="3211716"/>
              <a:ext cx="1388400" cy="79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pt-BR" sz="2000" b="1" noProof="0" dirty="0">
                  <a:solidFill>
                    <a:srgbClr val="803176"/>
                  </a:solidFill>
                  <a:latin typeface="Kanit" panose="020B0604020202020204" charset="-34"/>
                  <a:ea typeface="Poppins ExtraBold"/>
                  <a:cs typeface="Kanit" panose="020B0604020202020204" charset="-34"/>
                  <a:sym typeface="Poppins ExtraBold"/>
                </a:rPr>
                <a:t>Dor</a:t>
              </a:r>
            </a:p>
          </p:txBody>
        </p:sp>
        <p:sp>
          <p:nvSpPr>
            <p:cNvPr id="33" name="Google Shape;1505;p64">
              <a:extLst>
                <a:ext uri="{FF2B5EF4-FFF2-40B4-BE49-F238E27FC236}">
                  <a16:creationId xmlns:a16="http://schemas.microsoft.com/office/drawing/2014/main" id="{454B33D4-BB7C-8C8A-749C-1F46411FF6FC}"/>
                </a:ext>
              </a:extLst>
            </p:cNvPr>
            <p:cNvSpPr txBox="1"/>
            <p:nvPr/>
          </p:nvSpPr>
          <p:spPr>
            <a:xfrm>
              <a:off x="298448" y="2264916"/>
              <a:ext cx="1710455" cy="79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pt-BR" sz="2000" b="1" noProof="0" dirty="0">
                  <a:solidFill>
                    <a:srgbClr val="803176"/>
                  </a:solidFill>
                  <a:latin typeface="Kanit" panose="020B0604020202020204" charset="-34"/>
                  <a:ea typeface="Poppins ExtraBold"/>
                  <a:cs typeface="Kanit" panose="020B0604020202020204" charset="-34"/>
                  <a:sym typeface="Poppins ExtraBold"/>
                </a:rPr>
                <a:t>Processo de contratação</a:t>
              </a:r>
            </a:p>
          </p:txBody>
        </p: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68121938-6BB6-A731-010E-2CBF53C0957E}"/>
              </a:ext>
            </a:extLst>
          </p:cNvPr>
          <p:cNvGrpSpPr/>
          <p:nvPr/>
        </p:nvGrpSpPr>
        <p:grpSpPr>
          <a:xfrm>
            <a:off x="6603126" y="531674"/>
            <a:ext cx="3059631" cy="4080143"/>
            <a:chOff x="6214873" y="207185"/>
            <a:chExt cx="3676691" cy="4903017"/>
          </a:xfrm>
        </p:grpSpPr>
        <p:sp>
          <p:nvSpPr>
            <p:cNvPr id="4" name="Losango 3">
              <a:extLst>
                <a:ext uri="{FF2B5EF4-FFF2-40B4-BE49-F238E27FC236}">
                  <a16:creationId xmlns:a16="http://schemas.microsoft.com/office/drawing/2014/main" id="{E9A37421-7136-1666-D02B-1661D50B11D0}"/>
                </a:ext>
              </a:extLst>
            </p:cNvPr>
            <p:cNvSpPr/>
            <p:nvPr/>
          </p:nvSpPr>
          <p:spPr>
            <a:xfrm>
              <a:off x="7502737" y="207185"/>
              <a:ext cx="2388827" cy="2388827"/>
            </a:xfrm>
            <a:prstGeom prst="diamond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noProof="0" dirty="0"/>
            </a:p>
          </p:txBody>
        </p:sp>
        <p:sp>
          <p:nvSpPr>
            <p:cNvPr id="5" name="Losango 4">
              <a:extLst>
                <a:ext uri="{FF2B5EF4-FFF2-40B4-BE49-F238E27FC236}">
                  <a16:creationId xmlns:a16="http://schemas.microsoft.com/office/drawing/2014/main" id="{197B59C3-3E53-4CF3-D853-A6183FEE00C5}"/>
                </a:ext>
              </a:extLst>
            </p:cNvPr>
            <p:cNvSpPr/>
            <p:nvPr/>
          </p:nvSpPr>
          <p:spPr>
            <a:xfrm>
              <a:off x="7453498" y="2721375"/>
              <a:ext cx="2388827" cy="2388827"/>
            </a:xfrm>
            <a:prstGeom prst="diamond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noProof="0" dirty="0"/>
            </a:p>
          </p:txBody>
        </p:sp>
        <p:sp>
          <p:nvSpPr>
            <p:cNvPr id="6" name="Losango 5">
              <a:extLst>
                <a:ext uri="{FF2B5EF4-FFF2-40B4-BE49-F238E27FC236}">
                  <a16:creationId xmlns:a16="http://schemas.microsoft.com/office/drawing/2014/main" id="{92760B05-1EC4-B669-E1A0-969AFF2655CF}"/>
                </a:ext>
              </a:extLst>
            </p:cNvPr>
            <p:cNvSpPr/>
            <p:nvPr/>
          </p:nvSpPr>
          <p:spPr>
            <a:xfrm>
              <a:off x="6214873" y="1453241"/>
              <a:ext cx="2388827" cy="2388827"/>
            </a:xfrm>
            <a:prstGeom prst="diamond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noProof="0" dirty="0"/>
            </a:p>
          </p:txBody>
        </p:sp>
      </p:grpSp>
      <p:pic>
        <p:nvPicPr>
          <p:cNvPr id="9" name="Google Shape;19;p4" title="img-top.png">
            <a:extLst>
              <a:ext uri="{FF2B5EF4-FFF2-40B4-BE49-F238E27FC236}">
                <a16:creationId xmlns:a16="http://schemas.microsoft.com/office/drawing/2014/main" id="{6DDC39AF-C8BB-46B2-40DE-027F19B6CE04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>
          <a:extLst>
            <a:ext uri="{FF2B5EF4-FFF2-40B4-BE49-F238E27FC236}">
              <a16:creationId xmlns:a16="http://schemas.microsoft.com/office/drawing/2014/main" id="{3308DE66-FB61-D7B5-83B0-2B6B68555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>
            <a:extLst>
              <a:ext uri="{FF2B5EF4-FFF2-40B4-BE49-F238E27FC236}">
                <a16:creationId xmlns:a16="http://schemas.microsoft.com/office/drawing/2014/main" id="{7F4FF551-A52C-8899-FB71-D70453606D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noProof="0" dirty="0"/>
              <a:t>CONTEXTO &amp; DESAFIO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1524CE0-D931-6F31-AEF0-0D00E85E88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8514" y="3116691"/>
            <a:ext cx="377101" cy="37710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33B4F37-E4F1-780D-AED6-AA5F28ED73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2079" y="3135592"/>
            <a:ext cx="339300" cy="339300"/>
          </a:xfrm>
          <a:prstGeom prst="rect">
            <a:avLst/>
          </a:prstGeom>
        </p:spPr>
      </p:pic>
      <p:grpSp>
        <p:nvGrpSpPr>
          <p:cNvPr id="4" name="Google Shape;11746;p90">
            <a:extLst>
              <a:ext uri="{FF2B5EF4-FFF2-40B4-BE49-F238E27FC236}">
                <a16:creationId xmlns:a16="http://schemas.microsoft.com/office/drawing/2014/main" id="{13378752-66A5-E2CD-F461-09496C4FAE79}"/>
              </a:ext>
            </a:extLst>
          </p:cNvPr>
          <p:cNvGrpSpPr/>
          <p:nvPr/>
        </p:nvGrpSpPr>
        <p:grpSpPr>
          <a:xfrm>
            <a:off x="3517850" y="1227203"/>
            <a:ext cx="311031" cy="311031"/>
            <a:chOff x="-6354300" y="2757075"/>
            <a:chExt cx="292225" cy="292225"/>
          </a:xfrm>
          <a:solidFill>
            <a:srgbClr val="000000"/>
          </a:solidFill>
        </p:grpSpPr>
        <p:sp>
          <p:nvSpPr>
            <p:cNvPr id="5" name="Google Shape;11747;p90">
              <a:extLst>
                <a:ext uri="{FF2B5EF4-FFF2-40B4-BE49-F238E27FC236}">
                  <a16:creationId xmlns:a16="http://schemas.microsoft.com/office/drawing/2014/main" id="{524AAD60-34A1-BD01-E68C-BCD43BEE37F1}"/>
                </a:ext>
              </a:extLst>
            </p:cNvPr>
            <p:cNvSpPr/>
            <p:nvPr/>
          </p:nvSpPr>
          <p:spPr>
            <a:xfrm>
              <a:off x="-6354300" y="2757075"/>
              <a:ext cx="292225" cy="292225"/>
            </a:xfrm>
            <a:custGeom>
              <a:avLst/>
              <a:gdLst/>
              <a:ahLst/>
              <a:cxnLst/>
              <a:rect l="l" t="t" r="r" b="b"/>
              <a:pathLst>
                <a:path w="11689" h="11689" extrusionOk="0">
                  <a:moveTo>
                    <a:pt x="10681" y="4159"/>
                  </a:moveTo>
                  <a:cubicBezTo>
                    <a:pt x="10870" y="4159"/>
                    <a:pt x="11027" y="4316"/>
                    <a:pt x="11027" y="4505"/>
                  </a:cubicBezTo>
                  <a:lnTo>
                    <a:pt x="11027" y="4915"/>
                  </a:lnTo>
                  <a:cubicBezTo>
                    <a:pt x="10901" y="4883"/>
                    <a:pt x="10775" y="4883"/>
                    <a:pt x="10681" y="4883"/>
                  </a:cubicBezTo>
                  <a:lnTo>
                    <a:pt x="9609" y="4883"/>
                  </a:lnTo>
                  <a:lnTo>
                    <a:pt x="9609" y="4190"/>
                  </a:lnTo>
                  <a:lnTo>
                    <a:pt x="10681" y="4190"/>
                  </a:lnTo>
                  <a:lnTo>
                    <a:pt x="10681" y="4159"/>
                  </a:lnTo>
                  <a:close/>
                  <a:moveTo>
                    <a:pt x="2048" y="2773"/>
                  </a:moveTo>
                  <a:lnTo>
                    <a:pt x="2048" y="6207"/>
                  </a:lnTo>
                  <a:lnTo>
                    <a:pt x="662" y="6207"/>
                  </a:lnTo>
                  <a:lnTo>
                    <a:pt x="662" y="3151"/>
                  </a:lnTo>
                  <a:cubicBezTo>
                    <a:pt x="694" y="2930"/>
                    <a:pt x="851" y="2773"/>
                    <a:pt x="1009" y="2773"/>
                  </a:cubicBezTo>
                  <a:close/>
                  <a:moveTo>
                    <a:pt x="8885" y="693"/>
                  </a:moveTo>
                  <a:lnTo>
                    <a:pt x="8885" y="4883"/>
                  </a:lnTo>
                  <a:cubicBezTo>
                    <a:pt x="8538" y="4915"/>
                    <a:pt x="8223" y="5104"/>
                    <a:pt x="8066" y="5419"/>
                  </a:cubicBezTo>
                  <a:lnTo>
                    <a:pt x="7751" y="6049"/>
                  </a:lnTo>
                  <a:cubicBezTo>
                    <a:pt x="7719" y="6175"/>
                    <a:pt x="7593" y="6238"/>
                    <a:pt x="7436" y="6238"/>
                  </a:cubicBezTo>
                  <a:lnTo>
                    <a:pt x="2710" y="6238"/>
                  </a:lnTo>
                  <a:lnTo>
                    <a:pt x="2710" y="693"/>
                  </a:lnTo>
                  <a:close/>
                  <a:moveTo>
                    <a:pt x="10681" y="5513"/>
                  </a:moveTo>
                  <a:cubicBezTo>
                    <a:pt x="10870" y="5513"/>
                    <a:pt x="11027" y="5671"/>
                    <a:pt x="11027" y="5860"/>
                  </a:cubicBezTo>
                  <a:lnTo>
                    <a:pt x="11027" y="10649"/>
                  </a:lnTo>
                  <a:cubicBezTo>
                    <a:pt x="11027" y="10869"/>
                    <a:pt x="10870" y="11027"/>
                    <a:pt x="10681" y="11027"/>
                  </a:cubicBezTo>
                  <a:lnTo>
                    <a:pt x="1009" y="11027"/>
                  </a:lnTo>
                  <a:cubicBezTo>
                    <a:pt x="820" y="11027"/>
                    <a:pt x="662" y="10869"/>
                    <a:pt x="662" y="10649"/>
                  </a:cubicBezTo>
                  <a:lnTo>
                    <a:pt x="662" y="6868"/>
                  </a:lnTo>
                  <a:lnTo>
                    <a:pt x="7436" y="6868"/>
                  </a:lnTo>
                  <a:cubicBezTo>
                    <a:pt x="7845" y="6868"/>
                    <a:pt x="8192" y="6648"/>
                    <a:pt x="8349" y="6333"/>
                  </a:cubicBezTo>
                  <a:lnTo>
                    <a:pt x="8664" y="5703"/>
                  </a:lnTo>
                  <a:cubicBezTo>
                    <a:pt x="8696" y="5576"/>
                    <a:pt x="8822" y="5513"/>
                    <a:pt x="8979" y="5513"/>
                  </a:cubicBezTo>
                  <a:close/>
                  <a:moveTo>
                    <a:pt x="2395" y="0"/>
                  </a:moveTo>
                  <a:cubicBezTo>
                    <a:pt x="2206" y="0"/>
                    <a:pt x="2048" y="158"/>
                    <a:pt x="2048" y="347"/>
                  </a:cubicBezTo>
                  <a:lnTo>
                    <a:pt x="2048" y="2111"/>
                  </a:lnTo>
                  <a:lnTo>
                    <a:pt x="1009" y="2111"/>
                  </a:lnTo>
                  <a:cubicBezTo>
                    <a:pt x="473" y="2111"/>
                    <a:pt x="0" y="2584"/>
                    <a:pt x="0" y="3151"/>
                  </a:cubicBezTo>
                  <a:lnTo>
                    <a:pt x="0" y="10649"/>
                  </a:lnTo>
                  <a:cubicBezTo>
                    <a:pt x="0" y="11216"/>
                    <a:pt x="473" y="11688"/>
                    <a:pt x="1009" y="11688"/>
                  </a:cubicBezTo>
                  <a:lnTo>
                    <a:pt x="10618" y="11688"/>
                  </a:lnTo>
                  <a:cubicBezTo>
                    <a:pt x="11185" y="11688"/>
                    <a:pt x="11657" y="11216"/>
                    <a:pt x="11657" y="10649"/>
                  </a:cubicBezTo>
                  <a:lnTo>
                    <a:pt x="11657" y="4505"/>
                  </a:lnTo>
                  <a:cubicBezTo>
                    <a:pt x="11689" y="3938"/>
                    <a:pt x="11216" y="3466"/>
                    <a:pt x="10681" y="3466"/>
                  </a:cubicBezTo>
                  <a:lnTo>
                    <a:pt x="9609" y="3466"/>
                  </a:lnTo>
                  <a:lnTo>
                    <a:pt x="9609" y="347"/>
                  </a:lnTo>
                  <a:cubicBezTo>
                    <a:pt x="9609" y="158"/>
                    <a:pt x="9452" y="0"/>
                    <a:pt x="9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pt-BR" noProof="0" dirty="0"/>
            </a:p>
          </p:txBody>
        </p:sp>
        <p:sp>
          <p:nvSpPr>
            <p:cNvPr id="6" name="Google Shape;11748;p90">
              <a:extLst>
                <a:ext uri="{FF2B5EF4-FFF2-40B4-BE49-F238E27FC236}">
                  <a16:creationId xmlns:a16="http://schemas.microsoft.com/office/drawing/2014/main" id="{373F11F0-FA3A-2E13-D7AC-C24675454724}"/>
                </a:ext>
              </a:extLst>
            </p:cNvPr>
            <p:cNvSpPr/>
            <p:nvPr/>
          </p:nvSpPr>
          <p:spPr>
            <a:xfrm>
              <a:off x="-6268450" y="2790150"/>
              <a:ext cx="119750" cy="18125"/>
            </a:xfrm>
            <a:custGeom>
              <a:avLst/>
              <a:gdLst/>
              <a:ahLst/>
              <a:cxnLst/>
              <a:rect l="l" t="t" r="r" b="b"/>
              <a:pathLst>
                <a:path w="4790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99"/>
                    <a:pt x="158" y="725"/>
                    <a:pt x="347" y="725"/>
                  </a:cubicBezTo>
                  <a:lnTo>
                    <a:pt x="4443" y="725"/>
                  </a:lnTo>
                  <a:cubicBezTo>
                    <a:pt x="4632" y="725"/>
                    <a:pt x="4789" y="567"/>
                    <a:pt x="4789" y="347"/>
                  </a:cubicBezTo>
                  <a:cubicBezTo>
                    <a:pt x="4789" y="158"/>
                    <a:pt x="4632" y="0"/>
                    <a:pt x="44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pt-BR" noProof="0" dirty="0"/>
            </a:p>
          </p:txBody>
        </p:sp>
        <p:sp>
          <p:nvSpPr>
            <p:cNvPr id="7" name="Google Shape;11749;p90">
              <a:extLst>
                <a:ext uri="{FF2B5EF4-FFF2-40B4-BE49-F238E27FC236}">
                  <a16:creationId xmlns:a16="http://schemas.microsoft.com/office/drawing/2014/main" id="{D0F0F174-8248-5768-F114-C5B5FBD74C5A}"/>
                </a:ext>
              </a:extLst>
            </p:cNvPr>
            <p:cNvSpPr/>
            <p:nvPr/>
          </p:nvSpPr>
          <p:spPr>
            <a:xfrm>
              <a:off x="-6268450" y="2825600"/>
              <a:ext cx="119750" cy="18125"/>
            </a:xfrm>
            <a:custGeom>
              <a:avLst/>
              <a:gdLst/>
              <a:ahLst/>
              <a:cxnLst/>
              <a:rect l="l" t="t" r="r" b="b"/>
              <a:pathLst>
                <a:path w="4790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99"/>
                    <a:pt x="158" y="725"/>
                    <a:pt x="347" y="725"/>
                  </a:cubicBezTo>
                  <a:lnTo>
                    <a:pt x="4443" y="725"/>
                  </a:lnTo>
                  <a:cubicBezTo>
                    <a:pt x="4632" y="725"/>
                    <a:pt x="4789" y="567"/>
                    <a:pt x="4789" y="347"/>
                  </a:cubicBezTo>
                  <a:cubicBezTo>
                    <a:pt x="4789" y="158"/>
                    <a:pt x="4632" y="0"/>
                    <a:pt x="44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pt-BR" noProof="0" dirty="0"/>
            </a:p>
          </p:txBody>
        </p:sp>
        <p:sp>
          <p:nvSpPr>
            <p:cNvPr id="8" name="Google Shape;11750;p90">
              <a:extLst>
                <a:ext uri="{FF2B5EF4-FFF2-40B4-BE49-F238E27FC236}">
                  <a16:creationId xmlns:a16="http://schemas.microsoft.com/office/drawing/2014/main" id="{F3AEF0B2-7DAE-984B-EA9C-08A87E00E3F3}"/>
                </a:ext>
              </a:extLst>
            </p:cNvPr>
            <p:cNvSpPr/>
            <p:nvPr/>
          </p:nvSpPr>
          <p:spPr>
            <a:xfrm>
              <a:off x="-6268450" y="2860250"/>
              <a:ext cx="119750" cy="17350"/>
            </a:xfrm>
            <a:custGeom>
              <a:avLst/>
              <a:gdLst/>
              <a:ahLst/>
              <a:cxnLst/>
              <a:rect l="l" t="t" r="r" b="b"/>
              <a:pathLst>
                <a:path w="4790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lnTo>
                    <a:pt x="4443" y="693"/>
                  </a:lnTo>
                  <a:cubicBezTo>
                    <a:pt x="4632" y="693"/>
                    <a:pt x="4789" y="536"/>
                    <a:pt x="4789" y="347"/>
                  </a:cubicBezTo>
                  <a:cubicBezTo>
                    <a:pt x="4789" y="158"/>
                    <a:pt x="4632" y="0"/>
                    <a:pt x="44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pt-BR" noProof="0" dirty="0"/>
            </a:p>
          </p:txBody>
        </p:sp>
      </p:grpSp>
      <p:pic>
        <p:nvPicPr>
          <p:cNvPr id="9" name="Imagem 8">
            <a:extLst>
              <a:ext uri="{FF2B5EF4-FFF2-40B4-BE49-F238E27FC236}">
                <a16:creationId xmlns:a16="http://schemas.microsoft.com/office/drawing/2014/main" id="{4B28AA9F-CA9B-B0C4-3C94-305A2CAF24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8646" y="1235656"/>
            <a:ext cx="377101" cy="377101"/>
          </a:xfrm>
          <a:prstGeom prst="rect">
            <a:avLst/>
          </a:prstGeom>
        </p:spPr>
      </p:pic>
      <p:grpSp>
        <p:nvGrpSpPr>
          <p:cNvPr id="10" name="Google Shape;10415;p86">
            <a:extLst>
              <a:ext uri="{FF2B5EF4-FFF2-40B4-BE49-F238E27FC236}">
                <a16:creationId xmlns:a16="http://schemas.microsoft.com/office/drawing/2014/main" id="{61B3F947-5701-E11B-928F-947057694435}"/>
              </a:ext>
            </a:extLst>
          </p:cNvPr>
          <p:cNvGrpSpPr/>
          <p:nvPr/>
        </p:nvGrpSpPr>
        <p:grpSpPr>
          <a:xfrm>
            <a:off x="889432" y="1233534"/>
            <a:ext cx="298653" cy="304700"/>
            <a:chOff x="-65129950" y="2646800"/>
            <a:chExt cx="311125" cy="317425"/>
          </a:xfrm>
          <a:solidFill>
            <a:srgbClr val="000000"/>
          </a:solidFill>
        </p:grpSpPr>
        <p:sp>
          <p:nvSpPr>
            <p:cNvPr id="11" name="Google Shape;10416;p86">
              <a:extLst>
                <a:ext uri="{FF2B5EF4-FFF2-40B4-BE49-F238E27FC236}">
                  <a16:creationId xmlns:a16="http://schemas.microsoft.com/office/drawing/2014/main" id="{57C1D343-0C46-7016-A5A0-B9B239168754}"/>
                </a:ext>
              </a:extLst>
            </p:cNvPr>
            <p:cNvSpPr/>
            <p:nvPr/>
          </p:nvSpPr>
          <p:spPr>
            <a:xfrm>
              <a:off x="-65129950" y="2646800"/>
              <a:ext cx="311125" cy="317425"/>
            </a:xfrm>
            <a:custGeom>
              <a:avLst/>
              <a:gdLst/>
              <a:ahLst/>
              <a:cxnLst/>
              <a:rect l="l" t="t" r="r" b="b"/>
              <a:pathLst>
                <a:path w="12445" h="12697" extrusionOk="0">
                  <a:moveTo>
                    <a:pt x="6648" y="851"/>
                  </a:moveTo>
                  <a:lnTo>
                    <a:pt x="6648" y="1954"/>
                  </a:lnTo>
                  <a:lnTo>
                    <a:pt x="5860" y="1954"/>
                  </a:lnTo>
                  <a:lnTo>
                    <a:pt x="5860" y="851"/>
                  </a:lnTo>
                  <a:close/>
                  <a:moveTo>
                    <a:pt x="1261" y="1954"/>
                  </a:moveTo>
                  <a:cubicBezTo>
                    <a:pt x="1355" y="1954"/>
                    <a:pt x="1450" y="1985"/>
                    <a:pt x="1544" y="2080"/>
                  </a:cubicBezTo>
                  <a:cubicBezTo>
                    <a:pt x="1733" y="2237"/>
                    <a:pt x="1733" y="2521"/>
                    <a:pt x="1576" y="2678"/>
                  </a:cubicBezTo>
                  <a:cubicBezTo>
                    <a:pt x="1497" y="2757"/>
                    <a:pt x="1387" y="2797"/>
                    <a:pt x="1276" y="2797"/>
                  </a:cubicBezTo>
                  <a:cubicBezTo>
                    <a:pt x="1166" y="2797"/>
                    <a:pt x="1056" y="2757"/>
                    <a:pt x="977" y="2678"/>
                  </a:cubicBezTo>
                  <a:cubicBezTo>
                    <a:pt x="819" y="2521"/>
                    <a:pt x="819" y="2237"/>
                    <a:pt x="977" y="2080"/>
                  </a:cubicBezTo>
                  <a:cubicBezTo>
                    <a:pt x="1072" y="1985"/>
                    <a:pt x="1198" y="1954"/>
                    <a:pt x="1261" y="1954"/>
                  </a:cubicBezTo>
                  <a:close/>
                  <a:moveTo>
                    <a:pt x="11216" y="1954"/>
                  </a:moveTo>
                  <a:cubicBezTo>
                    <a:pt x="11468" y="1954"/>
                    <a:pt x="11626" y="2143"/>
                    <a:pt x="11626" y="2395"/>
                  </a:cubicBezTo>
                  <a:cubicBezTo>
                    <a:pt x="11626" y="2615"/>
                    <a:pt x="11437" y="2836"/>
                    <a:pt x="11216" y="2836"/>
                  </a:cubicBezTo>
                  <a:cubicBezTo>
                    <a:pt x="11027" y="2836"/>
                    <a:pt x="10807" y="2615"/>
                    <a:pt x="10807" y="2395"/>
                  </a:cubicBezTo>
                  <a:cubicBezTo>
                    <a:pt x="10807" y="2143"/>
                    <a:pt x="10996" y="1954"/>
                    <a:pt x="11216" y="1954"/>
                  </a:cubicBezTo>
                  <a:close/>
                  <a:moveTo>
                    <a:pt x="6270" y="2773"/>
                  </a:moveTo>
                  <a:cubicBezTo>
                    <a:pt x="8759" y="2773"/>
                    <a:pt x="10807" y="4821"/>
                    <a:pt x="10807" y="7341"/>
                  </a:cubicBezTo>
                  <a:cubicBezTo>
                    <a:pt x="10807" y="9861"/>
                    <a:pt x="8759" y="11909"/>
                    <a:pt x="6270" y="11909"/>
                  </a:cubicBezTo>
                  <a:cubicBezTo>
                    <a:pt x="3781" y="11909"/>
                    <a:pt x="1733" y="9861"/>
                    <a:pt x="1733" y="7341"/>
                  </a:cubicBezTo>
                  <a:cubicBezTo>
                    <a:pt x="1733" y="4821"/>
                    <a:pt x="3781" y="2773"/>
                    <a:pt x="6270" y="2773"/>
                  </a:cubicBezTo>
                  <a:close/>
                  <a:moveTo>
                    <a:pt x="4663" y="0"/>
                  </a:moveTo>
                  <a:cubicBezTo>
                    <a:pt x="4411" y="0"/>
                    <a:pt x="4254" y="189"/>
                    <a:pt x="4254" y="410"/>
                  </a:cubicBezTo>
                  <a:cubicBezTo>
                    <a:pt x="4254" y="662"/>
                    <a:pt x="4474" y="851"/>
                    <a:pt x="4663" y="851"/>
                  </a:cubicBezTo>
                  <a:lnTo>
                    <a:pt x="5104" y="851"/>
                  </a:lnTo>
                  <a:lnTo>
                    <a:pt x="5104" y="2111"/>
                  </a:lnTo>
                  <a:cubicBezTo>
                    <a:pt x="4254" y="2300"/>
                    <a:pt x="3466" y="2710"/>
                    <a:pt x="2836" y="3245"/>
                  </a:cubicBezTo>
                  <a:lnTo>
                    <a:pt x="2489" y="2899"/>
                  </a:lnTo>
                  <a:cubicBezTo>
                    <a:pt x="2741" y="2426"/>
                    <a:pt x="2647" y="1891"/>
                    <a:pt x="2269" y="1481"/>
                  </a:cubicBezTo>
                  <a:cubicBezTo>
                    <a:pt x="2032" y="1245"/>
                    <a:pt x="1717" y="1127"/>
                    <a:pt x="1394" y="1127"/>
                  </a:cubicBezTo>
                  <a:cubicBezTo>
                    <a:pt x="1072" y="1127"/>
                    <a:pt x="741" y="1245"/>
                    <a:pt x="473" y="1481"/>
                  </a:cubicBezTo>
                  <a:cubicBezTo>
                    <a:pt x="0" y="1954"/>
                    <a:pt x="0" y="2741"/>
                    <a:pt x="473" y="3245"/>
                  </a:cubicBezTo>
                  <a:cubicBezTo>
                    <a:pt x="725" y="3498"/>
                    <a:pt x="1040" y="3624"/>
                    <a:pt x="1355" y="3624"/>
                  </a:cubicBezTo>
                  <a:cubicBezTo>
                    <a:pt x="1544" y="3624"/>
                    <a:pt x="1702" y="3561"/>
                    <a:pt x="1891" y="3498"/>
                  </a:cubicBezTo>
                  <a:lnTo>
                    <a:pt x="2269" y="3844"/>
                  </a:lnTo>
                  <a:cubicBezTo>
                    <a:pt x="1481" y="4789"/>
                    <a:pt x="946" y="6018"/>
                    <a:pt x="946" y="7341"/>
                  </a:cubicBezTo>
                  <a:cubicBezTo>
                    <a:pt x="946" y="10303"/>
                    <a:pt x="3371" y="12697"/>
                    <a:pt x="6301" y="12697"/>
                  </a:cubicBezTo>
                  <a:cubicBezTo>
                    <a:pt x="9263" y="12697"/>
                    <a:pt x="11657" y="10303"/>
                    <a:pt x="11657" y="7341"/>
                  </a:cubicBezTo>
                  <a:cubicBezTo>
                    <a:pt x="11657" y="6018"/>
                    <a:pt x="11185" y="4789"/>
                    <a:pt x="10365" y="3844"/>
                  </a:cubicBezTo>
                  <a:lnTo>
                    <a:pt x="10712" y="3498"/>
                  </a:lnTo>
                  <a:cubicBezTo>
                    <a:pt x="10838" y="3561"/>
                    <a:pt x="11027" y="3624"/>
                    <a:pt x="11216" y="3624"/>
                  </a:cubicBezTo>
                  <a:cubicBezTo>
                    <a:pt x="11909" y="3624"/>
                    <a:pt x="12445" y="3056"/>
                    <a:pt x="12445" y="2363"/>
                  </a:cubicBezTo>
                  <a:cubicBezTo>
                    <a:pt x="12445" y="1670"/>
                    <a:pt x="11909" y="1135"/>
                    <a:pt x="11216" y="1135"/>
                  </a:cubicBezTo>
                  <a:cubicBezTo>
                    <a:pt x="10555" y="1135"/>
                    <a:pt x="10019" y="1670"/>
                    <a:pt x="10019" y="2363"/>
                  </a:cubicBezTo>
                  <a:cubicBezTo>
                    <a:pt x="10019" y="2552"/>
                    <a:pt x="10050" y="2710"/>
                    <a:pt x="10113" y="2899"/>
                  </a:cubicBezTo>
                  <a:lnTo>
                    <a:pt x="9767" y="3245"/>
                  </a:lnTo>
                  <a:cubicBezTo>
                    <a:pt x="9137" y="2710"/>
                    <a:pt x="8349" y="2300"/>
                    <a:pt x="7530" y="2111"/>
                  </a:cubicBezTo>
                  <a:lnTo>
                    <a:pt x="7530" y="851"/>
                  </a:lnTo>
                  <a:lnTo>
                    <a:pt x="7971" y="851"/>
                  </a:lnTo>
                  <a:cubicBezTo>
                    <a:pt x="8192" y="851"/>
                    <a:pt x="8349" y="662"/>
                    <a:pt x="8349" y="410"/>
                  </a:cubicBezTo>
                  <a:cubicBezTo>
                    <a:pt x="8349" y="189"/>
                    <a:pt x="8160" y="0"/>
                    <a:pt x="79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pt-BR" noProof="0" dirty="0"/>
            </a:p>
          </p:txBody>
        </p:sp>
        <p:sp>
          <p:nvSpPr>
            <p:cNvPr id="12" name="Google Shape;10417;p86">
              <a:extLst>
                <a:ext uri="{FF2B5EF4-FFF2-40B4-BE49-F238E27FC236}">
                  <a16:creationId xmlns:a16="http://schemas.microsoft.com/office/drawing/2014/main" id="{CD642BD5-D54B-852E-12FF-319386A05F41}"/>
                </a:ext>
              </a:extLst>
            </p:cNvPr>
            <p:cNvSpPr/>
            <p:nvPr/>
          </p:nvSpPr>
          <p:spPr>
            <a:xfrm>
              <a:off x="-65066950" y="2738175"/>
              <a:ext cx="187475" cy="185100"/>
            </a:xfrm>
            <a:custGeom>
              <a:avLst/>
              <a:gdLst/>
              <a:ahLst/>
              <a:cxnLst/>
              <a:rect l="l" t="t" r="r" b="b"/>
              <a:pathLst>
                <a:path w="7499" h="7404" extrusionOk="0">
                  <a:moveTo>
                    <a:pt x="3309" y="819"/>
                  </a:moveTo>
                  <a:lnTo>
                    <a:pt x="3309" y="3686"/>
                  </a:lnTo>
                  <a:cubicBezTo>
                    <a:pt x="3309" y="3938"/>
                    <a:pt x="3498" y="4127"/>
                    <a:pt x="3718" y="4127"/>
                  </a:cubicBezTo>
                  <a:lnTo>
                    <a:pt x="6612" y="4127"/>
                  </a:lnTo>
                  <a:cubicBezTo>
                    <a:pt x="6410" y="5529"/>
                    <a:pt x="5188" y="6585"/>
                    <a:pt x="3750" y="6585"/>
                  </a:cubicBezTo>
                  <a:cubicBezTo>
                    <a:pt x="2143" y="6585"/>
                    <a:pt x="820" y="5261"/>
                    <a:pt x="820" y="3686"/>
                  </a:cubicBezTo>
                  <a:cubicBezTo>
                    <a:pt x="820" y="2237"/>
                    <a:pt x="1891" y="1008"/>
                    <a:pt x="3309" y="819"/>
                  </a:cubicBezTo>
                  <a:close/>
                  <a:moveTo>
                    <a:pt x="3750" y="0"/>
                  </a:moveTo>
                  <a:cubicBezTo>
                    <a:pt x="1702" y="0"/>
                    <a:pt x="1" y="1638"/>
                    <a:pt x="1" y="3686"/>
                  </a:cubicBezTo>
                  <a:cubicBezTo>
                    <a:pt x="1" y="5734"/>
                    <a:pt x="1671" y="7404"/>
                    <a:pt x="3750" y="7404"/>
                  </a:cubicBezTo>
                  <a:cubicBezTo>
                    <a:pt x="5798" y="7404"/>
                    <a:pt x="7499" y="5734"/>
                    <a:pt x="7499" y="3686"/>
                  </a:cubicBezTo>
                  <a:cubicBezTo>
                    <a:pt x="7499" y="3466"/>
                    <a:pt x="7278" y="3277"/>
                    <a:pt x="7058" y="3277"/>
                  </a:cubicBezTo>
                  <a:lnTo>
                    <a:pt x="4128" y="3277"/>
                  </a:lnTo>
                  <a:lnTo>
                    <a:pt x="4128" y="378"/>
                  </a:lnTo>
                  <a:cubicBezTo>
                    <a:pt x="4128" y="158"/>
                    <a:pt x="3939" y="0"/>
                    <a:pt x="37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pt-BR" noProof="0" dirty="0"/>
            </a:p>
          </p:txBody>
        </p:sp>
      </p:grpSp>
      <p:sp>
        <p:nvSpPr>
          <p:cNvPr id="13" name="Google Shape;1031;p46">
            <a:extLst>
              <a:ext uri="{FF2B5EF4-FFF2-40B4-BE49-F238E27FC236}">
                <a16:creationId xmlns:a16="http://schemas.microsoft.com/office/drawing/2014/main" id="{C3EA5422-A25A-6EB1-A5DF-5F5DE4FE41A8}"/>
              </a:ext>
            </a:extLst>
          </p:cNvPr>
          <p:cNvSpPr txBox="1">
            <a:spLocks/>
          </p:cNvSpPr>
          <p:nvPr/>
        </p:nvSpPr>
        <p:spPr>
          <a:xfrm>
            <a:off x="720000" y="2002620"/>
            <a:ext cx="2359500" cy="8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indent="0" defTabSz="914400" hangingPunct="1">
              <a:buClr>
                <a:srgbClr val="202331"/>
              </a:buClr>
              <a:defRPr/>
            </a:pPr>
            <a:r>
              <a:rPr lang="pt-BR" noProof="0" dirty="0">
                <a:solidFill>
                  <a:srgbClr val="202331"/>
                </a:solidFill>
                <a:latin typeface="Kanit Light" panose="020B0604020202020204" charset="-34"/>
                <a:cs typeface="Kanit Light" panose="020B0604020202020204" charset="-34"/>
              </a:rPr>
              <a:t>Tempo de contratação era de </a:t>
            </a:r>
            <a:r>
              <a:rPr lang="pt-BR" b="1" noProof="0" dirty="0">
                <a:solidFill>
                  <a:srgbClr val="803176"/>
                </a:solidFill>
                <a:latin typeface="Kanit Light" panose="020B0604020202020204" charset="-34"/>
                <a:cs typeface="Kanit Light" panose="020B0604020202020204" charset="-34"/>
              </a:rPr>
              <a:t>aproximadamente 3 dias </a:t>
            </a:r>
            <a:r>
              <a:rPr lang="pt-BR" noProof="0" dirty="0">
                <a:solidFill>
                  <a:srgbClr val="202331"/>
                </a:solidFill>
                <a:latin typeface="Kanit Light" panose="020B0604020202020204" charset="-34"/>
                <a:cs typeface="Kanit Light" panose="020B0604020202020204" charset="-34"/>
              </a:rPr>
              <a:t>(impressão, assinatura e digitalização) </a:t>
            </a:r>
          </a:p>
        </p:txBody>
      </p:sp>
      <p:sp>
        <p:nvSpPr>
          <p:cNvPr id="14" name="Google Shape;1032;p46">
            <a:extLst>
              <a:ext uri="{FF2B5EF4-FFF2-40B4-BE49-F238E27FC236}">
                <a16:creationId xmlns:a16="http://schemas.microsoft.com/office/drawing/2014/main" id="{87E5B0B8-A585-EB58-DEB3-AB18B4848216}"/>
              </a:ext>
            </a:extLst>
          </p:cNvPr>
          <p:cNvSpPr txBox="1">
            <a:spLocks/>
          </p:cNvSpPr>
          <p:nvPr/>
        </p:nvSpPr>
        <p:spPr>
          <a:xfrm>
            <a:off x="3392266" y="2002620"/>
            <a:ext cx="2359500" cy="8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indent="0" defTabSz="914400" hangingPunct="1">
              <a:buClr>
                <a:srgbClr val="202331"/>
              </a:buClr>
              <a:defRPr/>
            </a:pPr>
            <a:r>
              <a:rPr lang="pt-BR" noProof="0" dirty="0">
                <a:solidFill>
                  <a:srgbClr val="202331"/>
                </a:solidFill>
                <a:latin typeface="Kanit Light" panose="020B0604020202020204" charset="-34"/>
                <a:cs typeface="Kanit Light" panose="020B0604020202020204" charset="-34"/>
              </a:rPr>
              <a:t>São </a:t>
            </a:r>
            <a:r>
              <a:rPr lang="pt-BR" b="1" noProof="0" dirty="0">
                <a:solidFill>
                  <a:srgbClr val="803176"/>
                </a:solidFill>
                <a:latin typeface="Kanit Light" panose="020B0604020202020204" charset="-34"/>
                <a:cs typeface="Kanit Light" panose="020B0604020202020204" charset="-34"/>
              </a:rPr>
              <a:t>12 documentos e 20 folhas </a:t>
            </a:r>
            <a:r>
              <a:rPr lang="pt-BR" noProof="0" dirty="0">
                <a:solidFill>
                  <a:srgbClr val="202331"/>
                </a:solidFill>
                <a:latin typeface="Kanit Light" panose="020B0604020202020204" charset="-34"/>
                <a:cs typeface="Kanit Light" panose="020B0604020202020204" charset="-34"/>
              </a:rPr>
              <a:t>por integrante</a:t>
            </a:r>
          </a:p>
        </p:txBody>
      </p:sp>
      <p:sp>
        <p:nvSpPr>
          <p:cNvPr id="15" name="Google Shape;1035;p46">
            <a:extLst>
              <a:ext uri="{FF2B5EF4-FFF2-40B4-BE49-F238E27FC236}">
                <a16:creationId xmlns:a16="http://schemas.microsoft.com/office/drawing/2014/main" id="{2475C78C-20F3-4B04-986C-BD181239ECEC}"/>
              </a:ext>
            </a:extLst>
          </p:cNvPr>
          <p:cNvSpPr txBox="1">
            <a:spLocks/>
          </p:cNvSpPr>
          <p:nvPr/>
        </p:nvSpPr>
        <p:spPr>
          <a:xfrm>
            <a:off x="6064528" y="2002620"/>
            <a:ext cx="2359500" cy="8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indent="0" defTabSz="914400" hangingPunct="1">
              <a:buClr>
                <a:srgbClr val="202331"/>
              </a:buClr>
              <a:defRPr/>
            </a:pPr>
            <a:r>
              <a:rPr lang="pt-BR" b="1" dirty="0">
                <a:solidFill>
                  <a:srgbClr val="803176"/>
                </a:solidFill>
                <a:latin typeface="Kanit Light" panose="020B0604020202020204" charset="-34"/>
                <a:cs typeface="Kanit Light" panose="020B0604020202020204" charset="-34"/>
              </a:rPr>
              <a:t>Custos Elevados</a:t>
            </a:r>
            <a:r>
              <a:rPr lang="pt-BR" b="1" noProof="0" dirty="0">
                <a:solidFill>
                  <a:srgbClr val="803176"/>
                </a:solidFill>
                <a:latin typeface="Kanit Light" panose="020B0604020202020204" charset="-34"/>
                <a:cs typeface="Kanit Light" panose="020B0604020202020204" charset="-34"/>
              </a:rPr>
              <a:t> </a:t>
            </a:r>
            <a:r>
              <a:rPr lang="pt-BR" noProof="0" dirty="0">
                <a:solidFill>
                  <a:srgbClr val="202331"/>
                </a:solidFill>
                <a:latin typeface="Kanit Light" panose="020B0604020202020204" charset="-34"/>
                <a:cs typeface="Kanit Light" panose="020B0604020202020204" charset="-34"/>
              </a:rPr>
              <a:t>com materiais, logística e armazenamento</a:t>
            </a:r>
          </a:p>
        </p:txBody>
      </p:sp>
      <p:sp>
        <p:nvSpPr>
          <p:cNvPr id="16" name="Google Shape;1037;p46">
            <a:extLst>
              <a:ext uri="{FF2B5EF4-FFF2-40B4-BE49-F238E27FC236}">
                <a16:creationId xmlns:a16="http://schemas.microsoft.com/office/drawing/2014/main" id="{29B64E08-13FD-7BB6-9129-AB268E61691B}"/>
              </a:ext>
            </a:extLst>
          </p:cNvPr>
          <p:cNvSpPr txBox="1">
            <a:spLocks/>
          </p:cNvSpPr>
          <p:nvPr/>
        </p:nvSpPr>
        <p:spPr>
          <a:xfrm>
            <a:off x="724639" y="1781621"/>
            <a:ext cx="2575151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pPr marL="0" indent="0" defTabSz="914400" hangingPunct="1">
              <a:buClr>
                <a:srgbClr val="202331"/>
              </a:buClr>
              <a:defRPr/>
            </a:pPr>
            <a:r>
              <a:rPr lang="pt-BR" b="1" noProof="0" dirty="0">
                <a:solidFill>
                  <a:srgbClr val="803176"/>
                </a:solidFill>
                <a:latin typeface="Kanit" panose="020B0604020202020204" charset="-34"/>
                <a:cs typeface="Kanit" panose="020B0604020202020204" charset="-34"/>
              </a:rPr>
              <a:t>Tempo</a:t>
            </a:r>
          </a:p>
        </p:txBody>
      </p:sp>
      <p:sp>
        <p:nvSpPr>
          <p:cNvPr id="17" name="Google Shape;1038;p46">
            <a:extLst>
              <a:ext uri="{FF2B5EF4-FFF2-40B4-BE49-F238E27FC236}">
                <a16:creationId xmlns:a16="http://schemas.microsoft.com/office/drawing/2014/main" id="{D9B62782-65FF-B8BD-88DB-85C4921DE503}"/>
              </a:ext>
            </a:extLst>
          </p:cNvPr>
          <p:cNvSpPr txBox="1">
            <a:spLocks/>
          </p:cNvSpPr>
          <p:nvPr/>
        </p:nvSpPr>
        <p:spPr>
          <a:xfrm>
            <a:off x="3396904" y="1781621"/>
            <a:ext cx="23502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pPr marL="0" indent="0" defTabSz="914400" hangingPunct="1">
              <a:buClr>
                <a:srgbClr val="202331"/>
              </a:buClr>
              <a:defRPr/>
            </a:pPr>
            <a:r>
              <a:rPr lang="pt-BR" b="1" noProof="0" dirty="0">
                <a:solidFill>
                  <a:srgbClr val="803176"/>
                </a:solidFill>
                <a:latin typeface="Kanit" panose="020B0604020202020204" charset="-34"/>
                <a:cs typeface="Kanit" panose="020B0604020202020204" charset="-34"/>
              </a:rPr>
              <a:t>Kit</a:t>
            </a:r>
          </a:p>
        </p:txBody>
      </p:sp>
      <p:sp>
        <p:nvSpPr>
          <p:cNvPr id="18" name="Google Shape;1039;p46">
            <a:extLst>
              <a:ext uri="{FF2B5EF4-FFF2-40B4-BE49-F238E27FC236}">
                <a16:creationId xmlns:a16="http://schemas.microsoft.com/office/drawing/2014/main" id="{CCDE3714-3E84-90C5-A97F-BFE8FFA16A5E}"/>
              </a:ext>
            </a:extLst>
          </p:cNvPr>
          <p:cNvSpPr txBox="1">
            <a:spLocks/>
          </p:cNvSpPr>
          <p:nvPr/>
        </p:nvSpPr>
        <p:spPr>
          <a:xfrm>
            <a:off x="6069165" y="1781621"/>
            <a:ext cx="23502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pPr marL="0" indent="0" defTabSz="914400" hangingPunct="1">
              <a:buClr>
                <a:srgbClr val="202331"/>
              </a:buClr>
              <a:defRPr/>
            </a:pPr>
            <a:r>
              <a:rPr lang="pt-BR" b="1" noProof="0" dirty="0">
                <a:solidFill>
                  <a:srgbClr val="803176"/>
                </a:solidFill>
                <a:latin typeface="Kanit" panose="020B0604020202020204" charset="-34"/>
                <a:cs typeface="Kanit" panose="020B0604020202020204" charset="-34"/>
              </a:rPr>
              <a:t>Custos</a:t>
            </a:r>
          </a:p>
        </p:txBody>
      </p:sp>
      <p:sp>
        <p:nvSpPr>
          <p:cNvPr id="19" name="Google Shape;1033;p46">
            <a:extLst>
              <a:ext uri="{FF2B5EF4-FFF2-40B4-BE49-F238E27FC236}">
                <a16:creationId xmlns:a16="http://schemas.microsoft.com/office/drawing/2014/main" id="{F9BCC735-11E1-36DC-1CBC-163C7212A986}"/>
              </a:ext>
            </a:extLst>
          </p:cNvPr>
          <p:cNvSpPr txBox="1">
            <a:spLocks/>
          </p:cNvSpPr>
          <p:nvPr/>
        </p:nvSpPr>
        <p:spPr>
          <a:xfrm>
            <a:off x="2056118" y="3958739"/>
            <a:ext cx="2359500" cy="8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indent="0" defTabSz="914400" hangingPunct="1">
              <a:buClr>
                <a:srgbClr val="202331"/>
              </a:buClr>
              <a:defRPr/>
            </a:pPr>
            <a:r>
              <a:rPr lang="pt-BR" b="1" noProof="0" dirty="0">
                <a:solidFill>
                  <a:srgbClr val="803176"/>
                </a:solidFill>
                <a:latin typeface="Kanit Light" panose="020B0604020202020204" charset="-34"/>
                <a:cs typeface="Kanit Light" panose="020B0604020202020204" charset="-34"/>
              </a:rPr>
              <a:t>Alto risco de perda de documentos</a:t>
            </a:r>
            <a:r>
              <a:rPr lang="pt-BR" noProof="0" dirty="0">
                <a:solidFill>
                  <a:srgbClr val="202331"/>
                </a:solidFill>
                <a:latin typeface="Kanit Light" panose="020B0604020202020204" charset="-34"/>
                <a:cs typeface="Kanit Light" panose="020B0604020202020204" charset="-34"/>
              </a:rPr>
              <a:t>, falhas de conformidade e dificuldade de rastreabilidade</a:t>
            </a:r>
          </a:p>
        </p:txBody>
      </p:sp>
      <p:sp>
        <p:nvSpPr>
          <p:cNvPr id="20" name="Google Shape;1034;p46">
            <a:extLst>
              <a:ext uri="{FF2B5EF4-FFF2-40B4-BE49-F238E27FC236}">
                <a16:creationId xmlns:a16="http://schemas.microsoft.com/office/drawing/2014/main" id="{C745FFC0-3522-079F-13E5-A10709E22D0D}"/>
              </a:ext>
            </a:extLst>
          </p:cNvPr>
          <p:cNvSpPr txBox="1">
            <a:spLocks/>
          </p:cNvSpPr>
          <p:nvPr/>
        </p:nvSpPr>
        <p:spPr>
          <a:xfrm>
            <a:off x="4728382" y="3958739"/>
            <a:ext cx="2359500" cy="8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indent="0" defTabSz="914400" hangingPunct="1">
              <a:buClr>
                <a:srgbClr val="202331"/>
              </a:buClr>
              <a:defRPr/>
            </a:pPr>
            <a:r>
              <a:rPr lang="pt-BR" b="1" noProof="0" dirty="0">
                <a:solidFill>
                  <a:srgbClr val="803176"/>
                </a:solidFill>
                <a:latin typeface="Kanit Light" panose="020B0604020202020204" charset="-34"/>
                <a:cs typeface="Kanit Light" panose="020B0604020202020204" charset="-34"/>
              </a:rPr>
              <a:t>Alto e negativo </a:t>
            </a:r>
            <a:r>
              <a:rPr lang="pt-BR" noProof="0" dirty="0">
                <a:solidFill>
                  <a:srgbClr val="202331"/>
                </a:solidFill>
                <a:latin typeface="Kanit Light" panose="020B0604020202020204" charset="-34"/>
                <a:cs typeface="Kanit Light" panose="020B0604020202020204" charset="-34"/>
              </a:rPr>
              <a:t>com o uso de papel, energia e transporte</a:t>
            </a:r>
          </a:p>
        </p:txBody>
      </p:sp>
      <p:sp>
        <p:nvSpPr>
          <p:cNvPr id="21" name="Google Shape;1040;p46">
            <a:extLst>
              <a:ext uri="{FF2B5EF4-FFF2-40B4-BE49-F238E27FC236}">
                <a16:creationId xmlns:a16="http://schemas.microsoft.com/office/drawing/2014/main" id="{F06B53A1-7138-CFE2-1EEF-AC80615AD9A0}"/>
              </a:ext>
            </a:extLst>
          </p:cNvPr>
          <p:cNvSpPr txBox="1">
            <a:spLocks/>
          </p:cNvSpPr>
          <p:nvPr/>
        </p:nvSpPr>
        <p:spPr>
          <a:xfrm>
            <a:off x="2060758" y="3734542"/>
            <a:ext cx="23502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pPr marL="0" indent="0" defTabSz="914400" hangingPunct="1">
              <a:buClr>
                <a:srgbClr val="202331"/>
              </a:buClr>
              <a:defRPr/>
            </a:pPr>
            <a:r>
              <a:rPr lang="pt-BR" b="1" noProof="0" dirty="0">
                <a:solidFill>
                  <a:srgbClr val="803176"/>
                </a:solidFill>
                <a:latin typeface="Kanit" panose="020B0604020202020204" charset="-34"/>
                <a:cs typeface="Kanit" panose="020B0604020202020204" charset="-34"/>
              </a:rPr>
              <a:t>Riscos empresarial</a:t>
            </a:r>
          </a:p>
        </p:txBody>
      </p:sp>
      <p:sp>
        <p:nvSpPr>
          <p:cNvPr id="22" name="Google Shape;1041;p46">
            <a:extLst>
              <a:ext uri="{FF2B5EF4-FFF2-40B4-BE49-F238E27FC236}">
                <a16:creationId xmlns:a16="http://schemas.microsoft.com/office/drawing/2014/main" id="{501072E9-7A9F-F80D-F9EC-AF8F4F0E0FA2}"/>
              </a:ext>
            </a:extLst>
          </p:cNvPr>
          <p:cNvSpPr txBox="1">
            <a:spLocks/>
          </p:cNvSpPr>
          <p:nvPr/>
        </p:nvSpPr>
        <p:spPr>
          <a:xfrm>
            <a:off x="4733022" y="3734542"/>
            <a:ext cx="23502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pPr marL="0" indent="0" defTabSz="914400" hangingPunct="1">
              <a:buClr>
                <a:srgbClr val="202331"/>
              </a:buClr>
              <a:defRPr/>
            </a:pPr>
            <a:r>
              <a:rPr lang="pt-BR" b="1" noProof="0" dirty="0">
                <a:solidFill>
                  <a:srgbClr val="803176"/>
                </a:solidFill>
                <a:latin typeface="Kanit" panose="020B0604020202020204" charset="-34"/>
                <a:cs typeface="Kanit" panose="020B0604020202020204" charset="-34"/>
              </a:rPr>
              <a:t>Impacto ambiental</a:t>
            </a:r>
          </a:p>
        </p:txBody>
      </p:sp>
      <p:sp>
        <p:nvSpPr>
          <p:cNvPr id="23" name="Google Shape;97;p15">
            <a:extLst>
              <a:ext uri="{FF2B5EF4-FFF2-40B4-BE49-F238E27FC236}">
                <a16:creationId xmlns:a16="http://schemas.microsoft.com/office/drawing/2014/main" id="{500F63D9-2D2C-29BE-4C83-85A7415C9F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637554"/>
            <a:ext cx="8520600" cy="462469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lvl="0" indent="0" algn="l" rtl="0">
              <a:spcBef>
                <a:spcPts val="600"/>
              </a:spcBef>
              <a:spcAft>
                <a:spcPts val="0"/>
              </a:spcAft>
              <a:buSzPts val="1400"/>
              <a:buNone/>
            </a:pPr>
            <a:r>
              <a:rPr lang="pt-BR" noProof="0" dirty="0">
                <a:solidFill>
                  <a:srgbClr val="803176"/>
                </a:solidFill>
              </a:rPr>
              <a:t>INFORMAÇÕES RELEVANTES</a:t>
            </a:r>
          </a:p>
        </p:txBody>
      </p:sp>
    </p:spTree>
    <p:extLst>
      <p:ext uri="{BB962C8B-B14F-4D97-AF65-F5344CB8AC3E}">
        <p14:creationId xmlns:p14="http://schemas.microsoft.com/office/powerpoint/2010/main" val="2197902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>
          <a:extLst>
            <a:ext uri="{FF2B5EF4-FFF2-40B4-BE49-F238E27FC236}">
              <a16:creationId xmlns:a16="http://schemas.microsoft.com/office/drawing/2014/main" id="{B43438AF-88B8-1D71-230F-640EEF1C3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>
            <a:extLst>
              <a:ext uri="{FF2B5EF4-FFF2-40B4-BE49-F238E27FC236}">
                <a16:creationId xmlns:a16="http://schemas.microsoft.com/office/drawing/2014/main" id="{FEA291C1-FEB7-B13B-490F-EECB82F430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noProof="0" dirty="0"/>
              <a:t>OBJETIVO DA INICIATIVA</a:t>
            </a:r>
          </a:p>
        </p:txBody>
      </p:sp>
      <p:pic>
        <p:nvPicPr>
          <p:cNvPr id="31" name="Picture 2" descr="imagem">
            <a:extLst>
              <a:ext uri="{FF2B5EF4-FFF2-40B4-BE49-F238E27FC236}">
                <a16:creationId xmlns:a16="http://schemas.microsoft.com/office/drawing/2014/main" id="{E7A7DEA0-C036-CE38-A97E-DC8A4907B9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53" y="2362062"/>
            <a:ext cx="419375" cy="4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Google Shape;1228;p52">
            <a:extLst>
              <a:ext uri="{FF2B5EF4-FFF2-40B4-BE49-F238E27FC236}">
                <a16:creationId xmlns:a16="http://schemas.microsoft.com/office/drawing/2014/main" id="{8B8C84D9-EA67-A9BF-5DED-4A059B5353FC}"/>
              </a:ext>
            </a:extLst>
          </p:cNvPr>
          <p:cNvSpPr txBox="1">
            <a:spLocks/>
          </p:cNvSpPr>
          <p:nvPr/>
        </p:nvSpPr>
        <p:spPr>
          <a:xfrm>
            <a:off x="1815823" y="2187300"/>
            <a:ext cx="3754200" cy="7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buClr>
                <a:srgbClr val="F8F4F4"/>
              </a:buClr>
              <a:buSzPts val="6000"/>
              <a:buFont typeface="Poppins"/>
              <a:buNone/>
              <a:defRPr sz="2800">
                <a:solidFill>
                  <a:srgbClr val="202331"/>
                </a:solidFill>
                <a:latin typeface="Kanit" panose="020B0604020202020204" charset="-34"/>
                <a:ea typeface="Poppins"/>
                <a:cs typeface="Kanit" panose="020B0604020202020204" charset="-34"/>
              </a:defRPr>
            </a:lvl1pPr>
            <a:lvl2pPr algn="ctr">
              <a:buClr>
                <a:schemeClr val="lt1"/>
              </a:buClr>
              <a:buSzPts val="6000"/>
              <a:buFont typeface="Poppins"/>
              <a:buNone/>
              <a:defRPr sz="6000">
                <a:solidFill>
                  <a:schemeClr val="lt1"/>
                </a:solidFill>
                <a:latin typeface="Poppins"/>
                <a:ea typeface="Poppins"/>
                <a:cs typeface="Poppins"/>
              </a:defRPr>
            </a:lvl2pPr>
            <a:lvl3pPr algn="ctr">
              <a:buClr>
                <a:schemeClr val="lt1"/>
              </a:buClr>
              <a:buSzPts val="6000"/>
              <a:buFont typeface="Poppins"/>
              <a:buNone/>
              <a:defRPr sz="6000">
                <a:solidFill>
                  <a:schemeClr val="lt1"/>
                </a:solidFill>
                <a:latin typeface="Poppins"/>
                <a:ea typeface="Poppins"/>
                <a:cs typeface="Poppins"/>
              </a:defRPr>
            </a:lvl3pPr>
            <a:lvl4pPr algn="ctr">
              <a:buClr>
                <a:schemeClr val="lt1"/>
              </a:buClr>
              <a:buSzPts val="6000"/>
              <a:buFont typeface="Poppins"/>
              <a:buNone/>
              <a:defRPr sz="6000">
                <a:solidFill>
                  <a:schemeClr val="lt1"/>
                </a:solidFill>
                <a:latin typeface="Poppins"/>
                <a:ea typeface="Poppins"/>
                <a:cs typeface="Poppins"/>
              </a:defRPr>
            </a:lvl4pPr>
            <a:lvl5pPr algn="ctr">
              <a:buClr>
                <a:schemeClr val="lt1"/>
              </a:buClr>
              <a:buSzPts val="6000"/>
              <a:buFont typeface="Poppins"/>
              <a:buNone/>
              <a:defRPr sz="6000">
                <a:solidFill>
                  <a:schemeClr val="lt1"/>
                </a:solidFill>
                <a:latin typeface="Poppins"/>
                <a:ea typeface="Poppins"/>
                <a:cs typeface="Poppins"/>
              </a:defRPr>
            </a:lvl5pPr>
            <a:lvl6pPr algn="ctr">
              <a:buClr>
                <a:schemeClr val="lt1"/>
              </a:buClr>
              <a:buSzPts val="6000"/>
              <a:buFont typeface="Poppins"/>
              <a:buNone/>
              <a:defRPr sz="6000">
                <a:solidFill>
                  <a:schemeClr val="lt1"/>
                </a:solidFill>
                <a:latin typeface="Poppins"/>
                <a:ea typeface="Poppins"/>
                <a:cs typeface="Poppins"/>
              </a:defRPr>
            </a:lvl6pPr>
            <a:lvl7pPr algn="ctr">
              <a:buClr>
                <a:schemeClr val="lt1"/>
              </a:buClr>
              <a:buSzPts val="6000"/>
              <a:buFont typeface="Poppins"/>
              <a:buNone/>
              <a:defRPr sz="6000">
                <a:solidFill>
                  <a:schemeClr val="lt1"/>
                </a:solidFill>
                <a:latin typeface="Poppins"/>
                <a:ea typeface="Poppins"/>
                <a:cs typeface="Poppins"/>
              </a:defRPr>
            </a:lvl7pPr>
            <a:lvl8pPr algn="ctr">
              <a:buClr>
                <a:schemeClr val="lt1"/>
              </a:buClr>
              <a:buSzPts val="6000"/>
              <a:buFont typeface="Poppins"/>
              <a:buNone/>
              <a:defRPr sz="6000">
                <a:solidFill>
                  <a:schemeClr val="lt1"/>
                </a:solidFill>
                <a:latin typeface="Poppins"/>
                <a:ea typeface="Poppins"/>
                <a:cs typeface="Poppins"/>
              </a:defRPr>
            </a:lvl8pPr>
            <a:lvl9pPr algn="ctr">
              <a:buClr>
                <a:schemeClr val="lt1"/>
              </a:buClr>
              <a:buSzPts val="6000"/>
              <a:buFont typeface="Poppins"/>
              <a:buNone/>
              <a:defRPr sz="6000">
                <a:solidFill>
                  <a:schemeClr val="lt1"/>
                </a:solidFill>
                <a:latin typeface="Poppins"/>
                <a:ea typeface="Poppins"/>
                <a:cs typeface="Poppins"/>
              </a:defRPr>
            </a:lvl9pPr>
          </a:lstStyle>
          <a:p>
            <a:r>
              <a:rPr lang="pt-BR" sz="1800" noProof="0" dirty="0"/>
              <a:t>Reduzir a impressão </a:t>
            </a:r>
          </a:p>
          <a:p>
            <a:r>
              <a:rPr lang="pt-BR" sz="1800" noProof="0" dirty="0"/>
              <a:t>de papel</a:t>
            </a:r>
          </a:p>
        </p:txBody>
      </p:sp>
      <p:cxnSp>
        <p:nvCxnSpPr>
          <p:cNvPr id="19" name="Google Shape;1235;p52">
            <a:extLst>
              <a:ext uri="{FF2B5EF4-FFF2-40B4-BE49-F238E27FC236}">
                <a16:creationId xmlns:a16="http://schemas.microsoft.com/office/drawing/2014/main" id="{9DE472FB-8190-20D3-A563-A98FD90557FC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1244348" y="2571750"/>
            <a:ext cx="571500" cy="0"/>
          </a:xfrm>
          <a:prstGeom prst="straightConnector1">
            <a:avLst/>
          </a:prstGeom>
          <a:noFill/>
          <a:ln w="9525" cap="flat" cmpd="sng">
            <a:solidFill>
              <a:srgbClr val="803176"/>
            </a:solidFill>
            <a:prstDash val="solid"/>
            <a:round/>
            <a:headEnd type="none" w="med" len="med"/>
            <a:tailEnd type="diamond" w="med" len="med"/>
          </a:ln>
        </p:spPr>
      </p:cxnSp>
      <p:sp>
        <p:nvSpPr>
          <p:cNvPr id="11" name="Google Shape;1227;p52">
            <a:extLst>
              <a:ext uri="{FF2B5EF4-FFF2-40B4-BE49-F238E27FC236}">
                <a16:creationId xmlns:a16="http://schemas.microsoft.com/office/drawing/2014/main" id="{6E99D670-974F-8D97-8696-8FC51796763C}"/>
              </a:ext>
            </a:extLst>
          </p:cNvPr>
          <p:cNvSpPr txBox="1">
            <a:spLocks/>
          </p:cNvSpPr>
          <p:nvPr/>
        </p:nvSpPr>
        <p:spPr>
          <a:xfrm>
            <a:off x="1815823" y="1526227"/>
            <a:ext cx="3754200" cy="7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34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lvl="0">
              <a:buClr>
                <a:srgbClr val="F8F4F4"/>
              </a:buClr>
            </a:pPr>
            <a:r>
              <a:rPr lang="pt-BR" sz="1800" dirty="0">
                <a:solidFill>
                  <a:srgbClr val="202331"/>
                </a:solidFill>
                <a:latin typeface="Kanit" panose="020B0604020202020204" charset="-34"/>
                <a:cs typeface="Kanit" panose="020B0604020202020204" charset="-34"/>
              </a:rPr>
              <a:t>Alterar</a:t>
            </a:r>
            <a:r>
              <a:rPr lang="pt-BR" sz="1800" noProof="0" dirty="0">
                <a:solidFill>
                  <a:srgbClr val="202331"/>
                </a:solidFill>
                <a:latin typeface="Kanit" panose="020B0604020202020204" charset="-34"/>
                <a:cs typeface="Kanit" panose="020B0604020202020204" charset="-34"/>
              </a:rPr>
              <a:t> o processo </a:t>
            </a:r>
          </a:p>
          <a:p>
            <a:pPr lvl="0">
              <a:buClr>
                <a:srgbClr val="F8F4F4"/>
              </a:buClr>
            </a:pPr>
            <a:r>
              <a:rPr lang="pt-BR" sz="1800" noProof="0" dirty="0">
                <a:solidFill>
                  <a:srgbClr val="202331"/>
                </a:solidFill>
                <a:latin typeface="Kanit" panose="020B0604020202020204" charset="-34"/>
                <a:cs typeface="Kanit" panose="020B0604020202020204" charset="-34"/>
              </a:rPr>
              <a:t>convencional</a:t>
            </a:r>
          </a:p>
        </p:txBody>
      </p:sp>
      <p:cxnSp>
        <p:nvCxnSpPr>
          <p:cNvPr id="17" name="Google Shape;1233;p52">
            <a:extLst>
              <a:ext uri="{FF2B5EF4-FFF2-40B4-BE49-F238E27FC236}">
                <a16:creationId xmlns:a16="http://schemas.microsoft.com/office/drawing/2014/main" id="{9DDA3CFA-D5F0-E665-9F08-EB91489D8400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1244348" y="1910677"/>
            <a:ext cx="571500" cy="0"/>
          </a:xfrm>
          <a:prstGeom prst="straightConnector1">
            <a:avLst/>
          </a:prstGeom>
          <a:noFill/>
          <a:ln w="9525" cap="flat" cmpd="sng">
            <a:solidFill>
              <a:srgbClr val="803176"/>
            </a:solidFill>
            <a:prstDash val="solid"/>
            <a:round/>
            <a:headEnd type="none" w="med" len="med"/>
            <a:tailEnd type="diamond" w="med" len="med"/>
          </a:ln>
        </p:spPr>
      </p:cxnSp>
      <p:pic>
        <p:nvPicPr>
          <p:cNvPr id="2050" name="Picture 2" descr="imagem">
            <a:extLst>
              <a:ext uri="{FF2B5EF4-FFF2-40B4-BE49-F238E27FC236}">
                <a16:creationId xmlns:a16="http://schemas.microsoft.com/office/drawing/2014/main" id="{61A92C4F-D053-C5F6-2817-707B78636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14" y="1622391"/>
            <a:ext cx="554033" cy="554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Google Shape;1230;p52">
            <a:extLst>
              <a:ext uri="{FF2B5EF4-FFF2-40B4-BE49-F238E27FC236}">
                <a16:creationId xmlns:a16="http://schemas.microsoft.com/office/drawing/2014/main" id="{3E787A0F-ACCE-5D43-9441-96832E04AA5F}"/>
              </a:ext>
            </a:extLst>
          </p:cNvPr>
          <p:cNvSpPr txBox="1">
            <a:spLocks/>
          </p:cNvSpPr>
          <p:nvPr/>
        </p:nvSpPr>
        <p:spPr>
          <a:xfrm>
            <a:off x="1815823" y="2848373"/>
            <a:ext cx="3754200" cy="7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buClr>
                <a:srgbClr val="F8F4F4"/>
              </a:buClr>
              <a:buSzPts val="6000"/>
              <a:buFont typeface="Poppins"/>
              <a:buNone/>
              <a:defRPr sz="2800">
                <a:solidFill>
                  <a:srgbClr val="202331"/>
                </a:solidFill>
                <a:latin typeface="Kanit" panose="020B0604020202020204" charset="-34"/>
                <a:ea typeface="Poppins"/>
                <a:cs typeface="Kanit" panose="020B0604020202020204" charset="-34"/>
              </a:defRPr>
            </a:lvl1pPr>
            <a:lvl2pPr algn="ctr">
              <a:buClr>
                <a:schemeClr val="lt1"/>
              </a:buClr>
              <a:buSzPts val="6000"/>
              <a:buFont typeface="Poppins"/>
              <a:buNone/>
              <a:defRPr sz="6000">
                <a:solidFill>
                  <a:schemeClr val="lt1"/>
                </a:solidFill>
                <a:latin typeface="Poppins"/>
                <a:ea typeface="Poppins"/>
                <a:cs typeface="Poppins"/>
              </a:defRPr>
            </a:lvl2pPr>
            <a:lvl3pPr algn="ctr">
              <a:buClr>
                <a:schemeClr val="lt1"/>
              </a:buClr>
              <a:buSzPts val="6000"/>
              <a:buFont typeface="Poppins"/>
              <a:buNone/>
              <a:defRPr sz="6000">
                <a:solidFill>
                  <a:schemeClr val="lt1"/>
                </a:solidFill>
                <a:latin typeface="Poppins"/>
                <a:ea typeface="Poppins"/>
                <a:cs typeface="Poppins"/>
              </a:defRPr>
            </a:lvl3pPr>
            <a:lvl4pPr algn="ctr">
              <a:buClr>
                <a:schemeClr val="lt1"/>
              </a:buClr>
              <a:buSzPts val="6000"/>
              <a:buFont typeface="Poppins"/>
              <a:buNone/>
              <a:defRPr sz="6000">
                <a:solidFill>
                  <a:schemeClr val="lt1"/>
                </a:solidFill>
                <a:latin typeface="Poppins"/>
                <a:ea typeface="Poppins"/>
                <a:cs typeface="Poppins"/>
              </a:defRPr>
            </a:lvl4pPr>
            <a:lvl5pPr algn="ctr">
              <a:buClr>
                <a:schemeClr val="lt1"/>
              </a:buClr>
              <a:buSzPts val="6000"/>
              <a:buFont typeface="Poppins"/>
              <a:buNone/>
              <a:defRPr sz="6000">
                <a:solidFill>
                  <a:schemeClr val="lt1"/>
                </a:solidFill>
                <a:latin typeface="Poppins"/>
                <a:ea typeface="Poppins"/>
                <a:cs typeface="Poppins"/>
              </a:defRPr>
            </a:lvl5pPr>
            <a:lvl6pPr algn="ctr">
              <a:buClr>
                <a:schemeClr val="lt1"/>
              </a:buClr>
              <a:buSzPts val="6000"/>
              <a:buFont typeface="Poppins"/>
              <a:buNone/>
              <a:defRPr sz="6000">
                <a:solidFill>
                  <a:schemeClr val="lt1"/>
                </a:solidFill>
                <a:latin typeface="Poppins"/>
                <a:ea typeface="Poppins"/>
                <a:cs typeface="Poppins"/>
              </a:defRPr>
            </a:lvl6pPr>
            <a:lvl7pPr algn="ctr">
              <a:buClr>
                <a:schemeClr val="lt1"/>
              </a:buClr>
              <a:buSzPts val="6000"/>
              <a:buFont typeface="Poppins"/>
              <a:buNone/>
              <a:defRPr sz="6000">
                <a:solidFill>
                  <a:schemeClr val="lt1"/>
                </a:solidFill>
                <a:latin typeface="Poppins"/>
                <a:ea typeface="Poppins"/>
                <a:cs typeface="Poppins"/>
              </a:defRPr>
            </a:lvl7pPr>
            <a:lvl8pPr algn="ctr">
              <a:buClr>
                <a:schemeClr val="lt1"/>
              </a:buClr>
              <a:buSzPts val="6000"/>
              <a:buFont typeface="Poppins"/>
              <a:buNone/>
              <a:defRPr sz="6000">
                <a:solidFill>
                  <a:schemeClr val="lt1"/>
                </a:solidFill>
                <a:latin typeface="Poppins"/>
                <a:ea typeface="Poppins"/>
                <a:cs typeface="Poppins"/>
              </a:defRPr>
            </a:lvl8pPr>
            <a:lvl9pPr algn="ctr">
              <a:buClr>
                <a:schemeClr val="lt1"/>
              </a:buClr>
              <a:buSzPts val="6000"/>
              <a:buFont typeface="Poppins"/>
              <a:buNone/>
              <a:defRPr sz="6000">
                <a:solidFill>
                  <a:schemeClr val="lt1"/>
                </a:solidFill>
                <a:latin typeface="Poppins"/>
                <a:ea typeface="Poppins"/>
                <a:cs typeface="Poppins"/>
              </a:defRPr>
            </a:lvl9pPr>
          </a:lstStyle>
          <a:p>
            <a:r>
              <a:rPr lang="pt-BR" sz="1800" noProof="0" dirty="0"/>
              <a:t>Agilizar as contratações</a:t>
            </a:r>
            <a:endParaRPr lang="pt-BR" sz="1800" noProof="0" dirty="0">
              <a:sym typeface="Poppins"/>
            </a:endParaRPr>
          </a:p>
        </p:txBody>
      </p:sp>
      <p:cxnSp>
        <p:nvCxnSpPr>
          <p:cNvPr id="21" name="Google Shape;1237;p52">
            <a:extLst>
              <a:ext uri="{FF2B5EF4-FFF2-40B4-BE49-F238E27FC236}">
                <a16:creationId xmlns:a16="http://schemas.microsoft.com/office/drawing/2014/main" id="{5ADAD247-108E-85A0-8E71-8A79FDE22AE8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1244348" y="3232824"/>
            <a:ext cx="571500" cy="0"/>
          </a:xfrm>
          <a:prstGeom prst="straightConnector1">
            <a:avLst/>
          </a:prstGeom>
          <a:noFill/>
          <a:ln w="9525" cap="flat" cmpd="sng">
            <a:solidFill>
              <a:srgbClr val="803176"/>
            </a:solidFill>
            <a:prstDash val="solid"/>
            <a:round/>
            <a:headEnd type="none" w="med" len="med"/>
            <a:tailEnd type="diamond" w="med" len="med"/>
          </a:ln>
        </p:spPr>
      </p:cxnSp>
      <p:pic>
        <p:nvPicPr>
          <p:cNvPr id="2052" name="Picture 4" descr="imagem">
            <a:extLst>
              <a:ext uri="{FF2B5EF4-FFF2-40B4-BE49-F238E27FC236}">
                <a16:creationId xmlns:a16="http://schemas.microsoft.com/office/drawing/2014/main" id="{1F7427FE-85EB-63D9-423D-68C93EE76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53" y="2967075"/>
            <a:ext cx="495166" cy="49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Google Shape;1228;p52">
            <a:extLst>
              <a:ext uri="{FF2B5EF4-FFF2-40B4-BE49-F238E27FC236}">
                <a16:creationId xmlns:a16="http://schemas.microsoft.com/office/drawing/2014/main" id="{3323904E-4A43-0444-8C4D-6AB490FF5D2E}"/>
              </a:ext>
            </a:extLst>
          </p:cNvPr>
          <p:cNvSpPr txBox="1">
            <a:spLocks/>
          </p:cNvSpPr>
          <p:nvPr/>
        </p:nvSpPr>
        <p:spPr>
          <a:xfrm>
            <a:off x="5975625" y="2187300"/>
            <a:ext cx="3754200" cy="7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buClr>
                <a:srgbClr val="F8F4F4"/>
              </a:buClr>
              <a:buSzPts val="6000"/>
              <a:buFont typeface="Poppins"/>
              <a:buNone/>
              <a:defRPr sz="2800">
                <a:solidFill>
                  <a:srgbClr val="202331"/>
                </a:solidFill>
                <a:latin typeface="Kanit" panose="020B0604020202020204" charset="-34"/>
                <a:ea typeface="Poppins"/>
                <a:cs typeface="Kanit" panose="020B0604020202020204" charset="-34"/>
              </a:defRPr>
            </a:lvl1pPr>
            <a:lvl2pPr algn="ctr">
              <a:buClr>
                <a:schemeClr val="lt1"/>
              </a:buClr>
              <a:buSzPts val="6000"/>
              <a:buFont typeface="Poppins"/>
              <a:buNone/>
              <a:defRPr sz="6000">
                <a:solidFill>
                  <a:schemeClr val="lt1"/>
                </a:solidFill>
                <a:latin typeface="Poppins"/>
                <a:ea typeface="Poppins"/>
                <a:cs typeface="Poppins"/>
              </a:defRPr>
            </a:lvl2pPr>
            <a:lvl3pPr algn="ctr">
              <a:buClr>
                <a:schemeClr val="lt1"/>
              </a:buClr>
              <a:buSzPts val="6000"/>
              <a:buFont typeface="Poppins"/>
              <a:buNone/>
              <a:defRPr sz="6000">
                <a:solidFill>
                  <a:schemeClr val="lt1"/>
                </a:solidFill>
                <a:latin typeface="Poppins"/>
                <a:ea typeface="Poppins"/>
                <a:cs typeface="Poppins"/>
              </a:defRPr>
            </a:lvl3pPr>
            <a:lvl4pPr algn="ctr">
              <a:buClr>
                <a:schemeClr val="lt1"/>
              </a:buClr>
              <a:buSzPts val="6000"/>
              <a:buFont typeface="Poppins"/>
              <a:buNone/>
              <a:defRPr sz="6000">
                <a:solidFill>
                  <a:schemeClr val="lt1"/>
                </a:solidFill>
                <a:latin typeface="Poppins"/>
                <a:ea typeface="Poppins"/>
                <a:cs typeface="Poppins"/>
              </a:defRPr>
            </a:lvl4pPr>
            <a:lvl5pPr algn="ctr">
              <a:buClr>
                <a:schemeClr val="lt1"/>
              </a:buClr>
              <a:buSzPts val="6000"/>
              <a:buFont typeface="Poppins"/>
              <a:buNone/>
              <a:defRPr sz="6000">
                <a:solidFill>
                  <a:schemeClr val="lt1"/>
                </a:solidFill>
                <a:latin typeface="Poppins"/>
                <a:ea typeface="Poppins"/>
                <a:cs typeface="Poppins"/>
              </a:defRPr>
            </a:lvl5pPr>
            <a:lvl6pPr algn="ctr">
              <a:buClr>
                <a:schemeClr val="lt1"/>
              </a:buClr>
              <a:buSzPts val="6000"/>
              <a:buFont typeface="Poppins"/>
              <a:buNone/>
              <a:defRPr sz="6000">
                <a:solidFill>
                  <a:schemeClr val="lt1"/>
                </a:solidFill>
                <a:latin typeface="Poppins"/>
                <a:ea typeface="Poppins"/>
                <a:cs typeface="Poppins"/>
              </a:defRPr>
            </a:lvl6pPr>
            <a:lvl7pPr algn="ctr">
              <a:buClr>
                <a:schemeClr val="lt1"/>
              </a:buClr>
              <a:buSzPts val="6000"/>
              <a:buFont typeface="Poppins"/>
              <a:buNone/>
              <a:defRPr sz="6000">
                <a:solidFill>
                  <a:schemeClr val="lt1"/>
                </a:solidFill>
                <a:latin typeface="Poppins"/>
                <a:ea typeface="Poppins"/>
                <a:cs typeface="Poppins"/>
              </a:defRPr>
            </a:lvl7pPr>
            <a:lvl8pPr algn="ctr">
              <a:buClr>
                <a:schemeClr val="lt1"/>
              </a:buClr>
              <a:buSzPts val="6000"/>
              <a:buFont typeface="Poppins"/>
              <a:buNone/>
              <a:defRPr sz="6000">
                <a:solidFill>
                  <a:schemeClr val="lt1"/>
                </a:solidFill>
                <a:latin typeface="Poppins"/>
                <a:ea typeface="Poppins"/>
                <a:cs typeface="Poppins"/>
              </a:defRPr>
            </a:lvl8pPr>
            <a:lvl9pPr algn="ctr">
              <a:buClr>
                <a:schemeClr val="lt1"/>
              </a:buClr>
              <a:buSzPts val="6000"/>
              <a:buFont typeface="Poppins"/>
              <a:buNone/>
              <a:defRPr sz="6000">
                <a:solidFill>
                  <a:schemeClr val="lt1"/>
                </a:solidFill>
                <a:latin typeface="Poppins"/>
                <a:ea typeface="Poppins"/>
                <a:cs typeface="Poppins"/>
              </a:defRPr>
            </a:lvl9pPr>
          </a:lstStyle>
          <a:p>
            <a:r>
              <a:rPr lang="pt-BR" sz="1800" noProof="0" dirty="0"/>
              <a:t>Aumentar a eficiência</a:t>
            </a:r>
          </a:p>
        </p:txBody>
      </p:sp>
      <p:cxnSp>
        <p:nvCxnSpPr>
          <p:cNvPr id="38" name="Google Shape;1235;p52">
            <a:extLst>
              <a:ext uri="{FF2B5EF4-FFF2-40B4-BE49-F238E27FC236}">
                <a16:creationId xmlns:a16="http://schemas.microsoft.com/office/drawing/2014/main" id="{E68E7147-3080-F078-2B8A-6CD0E94C6873}"/>
              </a:ext>
            </a:extLst>
          </p:cNvPr>
          <p:cNvCxnSpPr>
            <a:cxnSpLocks/>
            <a:endCxn id="37" idx="1"/>
          </p:cNvCxnSpPr>
          <p:nvPr/>
        </p:nvCxnSpPr>
        <p:spPr>
          <a:xfrm>
            <a:off x="5404150" y="2571750"/>
            <a:ext cx="571500" cy="0"/>
          </a:xfrm>
          <a:prstGeom prst="straightConnector1">
            <a:avLst/>
          </a:prstGeom>
          <a:noFill/>
          <a:ln w="9525" cap="flat" cmpd="sng">
            <a:solidFill>
              <a:srgbClr val="803176"/>
            </a:solidFill>
            <a:prstDash val="solid"/>
            <a:round/>
            <a:headEnd type="none" w="med" len="med"/>
            <a:tailEnd type="diamond" w="med" len="med"/>
          </a:ln>
        </p:spPr>
      </p:cxnSp>
      <p:sp>
        <p:nvSpPr>
          <p:cNvPr id="40" name="Google Shape;1227;p52">
            <a:extLst>
              <a:ext uri="{FF2B5EF4-FFF2-40B4-BE49-F238E27FC236}">
                <a16:creationId xmlns:a16="http://schemas.microsoft.com/office/drawing/2014/main" id="{27EB4352-9FA1-AA9E-C983-CA08AB9F6B06}"/>
              </a:ext>
            </a:extLst>
          </p:cNvPr>
          <p:cNvSpPr txBox="1">
            <a:spLocks/>
          </p:cNvSpPr>
          <p:nvPr/>
        </p:nvSpPr>
        <p:spPr>
          <a:xfrm>
            <a:off x="5975625" y="1526227"/>
            <a:ext cx="3754200" cy="7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34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lvl="0">
              <a:buClr>
                <a:srgbClr val="F8F4F4"/>
              </a:buClr>
            </a:pPr>
            <a:r>
              <a:rPr lang="pt-BR" sz="1800" noProof="0" dirty="0">
                <a:solidFill>
                  <a:srgbClr val="202331"/>
                </a:solidFill>
                <a:latin typeface="Kanit" panose="020B0604020202020204" charset="-34"/>
                <a:cs typeface="Kanit" panose="020B0604020202020204" charset="-34"/>
              </a:rPr>
              <a:t>Diminuir custos</a:t>
            </a:r>
          </a:p>
        </p:txBody>
      </p:sp>
      <p:cxnSp>
        <p:nvCxnSpPr>
          <p:cNvPr id="41" name="Google Shape;1233;p52">
            <a:extLst>
              <a:ext uri="{FF2B5EF4-FFF2-40B4-BE49-F238E27FC236}">
                <a16:creationId xmlns:a16="http://schemas.microsoft.com/office/drawing/2014/main" id="{43B57B0F-02E3-F170-E0EA-BF41A7929B8C}"/>
              </a:ext>
            </a:extLst>
          </p:cNvPr>
          <p:cNvCxnSpPr>
            <a:cxnSpLocks/>
            <a:endCxn id="40" idx="1"/>
          </p:cNvCxnSpPr>
          <p:nvPr/>
        </p:nvCxnSpPr>
        <p:spPr>
          <a:xfrm>
            <a:off x="5404150" y="1910677"/>
            <a:ext cx="571500" cy="0"/>
          </a:xfrm>
          <a:prstGeom prst="straightConnector1">
            <a:avLst/>
          </a:prstGeom>
          <a:noFill/>
          <a:ln w="9525" cap="flat" cmpd="sng">
            <a:solidFill>
              <a:srgbClr val="803176"/>
            </a:solidFill>
            <a:prstDash val="solid"/>
            <a:round/>
            <a:headEnd type="none" w="med" len="med"/>
            <a:tailEnd type="diamond" w="med" len="med"/>
          </a:ln>
        </p:spPr>
      </p:cxnSp>
      <p:sp>
        <p:nvSpPr>
          <p:cNvPr id="44" name="Google Shape;1230;p52">
            <a:extLst>
              <a:ext uri="{FF2B5EF4-FFF2-40B4-BE49-F238E27FC236}">
                <a16:creationId xmlns:a16="http://schemas.microsoft.com/office/drawing/2014/main" id="{C61E69DD-D4B0-6929-3648-488D316961BC}"/>
              </a:ext>
            </a:extLst>
          </p:cNvPr>
          <p:cNvSpPr txBox="1">
            <a:spLocks/>
          </p:cNvSpPr>
          <p:nvPr/>
        </p:nvSpPr>
        <p:spPr>
          <a:xfrm>
            <a:off x="5975625" y="2848373"/>
            <a:ext cx="2874461" cy="7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buClr>
                <a:srgbClr val="F8F4F4"/>
              </a:buClr>
              <a:buSzPts val="6000"/>
              <a:buFont typeface="Poppins"/>
              <a:buNone/>
              <a:defRPr sz="2800">
                <a:solidFill>
                  <a:srgbClr val="202331"/>
                </a:solidFill>
                <a:latin typeface="Kanit" panose="020B0604020202020204" charset="-34"/>
                <a:ea typeface="Poppins"/>
                <a:cs typeface="Kanit" panose="020B0604020202020204" charset="-34"/>
              </a:defRPr>
            </a:lvl1pPr>
            <a:lvl2pPr algn="ctr">
              <a:buClr>
                <a:schemeClr val="lt1"/>
              </a:buClr>
              <a:buSzPts val="6000"/>
              <a:buFont typeface="Poppins"/>
              <a:buNone/>
              <a:defRPr sz="6000">
                <a:solidFill>
                  <a:schemeClr val="lt1"/>
                </a:solidFill>
                <a:latin typeface="Poppins"/>
                <a:ea typeface="Poppins"/>
                <a:cs typeface="Poppins"/>
              </a:defRPr>
            </a:lvl2pPr>
            <a:lvl3pPr algn="ctr">
              <a:buClr>
                <a:schemeClr val="lt1"/>
              </a:buClr>
              <a:buSzPts val="6000"/>
              <a:buFont typeface="Poppins"/>
              <a:buNone/>
              <a:defRPr sz="6000">
                <a:solidFill>
                  <a:schemeClr val="lt1"/>
                </a:solidFill>
                <a:latin typeface="Poppins"/>
                <a:ea typeface="Poppins"/>
                <a:cs typeface="Poppins"/>
              </a:defRPr>
            </a:lvl3pPr>
            <a:lvl4pPr algn="ctr">
              <a:buClr>
                <a:schemeClr val="lt1"/>
              </a:buClr>
              <a:buSzPts val="6000"/>
              <a:buFont typeface="Poppins"/>
              <a:buNone/>
              <a:defRPr sz="6000">
                <a:solidFill>
                  <a:schemeClr val="lt1"/>
                </a:solidFill>
                <a:latin typeface="Poppins"/>
                <a:ea typeface="Poppins"/>
                <a:cs typeface="Poppins"/>
              </a:defRPr>
            </a:lvl4pPr>
            <a:lvl5pPr algn="ctr">
              <a:buClr>
                <a:schemeClr val="lt1"/>
              </a:buClr>
              <a:buSzPts val="6000"/>
              <a:buFont typeface="Poppins"/>
              <a:buNone/>
              <a:defRPr sz="6000">
                <a:solidFill>
                  <a:schemeClr val="lt1"/>
                </a:solidFill>
                <a:latin typeface="Poppins"/>
                <a:ea typeface="Poppins"/>
                <a:cs typeface="Poppins"/>
              </a:defRPr>
            </a:lvl5pPr>
            <a:lvl6pPr algn="ctr">
              <a:buClr>
                <a:schemeClr val="lt1"/>
              </a:buClr>
              <a:buSzPts val="6000"/>
              <a:buFont typeface="Poppins"/>
              <a:buNone/>
              <a:defRPr sz="6000">
                <a:solidFill>
                  <a:schemeClr val="lt1"/>
                </a:solidFill>
                <a:latin typeface="Poppins"/>
                <a:ea typeface="Poppins"/>
                <a:cs typeface="Poppins"/>
              </a:defRPr>
            </a:lvl6pPr>
            <a:lvl7pPr algn="ctr">
              <a:buClr>
                <a:schemeClr val="lt1"/>
              </a:buClr>
              <a:buSzPts val="6000"/>
              <a:buFont typeface="Poppins"/>
              <a:buNone/>
              <a:defRPr sz="6000">
                <a:solidFill>
                  <a:schemeClr val="lt1"/>
                </a:solidFill>
                <a:latin typeface="Poppins"/>
                <a:ea typeface="Poppins"/>
                <a:cs typeface="Poppins"/>
              </a:defRPr>
            </a:lvl7pPr>
            <a:lvl8pPr algn="ctr">
              <a:buClr>
                <a:schemeClr val="lt1"/>
              </a:buClr>
              <a:buSzPts val="6000"/>
              <a:buFont typeface="Poppins"/>
              <a:buNone/>
              <a:defRPr sz="6000">
                <a:solidFill>
                  <a:schemeClr val="lt1"/>
                </a:solidFill>
                <a:latin typeface="Poppins"/>
                <a:ea typeface="Poppins"/>
                <a:cs typeface="Poppins"/>
              </a:defRPr>
            </a:lvl8pPr>
            <a:lvl9pPr algn="ctr">
              <a:buClr>
                <a:schemeClr val="lt1"/>
              </a:buClr>
              <a:buSzPts val="6000"/>
              <a:buFont typeface="Poppins"/>
              <a:buNone/>
              <a:defRPr sz="6000">
                <a:solidFill>
                  <a:schemeClr val="lt1"/>
                </a:solidFill>
                <a:latin typeface="Poppins"/>
                <a:ea typeface="Poppins"/>
                <a:cs typeface="Poppins"/>
              </a:defRPr>
            </a:lvl9pPr>
          </a:lstStyle>
          <a:p>
            <a:r>
              <a:rPr lang="pt-BR" sz="1800" noProof="0" dirty="0"/>
              <a:t>Facilitar o acesso aos documentos </a:t>
            </a:r>
            <a:r>
              <a:rPr lang="pt-BR" sz="1800" dirty="0"/>
              <a:t>e envio ao arquivo central</a:t>
            </a:r>
            <a:endParaRPr lang="pt-BR" sz="1800" noProof="0" dirty="0">
              <a:sym typeface="Poppins"/>
            </a:endParaRPr>
          </a:p>
        </p:txBody>
      </p:sp>
      <p:cxnSp>
        <p:nvCxnSpPr>
          <p:cNvPr id="45" name="Google Shape;1237;p52">
            <a:extLst>
              <a:ext uri="{FF2B5EF4-FFF2-40B4-BE49-F238E27FC236}">
                <a16:creationId xmlns:a16="http://schemas.microsoft.com/office/drawing/2014/main" id="{76177DD3-74AE-35EA-3144-726C8981CD58}"/>
              </a:ext>
            </a:extLst>
          </p:cNvPr>
          <p:cNvCxnSpPr>
            <a:cxnSpLocks/>
            <a:endCxn id="44" idx="1"/>
          </p:cNvCxnSpPr>
          <p:nvPr/>
        </p:nvCxnSpPr>
        <p:spPr>
          <a:xfrm flipV="1">
            <a:off x="5404150" y="3232823"/>
            <a:ext cx="571475" cy="1"/>
          </a:xfrm>
          <a:prstGeom prst="straightConnector1">
            <a:avLst/>
          </a:prstGeom>
          <a:noFill/>
          <a:ln w="9525" cap="flat" cmpd="sng">
            <a:solidFill>
              <a:srgbClr val="803176"/>
            </a:solidFill>
            <a:prstDash val="solid"/>
            <a:round/>
            <a:headEnd type="none" w="med" len="med"/>
            <a:tailEnd type="diamond" w="med" len="med"/>
          </a:ln>
        </p:spPr>
      </p:cxnSp>
      <p:pic>
        <p:nvPicPr>
          <p:cNvPr id="2054" name="Picture 6" descr="imagem">
            <a:extLst>
              <a:ext uri="{FF2B5EF4-FFF2-40B4-BE49-F238E27FC236}">
                <a16:creationId xmlns:a16="http://schemas.microsoft.com/office/drawing/2014/main" id="{066E27AB-A5CF-33FF-D98C-A92CED666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869" y="1693336"/>
            <a:ext cx="460161" cy="460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m">
            <a:extLst>
              <a:ext uri="{FF2B5EF4-FFF2-40B4-BE49-F238E27FC236}">
                <a16:creationId xmlns:a16="http://schemas.microsoft.com/office/drawing/2014/main" id="{B563FDD0-3D41-9417-3ACA-000749A5B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4544" y="2295127"/>
            <a:ext cx="492277" cy="492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imagem">
            <a:extLst>
              <a:ext uri="{FF2B5EF4-FFF2-40B4-BE49-F238E27FC236}">
                <a16:creationId xmlns:a16="http://schemas.microsoft.com/office/drawing/2014/main" id="{478D881A-C867-1589-81AB-5F7F5320A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062" y="2967075"/>
            <a:ext cx="554088" cy="55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9711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>
          <a:extLst>
            <a:ext uri="{FF2B5EF4-FFF2-40B4-BE49-F238E27FC236}">
              <a16:creationId xmlns:a16="http://schemas.microsoft.com/office/drawing/2014/main" id="{81F35F0B-AC13-2AE9-E267-B99D9CBE4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>
            <a:extLst>
              <a:ext uri="{FF2B5EF4-FFF2-40B4-BE49-F238E27FC236}">
                <a16:creationId xmlns:a16="http://schemas.microsoft.com/office/drawing/2014/main" id="{A01452AB-1C45-A7C8-63DC-AF4A8652D5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noProof="0" dirty="0"/>
              <a:t>OBJETIVO DA INICIATIVA</a:t>
            </a:r>
          </a:p>
        </p:txBody>
      </p:sp>
      <p:sp>
        <p:nvSpPr>
          <p:cNvPr id="4" name="Google Shape;1177;p50">
            <a:extLst>
              <a:ext uri="{FF2B5EF4-FFF2-40B4-BE49-F238E27FC236}">
                <a16:creationId xmlns:a16="http://schemas.microsoft.com/office/drawing/2014/main" id="{876F03B1-F48B-4A0B-36E5-B90810876782}"/>
              </a:ext>
            </a:extLst>
          </p:cNvPr>
          <p:cNvSpPr txBox="1">
            <a:spLocks/>
          </p:cNvSpPr>
          <p:nvPr/>
        </p:nvSpPr>
        <p:spPr>
          <a:xfrm>
            <a:off x="1103225" y="1979022"/>
            <a:ext cx="3169200" cy="66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r>
              <a:rPr lang="pt-BR" sz="2000" noProof="0" dirty="0"/>
              <a:t>RELEVÂNCIA</a:t>
            </a:r>
          </a:p>
        </p:txBody>
      </p:sp>
      <p:sp>
        <p:nvSpPr>
          <p:cNvPr id="5" name="Google Shape;1178;p50">
            <a:extLst>
              <a:ext uri="{FF2B5EF4-FFF2-40B4-BE49-F238E27FC236}">
                <a16:creationId xmlns:a16="http://schemas.microsoft.com/office/drawing/2014/main" id="{46E0955E-ACE9-487F-ED34-DEE1C5E094A4}"/>
              </a:ext>
            </a:extLst>
          </p:cNvPr>
          <p:cNvSpPr txBox="1">
            <a:spLocks/>
          </p:cNvSpPr>
          <p:nvPr/>
        </p:nvSpPr>
        <p:spPr>
          <a:xfrm>
            <a:off x="1103225" y="2679022"/>
            <a:ext cx="3169200" cy="1746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0" indent="0">
              <a:buFont typeface="Kanit Light"/>
              <a:buNone/>
            </a:pPr>
            <a:r>
              <a:rPr lang="pt-BR" noProof="0" dirty="0"/>
              <a:t>Essa iniciativa </a:t>
            </a:r>
            <a:r>
              <a:rPr lang="pt-BR" noProof="0" dirty="0" err="1"/>
              <a:t>demons</a:t>
            </a:r>
            <a:r>
              <a:rPr lang="pt-BR" dirty="0" err="1"/>
              <a:t>tra</a:t>
            </a:r>
            <a:r>
              <a:rPr lang="pt-BR" dirty="0"/>
              <a:t> como </a:t>
            </a:r>
            <a:r>
              <a:rPr lang="pt-BR" b="1" dirty="0">
                <a:solidFill>
                  <a:srgbClr val="803176"/>
                </a:solidFill>
              </a:rPr>
              <a:t>soluções de baixo custo e rápida implementação</a:t>
            </a:r>
            <a:r>
              <a:rPr lang="pt-BR" dirty="0"/>
              <a:t>, originadas da colaboração com startups via inovação aberta, podem gerar um </a:t>
            </a:r>
            <a:r>
              <a:rPr lang="pt-BR" b="1" dirty="0">
                <a:solidFill>
                  <a:srgbClr val="803176"/>
                </a:solidFill>
              </a:rPr>
              <a:t>retorno expressivo e transformar processos internos</a:t>
            </a:r>
            <a:r>
              <a:rPr lang="pt-BR" dirty="0"/>
              <a:t> de forma transformadora em larga escala.</a:t>
            </a:r>
          </a:p>
          <a:p>
            <a:pPr marL="0" indent="0">
              <a:buFont typeface="Kanit Light"/>
              <a:buNone/>
            </a:pPr>
            <a:endParaRPr lang="pt-BR" noProof="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19D4B6D-5E76-AA2E-8EE6-FB6C2EC4A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274" y="936491"/>
            <a:ext cx="1530861" cy="3427613"/>
          </a:xfrm>
          <a:prstGeom prst="rect">
            <a:avLst/>
          </a:prstGeom>
          <a:ln w="12700">
            <a:solidFill>
              <a:schemeClr val="bg1">
                <a:lumMod val="50000"/>
              </a:schemeClr>
            </a:solidFill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6C76D2B3-F6D4-3386-892C-70FC915378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0581" y="923875"/>
            <a:ext cx="1530860" cy="3440229"/>
          </a:xfrm>
          <a:prstGeom prst="rect">
            <a:avLst/>
          </a:prstGeom>
          <a:ln w="12700">
            <a:solidFill>
              <a:schemeClr val="bg1">
                <a:lumMod val="50000"/>
              </a:schemeClr>
            </a:solidFill>
          </a:ln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68EE03E8-4722-05D2-BBF9-ADBCB10695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4886" y="923875"/>
            <a:ext cx="1530860" cy="3422415"/>
          </a:xfrm>
          <a:prstGeom prst="rect">
            <a:avLst/>
          </a:prstGeom>
          <a:ln w="12700">
            <a:solidFill>
              <a:schemeClr val="bg1">
                <a:lumMod val="50000"/>
              </a:schemeClr>
            </a:solidFill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F36D3CEE-A2DB-3347-9E02-5F362B460F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2276" y="3453276"/>
            <a:ext cx="1087775" cy="8421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C996EB1-CED8-BF8C-09FC-2C926650CD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2274" y="4122794"/>
            <a:ext cx="1087777" cy="84215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CD270FFE-DBE9-DAF0-D30D-321FF4DA8F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2425" y="3665712"/>
            <a:ext cx="1175897" cy="84215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A3BA2DE1-3124-A3A8-970A-FC3C96E68E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9281" y="1810848"/>
            <a:ext cx="1030903" cy="79812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8E1F81D1-4727-4788-1A44-8EB53E4B3C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9281" y="2028709"/>
            <a:ext cx="1087776" cy="84215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ABBA126F-7113-5428-8453-33E9CE9A66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7992199" y="2579332"/>
            <a:ext cx="878308" cy="84216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25FB6C69-9AC4-2D58-2BF1-F2036B6C38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6583" y="2932611"/>
            <a:ext cx="885928" cy="68588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FC6BF0E3-B562-A625-4D1E-57942D1E0F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7079" y="2881015"/>
            <a:ext cx="590537" cy="68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977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F8934-4E6C-9A57-2774-22B318C79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210F4268-6052-F35C-59E0-D88EC00E7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0" dirty="0"/>
              <a:t>TIPO DE CASO &amp; DESCRIÇÃO DA PRÁTICA</a:t>
            </a:r>
          </a:p>
        </p:txBody>
      </p:sp>
      <p:sp>
        <p:nvSpPr>
          <p:cNvPr id="44" name="Google Shape;103;p16">
            <a:extLst>
              <a:ext uri="{FF2B5EF4-FFF2-40B4-BE49-F238E27FC236}">
                <a16:creationId xmlns:a16="http://schemas.microsoft.com/office/drawing/2014/main" id="{7674E83E-C831-AC3C-0E0C-3540E35B834B}"/>
              </a:ext>
            </a:extLst>
          </p:cNvPr>
          <p:cNvSpPr txBox="1">
            <a:spLocks/>
          </p:cNvSpPr>
          <p:nvPr/>
        </p:nvSpPr>
        <p:spPr>
          <a:xfrm>
            <a:off x="311700" y="923875"/>
            <a:ext cx="4329246" cy="254864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0650"/>
            <a:r>
              <a:rPr lang="pt-BR" sz="1600" b="1" noProof="0" dirty="0">
                <a:solidFill>
                  <a:srgbClr val="803176"/>
                </a:solidFill>
                <a:latin typeface="Kanit" panose="020B0604020202020204" charset="-34"/>
                <a:cs typeface="Kanit" panose="020B0604020202020204" charset="-34"/>
              </a:rPr>
              <a:t>PROCESSO DE IMPLEMENTAÇÃO</a:t>
            </a:r>
          </a:p>
        </p:txBody>
      </p:sp>
      <p:sp>
        <p:nvSpPr>
          <p:cNvPr id="120" name="Google Shape;1339;p58">
            <a:extLst>
              <a:ext uri="{FF2B5EF4-FFF2-40B4-BE49-F238E27FC236}">
                <a16:creationId xmlns:a16="http://schemas.microsoft.com/office/drawing/2014/main" id="{888E3FCF-6223-D176-BA18-F7837E20252A}"/>
              </a:ext>
            </a:extLst>
          </p:cNvPr>
          <p:cNvSpPr txBox="1"/>
          <p:nvPr/>
        </p:nvSpPr>
        <p:spPr>
          <a:xfrm flipH="1">
            <a:off x="713146" y="2286723"/>
            <a:ext cx="1812300" cy="3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sz="1200" dirty="0">
                <a:solidFill>
                  <a:srgbClr val="202331"/>
                </a:solidFill>
                <a:latin typeface="Kanit Light" panose="020B0604020202020204" charset="-34"/>
                <a:ea typeface="Calibri"/>
                <a:cs typeface="Kanit Light" panose="020B0604020202020204" charset="-34"/>
                <a:sym typeface="Calibri"/>
              </a:rPr>
              <a:t>Mapear o processo atual</a:t>
            </a:r>
            <a:endParaRPr lang="pt-BR" sz="1200" dirty="0">
              <a:solidFill>
                <a:srgbClr val="202331"/>
              </a:solidFill>
              <a:latin typeface="Kanit Light" panose="020B0604020202020204" charset="-34"/>
              <a:ea typeface="Calibri"/>
              <a:cs typeface="Kanit Light" panose="020B0604020202020204" charset="-34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22" name="Google Shape;1341;p58">
            <a:extLst>
              <a:ext uri="{FF2B5EF4-FFF2-40B4-BE49-F238E27FC236}">
                <a16:creationId xmlns:a16="http://schemas.microsoft.com/office/drawing/2014/main" id="{7FECB9E6-6F69-9D63-9AF4-75B6D3115841}"/>
              </a:ext>
            </a:extLst>
          </p:cNvPr>
          <p:cNvSpPr txBox="1"/>
          <p:nvPr/>
        </p:nvSpPr>
        <p:spPr>
          <a:xfrm flipH="1">
            <a:off x="2677046" y="2286723"/>
            <a:ext cx="1812300" cy="3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1200">
                <a:solidFill>
                  <a:srgbClr val="202331"/>
                </a:solidFill>
                <a:latin typeface="Kanit Light" panose="020B0604020202020204" charset="-34"/>
                <a:ea typeface="Calibri"/>
                <a:cs typeface="Kanit Light" panose="020B0604020202020204" charset="-34"/>
              </a:defRPr>
            </a:lvl1pPr>
          </a:lstStyle>
          <a:p>
            <a:r>
              <a:rPr lang="en" dirty="0">
                <a:sym typeface="Barlow"/>
              </a:rPr>
              <a:t>Realização do desafio no Inovabra</a:t>
            </a:r>
            <a:endParaRPr dirty="0">
              <a:sym typeface="Barlow"/>
            </a:endParaRPr>
          </a:p>
        </p:txBody>
      </p:sp>
      <p:sp>
        <p:nvSpPr>
          <p:cNvPr id="124" name="Google Shape;1343;p58">
            <a:extLst>
              <a:ext uri="{FF2B5EF4-FFF2-40B4-BE49-F238E27FC236}">
                <a16:creationId xmlns:a16="http://schemas.microsoft.com/office/drawing/2014/main" id="{89327763-3622-4E28-8DB8-229B60FB42BC}"/>
              </a:ext>
            </a:extLst>
          </p:cNvPr>
          <p:cNvSpPr txBox="1"/>
          <p:nvPr/>
        </p:nvSpPr>
        <p:spPr>
          <a:xfrm flipH="1">
            <a:off x="4640946" y="2286723"/>
            <a:ext cx="1812300" cy="3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202331"/>
                </a:solidFill>
                <a:latin typeface="Kanit Light" panose="020B0604020202020204" charset="-34"/>
                <a:ea typeface="Calibri"/>
                <a:cs typeface="Kanit Light" panose="020B0604020202020204" charset="-34"/>
                <a:sym typeface="Barlow"/>
              </a:rPr>
              <a:t>Escolha da empresa parceira / startup	</a:t>
            </a:r>
            <a:endParaRPr sz="1200" dirty="0">
              <a:solidFill>
                <a:srgbClr val="202331"/>
              </a:solidFill>
              <a:latin typeface="Kanit Light" panose="020B0604020202020204" charset="-34"/>
              <a:ea typeface="Calibri"/>
              <a:cs typeface="Kanit Light" panose="020B0604020202020204" charset="-34"/>
              <a:sym typeface="Barlow"/>
            </a:endParaRPr>
          </a:p>
        </p:txBody>
      </p:sp>
      <p:sp>
        <p:nvSpPr>
          <p:cNvPr id="126" name="Google Shape;1345;p58">
            <a:extLst>
              <a:ext uri="{FF2B5EF4-FFF2-40B4-BE49-F238E27FC236}">
                <a16:creationId xmlns:a16="http://schemas.microsoft.com/office/drawing/2014/main" id="{F45F37EA-2764-4EE6-62D8-95026BFE99B6}"/>
              </a:ext>
            </a:extLst>
          </p:cNvPr>
          <p:cNvSpPr txBox="1"/>
          <p:nvPr/>
        </p:nvSpPr>
        <p:spPr>
          <a:xfrm flipH="1">
            <a:off x="6604846" y="2286723"/>
            <a:ext cx="1812300" cy="3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 sz="1200" dirty="0">
                <a:solidFill>
                  <a:srgbClr val="202331"/>
                </a:solidFill>
                <a:latin typeface="Kanit Light" panose="020B0604020202020204" charset="-34"/>
                <a:ea typeface="Calibri"/>
                <a:cs typeface="Kanit Light" panose="020B0604020202020204" charset="-34"/>
                <a:sym typeface="Barlow"/>
              </a:rPr>
              <a:t>Digitalização dos documentos</a:t>
            </a:r>
            <a:endParaRPr sz="1200" dirty="0">
              <a:solidFill>
                <a:srgbClr val="202331"/>
              </a:solidFill>
              <a:latin typeface="Kanit Light" panose="020B0604020202020204" charset="-34"/>
              <a:ea typeface="Calibri"/>
              <a:cs typeface="Kanit Light" panose="020B0604020202020204" charset="-34"/>
              <a:sym typeface="Barlow"/>
            </a:endParaRPr>
          </a:p>
        </p:txBody>
      </p:sp>
      <p:cxnSp>
        <p:nvCxnSpPr>
          <p:cNvPr id="127" name="Google Shape;1346;p58">
            <a:extLst>
              <a:ext uri="{FF2B5EF4-FFF2-40B4-BE49-F238E27FC236}">
                <a16:creationId xmlns:a16="http://schemas.microsoft.com/office/drawing/2014/main" id="{DF10E54F-FF3C-06AA-F949-453DFABEAA93}"/>
              </a:ext>
            </a:extLst>
          </p:cNvPr>
          <p:cNvCxnSpPr>
            <a:cxnSpLocks/>
          </p:cNvCxnSpPr>
          <p:nvPr/>
        </p:nvCxnSpPr>
        <p:spPr>
          <a:xfrm>
            <a:off x="1902796" y="1466575"/>
            <a:ext cx="1396800" cy="0"/>
          </a:xfrm>
          <a:prstGeom prst="straightConnector1">
            <a:avLst/>
          </a:prstGeom>
          <a:noFill/>
          <a:ln w="9525" cap="flat" cmpd="sng">
            <a:solidFill>
              <a:srgbClr val="5A1862"/>
            </a:solidFill>
            <a:prstDash val="solid"/>
            <a:round/>
            <a:headEnd type="none" w="med" len="med"/>
            <a:tailEnd type="diamond" w="med" len="med"/>
          </a:ln>
        </p:spPr>
      </p:cxnSp>
      <p:cxnSp>
        <p:nvCxnSpPr>
          <p:cNvPr id="128" name="Google Shape;1347;p58">
            <a:extLst>
              <a:ext uri="{FF2B5EF4-FFF2-40B4-BE49-F238E27FC236}">
                <a16:creationId xmlns:a16="http://schemas.microsoft.com/office/drawing/2014/main" id="{F9401483-FB76-98CC-BD9D-A543B38849AB}"/>
              </a:ext>
            </a:extLst>
          </p:cNvPr>
          <p:cNvCxnSpPr>
            <a:cxnSpLocks/>
          </p:cNvCxnSpPr>
          <p:nvPr/>
        </p:nvCxnSpPr>
        <p:spPr>
          <a:xfrm>
            <a:off x="3866696" y="1466575"/>
            <a:ext cx="1396800" cy="0"/>
          </a:xfrm>
          <a:prstGeom prst="straightConnector1">
            <a:avLst/>
          </a:prstGeom>
          <a:noFill/>
          <a:ln w="9525" cap="flat" cmpd="sng">
            <a:solidFill>
              <a:srgbClr val="5A1862"/>
            </a:solidFill>
            <a:prstDash val="solid"/>
            <a:round/>
            <a:headEnd type="none" w="med" len="med"/>
            <a:tailEnd type="diamond" w="med" len="med"/>
          </a:ln>
        </p:spPr>
      </p:cxnSp>
      <p:cxnSp>
        <p:nvCxnSpPr>
          <p:cNvPr id="129" name="Google Shape;1348;p58">
            <a:extLst>
              <a:ext uri="{FF2B5EF4-FFF2-40B4-BE49-F238E27FC236}">
                <a16:creationId xmlns:a16="http://schemas.microsoft.com/office/drawing/2014/main" id="{80B9895E-75F2-44D9-B90B-7547181155A1}"/>
              </a:ext>
            </a:extLst>
          </p:cNvPr>
          <p:cNvCxnSpPr>
            <a:cxnSpLocks/>
          </p:cNvCxnSpPr>
          <p:nvPr/>
        </p:nvCxnSpPr>
        <p:spPr>
          <a:xfrm>
            <a:off x="5830596" y="1466575"/>
            <a:ext cx="1396800" cy="0"/>
          </a:xfrm>
          <a:prstGeom prst="straightConnector1">
            <a:avLst/>
          </a:prstGeom>
          <a:noFill/>
          <a:ln w="9525" cap="flat" cmpd="sng">
            <a:solidFill>
              <a:srgbClr val="5A1862"/>
            </a:solidFill>
            <a:prstDash val="solid"/>
            <a:round/>
            <a:headEnd type="none" w="med" len="med"/>
            <a:tailEnd type="diamond" w="med" len="med"/>
          </a:ln>
        </p:spPr>
      </p:cxnSp>
      <p:cxnSp>
        <p:nvCxnSpPr>
          <p:cNvPr id="130" name="Google Shape;1349;p58">
            <a:extLst>
              <a:ext uri="{FF2B5EF4-FFF2-40B4-BE49-F238E27FC236}">
                <a16:creationId xmlns:a16="http://schemas.microsoft.com/office/drawing/2014/main" id="{77C6554C-0A11-A8BA-91C7-C856BFEB9D8E}"/>
              </a:ext>
            </a:extLst>
          </p:cNvPr>
          <p:cNvCxnSpPr>
            <a:cxnSpLocks/>
          </p:cNvCxnSpPr>
          <p:nvPr/>
        </p:nvCxnSpPr>
        <p:spPr>
          <a:xfrm>
            <a:off x="1619296" y="1750075"/>
            <a:ext cx="0" cy="176100"/>
          </a:xfrm>
          <a:prstGeom prst="straightConnector1">
            <a:avLst/>
          </a:prstGeom>
          <a:noFill/>
          <a:ln w="9525" cap="flat" cmpd="sng">
            <a:solidFill>
              <a:srgbClr val="5A186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1" name="Google Shape;1350;p58">
            <a:extLst>
              <a:ext uri="{FF2B5EF4-FFF2-40B4-BE49-F238E27FC236}">
                <a16:creationId xmlns:a16="http://schemas.microsoft.com/office/drawing/2014/main" id="{F27691DC-C702-43B9-48EF-96B95CE40A5A}"/>
              </a:ext>
            </a:extLst>
          </p:cNvPr>
          <p:cNvCxnSpPr>
            <a:cxnSpLocks/>
          </p:cNvCxnSpPr>
          <p:nvPr/>
        </p:nvCxnSpPr>
        <p:spPr>
          <a:xfrm>
            <a:off x="3583196" y="1750075"/>
            <a:ext cx="0" cy="176100"/>
          </a:xfrm>
          <a:prstGeom prst="straightConnector1">
            <a:avLst/>
          </a:prstGeom>
          <a:noFill/>
          <a:ln w="9525" cap="flat" cmpd="sng">
            <a:solidFill>
              <a:srgbClr val="5A186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2" name="Google Shape;1351;p58">
            <a:extLst>
              <a:ext uri="{FF2B5EF4-FFF2-40B4-BE49-F238E27FC236}">
                <a16:creationId xmlns:a16="http://schemas.microsoft.com/office/drawing/2014/main" id="{FC56A429-9060-F9F1-88EE-8AF0FA3D802D}"/>
              </a:ext>
            </a:extLst>
          </p:cNvPr>
          <p:cNvCxnSpPr>
            <a:cxnSpLocks/>
          </p:cNvCxnSpPr>
          <p:nvPr/>
        </p:nvCxnSpPr>
        <p:spPr>
          <a:xfrm>
            <a:off x="5547096" y="1750075"/>
            <a:ext cx="0" cy="176100"/>
          </a:xfrm>
          <a:prstGeom prst="straightConnector1">
            <a:avLst/>
          </a:prstGeom>
          <a:noFill/>
          <a:ln w="9525" cap="flat" cmpd="sng">
            <a:solidFill>
              <a:srgbClr val="5A186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3" name="Google Shape;1352;p58">
            <a:extLst>
              <a:ext uri="{FF2B5EF4-FFF2-40B4-BE49-F238E27FC236}">
                <a16:creationId xmlns:a16="http://schemas.microsoft.com/office/drawing/2014/main" id="{BB3FA979-CB8D-347B-7DE8-A3455E1EA94B}"/>
              </a:ext>
            </a:extLst>
          </p:cNvPr>
          <p:cNvCxnSpPr>
            <a:cxnSpLocks/>
          </p:cNvCxnSpPr>
          <p:nvPr/>
        </p:nvCxnSpPr>
        <p:spPr>
          <a:xfrm>
            <a:off x="7510996" y="1750075"/>
            <a:ext cx="0" cy="176100"/>
          </a:xfrm>
          <a:prstGeom prst="straightConnector1">
            <a:avLst/>
          </a:prstGeom>
          <a:noFill/>
          <a:ln w="9525" cap="flat" cmpd="sng">
            <a:solidFill>
              <a:srgbClr val="5A186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9" name="Google Shape;1358;p58">
            <a:extLst>
              <a:ext uri="{FF2B5EF4-FFF2-40B4-BE49-F238E27FC236}">
                <a16:creationId xmlns:a16="http://schemas.microsoft.com/office/drawing/2014/main" id="{C85BB918-4840-D70C-4484-CD23E7BD38DD}"/>
              </a:ext>
            </a:extLst>
          </p:cNvPr>
          <p:cNvSpPr txBox="1"/>
          <p:nvPr/>
        </p:nvSpPr>
        <p:spPr>
          <a:xfrm flipH="1">
            <a:off x="713146" y="4121173"/>
            <a:ext cx="1812300" cy="3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buFont typeface="Arial"/>
              <a:buNone/>
            </a:pPr>
            <a:r>
              <a:rPr lang="en" sz="1200" dirty="0">
                <a:solidFill>
                  <a:srgbClr val="202331"/>
                </a:solidFill>
                <a:latin typeface="Kanit Light" panose="020B0604020202020204" charset="-34"/>
                <a:ea typeface="Calibri"/>
                <a:cs typeface="Kanit Light" panose="020B0604020202020204" charset="-34"/>
                <a:sym typeface="Barlow"/>
              </a:rPr>
              <a:t>Lógica para extração de dados do Peoplesoft (.csv)</a:t>
            </a:r>
            <a:endParaRPr sz="1200" dirty="0">
              <a:solidFill>
                <a:srgbClr val="202331"/>
              </a:solidFill>
              <a:latin typeface="Kanit Light" panose="020B0604020202020204" charset="-34"/>
              <a:ea typeface="Calibri"/>
              <a:cs typeface="Kanit Light" panose="020B0604020202020204" charset="-34"/>
              <a:sym typeface="Barlow"/>
            </a:endParaRPr>
          </a:p>
        </p:txBody>
      </p:sp>
      <p:sp>
        <p:nvSpPr>
          <p:cNvPr id="141" name="Google Shape;1360;p58">
            <a:extLst>
              <a:ext uri="{FF2B5EF4-FFF2-40B4-BE49-F238E27FC236}">
                <a16:creationId xmlns:a16="http://schemas.microsoft.com/office/drawing/2014/main" id="{4E43BFD8-235D-687F-66DB-90350B9A4932}"/>
              </a:ext>
            </a:extLst>
          </p:cNvPr>
          <p:cNvSpPr txBox="1"/>
          <p:nvPr/>
        </p:nvSpPr>
        <p:spPr>
          <a:xfrm flipH="1">
            <a:off x="2677046" y="4121173"/>
            <a:ext cx="1812300" cy="3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 sz="1200" dirty="0">
                <a:solidFill>
                  <a:srgbClr val="202331"/>
                </a:solidFill>
                <a:latin typeface="Kanit Light" panose="020B0604020202020204" charset="-34"/>
                <a:ea typeface="Calibri"/>
                <a:cs typeface="Kanit Light" panose="020B0604020202020204" charset="-34"/>
                <a:sym typeface="Barlow"/>
              </a:rPr>
              <a:t>Implementar fluxo de trabalho digital</a:t>
            </a:r>
            <a:endParaRPr sz="1200" dirty="0">
              <a:solidFill>
                <a:srgbClr val="202331"/>
              </a:solidFill>
              <a:latin typeface="Kanit Light" panose="020B0604020202020204" charset="-34"/>
              <a:ea typeface="Calibri"/>
              <a:cs typeface="Kanit Light" panose="020B0604020202020204" charset="-34"/>
              <a:sym typeface="Barlow"/>
            </a:endParaRPr>
          </a:p>
        </p:txBody>
      </p:sp>
      <p:sp>
        <p:nvSpPr>
          <p:cNvPr id="143" name="Google Shape;1362;p58">
            <a:extLst>
              <a:ext uri="{FF2B5EF4-FFF2-40B4-BE49-F238E27FC236}">
                <a16:creationId xmlns:a16="http://schemas.microsoft.com/office/drawing/2014/main" id="{BFBF39A1-E68A-4DF8-03B4-E5A77490A53C}"/>
              </a:ext>
            </a:extLst>
          </p:cNvPr>
          <p:cNvSpPr txBox="1"/>
          <p:nvPr/>
        </p:nvSpPr>
        <p:spPr>
          <a:xfrm flipH="1">
            <a:off x="4640946" y="4121173"/>
            <a:ext cx="1812300" cy="3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buFont typeface="Arial"/>
              <a:buNone/>
            </a:pPr>
            <a:r>
              <a:rPr lang="en" sz="1200" dirty="0">
                <a:solidFill>
                  <a:srgbClr val="202331"/>
                </a:solidFill>
                <a:latin typeface="Kanit Light" panose="020B0604020202020204" charset="-34"/>
                <a:ea typeface="Calibri"/>
                <a:cs typeface="Kanit Light" panose="020B0604020202020204" charset="-34"/>
                <a:sym typeface="Barlow"/>
              </a:rPr>
              <a:t>Treinamento de equipes</a:t>
            </a:r>
            <a:endParaRPr sz="1200" dirty="0">
              <a:solidFill>
                <a:srgbClr val="202331"/>
              </a:solidFill>
              <a:latin typeface="Kanit Light" panose="020B0604020202020204" charset="-34"/>
              <a:ea typeface="Calibri"/>
              <a:cs typeface="Kanit Light" panose="020B0604020202020204" charset="-34"/>
              <a:sym typeface="Barlow"/>
            </a:endParaRPr>
          </a:p>
        </p:txBody>
      </p:sp>
      <p:sp>
        <p:nvSpPr>
          <p:cNvPr id="145" name="Google Shape;1364;p58">
            <a:extLst>
              <a:ext uri="{FF2B5EF4-FFF2-40B4-BE49-F238E27FC236}">
                <a16:creationId xmlns:a16="http://schemas.microsoft.com/office/drawing/2014/main" id="{3D921EFA-0EB9-C519-14D0-1590E7875A2C}"/>
              </a:ext>
            </a:extLst>
          </p:cNvPr>
          <p:cNvSpPr txBox="1"/>
          <p:nvPr/>
        </p:nvSpPr>
        <p:spPr>
          <a:xfrm flipH="1">
            <a:off x="6523630" y="4121173"/>
            <a:ext cx="2067636" cy="3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202331"/>
                </a:solidFill>
                <a:latin typeface="Kanit Light" panose="020B0604020202020204" charset="-34"/>
                <a:ea typeface="Calibri"/>
                <a:cs typeface="Kanit Light" panose="020B0604020202020204" charset="-34"/>
                <a:sym typeface="Barlow"/>
              </a:rPr>
              <a:t>Integração com a Unidade de Armazenamento Central</a:t>
            </a:r>
            <a:endParaRPr sz="1200" dirty="0">
              <a:solidFill>
                <a:srgbClr val="202331"/>
              </a:solidFill>
              <a:latin typeface="Kanit Light" panose="020B0604020202020204" charset="-34"/>
              <a:ea typeface="Calibri"/>
              <a:cs typeface="Kanit Light" panose="020B0604020202020204" charset="-34"/>
              <a:sym typeface="Barlow"/>
            </a:endParaRPr>
          </a:p>
        </p:txBody>
      </p:sp>
      <p:cxnSp>
        <p:nvCxnSpPr>
          <p:cNvPr id="146" name="Google Shape;1365;p58">
            <a:extLst>
              <a:ext uri="{FF2B5EF4-FFF2-40B4-BE49-F238E27FC236}">
                <a16:creationId xmlns:a16="http://schemas.microsoft.com/office/drawing/2014/main" id="{88062E51-7D38-9930-14E5-4D02E3EE5A3A}"/>
              </a:ext>
            </a:extLst>
          </p:cNvPr>
          <p:cNvCxnSpPr>
            <a:cxnSpLocks/>
          </p:cNvCxnSpPr>
          <p:nvPr/>
        </p:nvCxnSpPr>
        <p:spPr>
          <a:xfrm>
            <a:off x="1902796" y="3322425"/>
            <a:ext cx="1396800" cy="0"/>
          </a:xfrm>
          <a:prstGeom prst="straightConnector1">
            <a:avLst/>
          </a:prstGeom>
          <a:noFill/>
          <a:ln w="9525" cap="flat" cmpd="sng">
            <a:solidFill>
              <a:srgbClr val="5A1862"/>
            </a:solidFill>
            <a:prstDash val="solid"/>
            <a:round/>
            <a:headEnd type="none" w="med" len="med"/>
            <a:tailEnd type="diamond" w="med" len="med"/>
          </a:ln>
        </p:spPr>
      </p:cxnSp>
      <p:cxnSp>
        <p:nvCxnSpPr>
          <p:cNvPr id="147" name="Google Shape;1366;p58">
            <a:extLst>
              <a:ext uri="{FF2B5EF4-FFF2-40B4-BE49-F238E27FC236}">
                <a16:creationId xmlns:a16="http://schemas.microsoft.com/office/drawing/2014/main" id="{13A0B51B-3C55-ED47-8008-D33D42EE00D6}"/>
              </a:ext>
            </a:extLst>
          </p:cNvPr>
          <p:cNvCxnSpPr>
            <a:cxnSpLocks/>
          </p:cNvCxnSpPr>
          <p:nvPr/>
        </p:nvCxnSpPr>
        <p:spPr>
          <a:xfrm>
            <a:off x="3866696" y="3322425"/>
            <a:ext cx="1396800" cy="0"/>
          </a:xfrm>
          <a:prstGeom prst="straightConnector1">
            <a:avLst/>
          </a:prstGeom>
          <a:noFill/>
          <a:ln w="9525" cap="flat" cmpd="sng">
            <a:solidFill>
              <a:srgbClr val="5A1862"/>
            </a:solidFill>
            <a:prstDash val="solid"/>
            <a:round/>
            <a:headEnd type="none" w="med" len="med"/>
            <a:tailEnd type="diamond" w="med" len="med"/>
          </a:ln>
        </p:spPr>
      </p:cxnSp>
      <p:cxnSp>
        <p:nvCxnSpPr>
          <p:cNvPr id="148" name="Google Shape;1367;p58">
            <a:extLst>
              <a:ext uri="{FF2B5EF4-FFF2-40B4-BE49-F238E27FC236}">
                <a16:creationId xmlns:a16="http://schemas.microsoft.com/office/drawing/2014/main" id="{C5377BE5-D90D-220B-868E-183A2BF41F28}"/>
              </a:ext>
            </a:extLst>
          </p:cNvPr>
          <p:cNvCxnSpPr>
            <a:cxnSpLocks/>
          </p:cNvCxnSpPr>
          <p:nvPr/>
        </p:nvCxnSpPr>
        <p:spPr>
          <a:xfrm>
            <a:off x="5830596" y="3322425"/>
            <a:ext cx="1396800" cy="0"/>
          </a:xfrm>
          <a:prstGeom prst="straightConnector1">
            <a:avLst/>
          </a:prstGeom>
          <a:noFill/>
          <a:ln w="9525" cap="flat" cmpd="sng">
            <a:solidFill>
              <a:srgbClr val="5A1862"/>
            </a:solidFill>
            <a:prstDash val="solid"/>
            <a:round/>
            <a:headEnd type="none" w="med" len="med"/>
            <a:tailEnd type="diamond" w="med" len="med"/>
          </a:ln>
        </p:spPr>
      </p:cxnSp>
      <p:cxnSp>
        <p:nvCxnSpPr>
          <p:cNvPr id="149" name="Google Shape;1368;p58">
            <a:extLst>
              <a:ext uri="{FF2B5EF4-FFF2-40B4-BE49-F238E27FC236}">
                <a16:creationId xmlns:a16="http://schemas.microsoft.com/office/drawing/2014/main" id="{C527EB08-8AFC-4C33-5620-074458FA8800}"/>
              </a:ext>
            </a:extLst>
          </p:cNvPr>
          <p:cNvCxnSpPr>
            <a:cxnSpLocks/>
          </p:cNvCxnSpPr>
          <p:nvPr/>
        </p:nvCxnSpPr>
        <p:spPr>
          <a:xfrm>
            <a:off x="1619296" y="3605925"/>
            <a:ext cx="0" cy="154500"/>
          </a:xfrm>
          <a:prstGeom prst="straightConnector1">
            <a:avLst/>
          </a:prstGeom>
          <a:noFill/>
          <a:ln w="9525" cap="flat" cmpd="sng">
            <a:solidFill>
              <a:srgbClr val="5A186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0" name="Google Shape;1369;p58">
            <a:extLst>
              <a:ext uri="{FF2B5EF4-FFF2-40B4-BE49-F238E27FC236}">
                <a16:creationId xmlns:a16="http://schemas.microsoft.com/office/drawing/2014/main" id="{63D07BE9-DCD1-C03D-9C39-0523EABA38C6}"/>
              </a:ext>
            </a:extLst>
          </p:cNvPr>
          <p:cNvCxnSpPr>
            <a:cxnSpLocks/>
          </p:cNvCxnSpPr>
          <p:nvPr/>
        </p:nvCxnSpPr>
        <p:spPr>
          <a:xfrm>
            <a:off x="3583196" y="3605925"/>
            <a:ext cx="0" cy="154500"/>
          </a:xfrm>
          <a:prstGeom prst="straightConnector1">
            <a:avLst/>
          </a:prstGeom>
          <a:noFill/>
          <a:ln w="9525" cap="flat" cmpd="sng">
            <a:solidFill>
              <a:srgbClr val="5A186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1" name="Google Shape;1370;p58">
            <a:extLst>
              <a:ext uri="{FF2B5EF4-FFF2-40B4-BE49-F238E27FC236}">
                <a16:creationId xmlns:a16="http://schemas.microsoft.com/office/drawing/2014/main" id="{D4D31876-BA40-D354-448A-B12850F94A6C}"/>
              </a:ext>
            </a:extLst>
          </p:cNvPr>
          <p:cNvCxnSpPr>
            <a:cxnSpLocks/>
          </p:cNvCxnSpPr>
          <p:nvPr/>
        </p:nvCxnSpPr>
        <p:spPr>
          <a:xfrm>
            <a:off x="5547096" y="3605925"/>
            <a:ext cx="0" cy="154500"/>
          </a:xfrm>
          <a:prstGeom prst="straightConnector1">
            <a:avLst/>
          </a:prstGeom>
          <a:noFill/>
          <a:ln w="9525" cap="flat" cmpd="sng">
            <a:solidFill>
              <a:srgbClr val="5A186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2" name="Google Shape;1371;p58">
            <a:extLst>
              <a:ext uri="{FF2B5EF4-FFF2-40B4-BE49-F238E27FC236}">
                <a16:creationId xmlns:a16="http://schemas.microsoft.com/office/drawing/2014/main" id="{9406F077-48A8-6A03-BF77-ADA3F41E66B6}"/>
              </a:ext>
            </a:extLst>
          </p:cNvPr>
          <p:cNvCxnSpPr>
            <a:cxnSpLocks/>
          </p:cNvCxnSpPr>
          <p:nvPr/>
        </p:nvCxnSpPr>
        <p:spPr>
          <a:xfrm>
            <a:off x="7510996" y="3605925"/>
            <a:ext cx="0" cy="154500"/>
          </a:xfrm>
          <a:prstGeom prst="straightConnector1">
            <a:avLst/>
          </a:prstGeom>
          <a:noFill/>
          <a:ln w="9525" cap="flat" cmpd="sng">
            <a:solidFill>
              <a:srgbClr val="5A186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3" name="Google Shape;1372;p58">
            <a:extLst>
              <a:ext uri="{FF2B5EF4-FFF2-40B4-BE49-F238E27FC236}">
                <a16:creationId xmlns:a16="http://schemas.microsoft.com/office/drawing/2014/main" id="{08434490-DF5A-29DA-2F9B-1602F6DCDA11}"/>
              </a:ext>
            </a:extLst>
          </p:cNvPr>
          <p:cNvCxnSpPr>
            <a:cxnSpLocks/>
          </p:cNvCxnSpPr>
          <p:nvPr/>
        </p:nvCxnSpPr>
        <p:spPr>
          <a:xfrm flipH="1">
            <a:off x="1335796" y="1466575"/>
            <a:ext cx="6458700" cy="1855800"/>
          </a:xfrm>
          <a:prstGeom prst="bentConnector5">
            <a:avLst>
              <a:gd name="adj1" fmla="val -10079"/>
              <a:gd name="adj2" fmla="val 70386"/>
              <a:gd name="adj3" fmla="val 109801"/>
            </a:avLst>
          </a:prstGeom>
          <a:noFill/>
          <a:ln w="9525" cap="flat" cmpd="sng">
            <a:solidFill>
              <a:srgbClr val="5A1862"/>
            </a:solidFill>
            <a:prstDash val="solid"/>
            <a:round/>
            <a:headEnd type="none" w="med" len="med"/>
            <a:tailEnd type="diamond" w="med" len="med"/>
          </a:ln>
        </p:spPr>
      </p:cxnSp>
      <p:grpSp>
        <p:nvGrpSpPr>
          <p:cNvPr id="154" name="Google Shape;1373;p58">
            <a:extLst>
              <a:ext uri="{FF2B5EF4-FFF2-40B4-BE49-F238E27FC236}">
                <a16:creationId xmlns:a16="http://schemas.microsoft.com/office/drawing/2014/main" id="{F0FA2C0D-95F7-E151-675C-3129D0521D78}"/>
              </a:ext>
            </a:extLst>
          </p:cNvPr>
          <p:cNvGrpSpPr/>
          <p:nvPr/>
        </p:nvGrpSpPr>
        <p:grpSpPr>
          <a:xfrm>
            <a:off x="2973509" y="5369374"/>
            <a:ext cx="339200" cy="338875"/>
            <a:chOff x="2489475" y="2118450"/>
            <a:chExt cx="339200" cy="338875"/>
          </a:xfrm>
        </p:grpSpPr>
        <p:sp>
          <p:nvSpPr>
            <p:cNvPr id="155" name="Google Shape;1374;p58">
              <a:extLst>
                <a:ext uri="{FF2B5EF4-FFF2-40B4-BE49-F238E27FC236}">
                  <a16:creationId xmlns:a16="http://schemas.microsoft.com/office/drawing/2014/main" id="{62F97255-9945-5C00-FC59-6D3A2DA659BE}"/>
                </a:ext>
              </a:extLst>
            </p:cNvPr>
            <p:cNvSpPr/>
            <p:nvPr/>
          </p:nvSpPr>
          <p:spPr>
            <a:xfrm>
              <a:off x="2489475" y="2118450"/>
              <a:ext cx="339200" cy="338875"/>
            </a:xfrm>
            <a:custGeom>
              <a:avLst/>
              <a:gdLst/>
              <a:ahLst/>
              <a:cxnLst/>
              <a:rect l="l" t="t" r="r" b="b"/>
              <a:pathLst>
                <a:path w="13568" h="13555" extrusionOk="0">
                  <a:moveTo>
                    <a:pt x="7151" y="525"/>
                  </a:moveTo>
                  <a:lnTo>
                    <a:pt x="7164" y="844"/>
                  </a:lnTo>
                  <a:cubicBezTo>
                    <a:pt x="7164" y="967"/>
                    <a:pt x="7247" y="1066"/>
                    <a:pt x="7357" y="1093"/>
                  </a:cubicBezTo>
                  <a:cubicBezTo>
                    <a:pt x="7536" y="1149"/>
                    <a:pt x="7719" y="1216"/>
                    <a:pt x="7885" y="1315"/>
                  </a:cubicBezTo>
                  <a:cubicBezTo>
                    <a:pt x="7930" y="1337"/>
                    <a:pt x="7977" y="1348"/>
                    <a:pt x="8023" y="1348"/>
                  </a:cubicBezTo>
                  <a:cubicBezTo>
                    <a:pt x="8089" y="1348"/>
                    <a:pt x="8151" y="1326"/>
                    <a:pt x="8200" y="1285"/>
                  </a:cubicBezTo>
                  <a:lnTo>
                    <a:pt x="8436" y="1066"/>
                  </a:lnTo>
                  <a:lnTo>
                    <a:pt x="8947" y="1577"/>
                  </a:lnTo>
                  <a:lnTo>
                    <a:pt x="8741" y="1813"/>
                  </a:lnTo>
                  <a:cubicBezTo>
                    <a:pt x="8658" y="1896"/>
                    <a:pt x="8645" y="2032"/>
                    <a:pt x="8698" y="2129"/>
                  </a:cubicBezTo>
                  <a:cubicBezTo>
                    <a:pt x="8798" y="2294"/>
                    <a:pt x="8864" y="2477"/>
                    <a:pt x="8920" y="2656"/>
                  </a:cubicBezTo>
                  <a:cubicBezTo>
                    <a:pt x="8947" y="2766"/>
                    <a:pt x="9047" y="2849"/>
                    <a:pt x="9169" y="2849"/>
                  </a:cubicBezTo>
                  <a:lnTo>
                    <a:pt x="9488" y="2862"/>
                  </a:lnTo>
                  <a:lnTo>
                    <a:pt x="9488" y="3596"/>
                  </a:lnTo>
                  <a:lnTo>
                    <a:pt x="9169" y="3609"/>
                  </a:lnTo>
                  <a:cubicBezTo>
                    <a:pt x="9047" y="3609"/>
                    <a:pt x="8947" y="3692"/>
                    <a:pt x="8920" y="3805"/>
                  </a:cubicBezTo>
                  <a:cubicBezTo>
                    <a:pt x="8864" y="3984"/>
                    <a:pt x="8798" y="4163"/>
                    <a:pt x="8698" y="4329"/>
                  </a:cubicBezTo>
                  <a:cubicBezTo>
                    <a:pt x="8645" y="4426"/>
                    <a:pt x="8658" y="4565"/>
                    <a:pt x="8741" y="4648"/>
                  </a:cubicBezTo>
                  <a:lnTo>
                    <a:pt x="8947" y="4884"/>
                  </a:lnTo>
                  <a:lnTo>
                    <a:pt x="8436" y="5395"/>
                  </a:lnTo>
                  <a:lnTo>
                    <a:pt x="8200" y="5173"/>
                  </a:lnTo>
                  <a:cubicBezTo>
                    <a:pt x="8152" y="5132"/>
                    <a:pt x="8091" y="5111"/>
                    <a:pt x="8026" y="5111"/>
                  </a:cubicBezTo>
                  <a:cubicBezTo>
                    <a:pt x="7980" y="5111"/>
                    <a:pt x="7931" y="5122"/>
                    <a:pt x="7885" y="5146"/>
                  </a:cubicBezTo>
                  <a:cubicBezTo>
                    <a:pt x="7719" y="5242"/>
                    <a:pt x="7536" y="5312"/>
                    <a:pt x="7357" y="5365"/>
                  </a:cubicBezTo>
                  <a:cubicBezTo>
                    <a:pt x="7247" y="5395"/>
                    <a:pt x="7164" y="5491"/>
                    <a:pt x="7164" y="5601"/>
                  </a:cubicBezTo>
                  <a:lnTo>
                    <a:pt x="7151" y="5933"/>
                  </a:lnTo>
                  <a:lnTo>
                    <a:pt x="6418" y="5933"/>
                  </a:lnTo>
                  <a:lnTo>
                    <a:pt x="6404" y="5601"/>
                  </a:lnTo>
                  <a:cubicBezTo>
                    <a:pt x="6404" y="5491"/>
                    <a:pt x="6321" y="5395"/>
                    <a:pt x="6208" y="5365"/>
                  </a:cubicBezTo>
                  <a:cubicBezTo>
                    <a:pt x="6029" y="5312"/>
                    <a:pt x="5850" y="5242"/>
                    <a:pt x="5684" y="5146"/>
                  </a:cubicBezTo>
                  <a:cubicBezTo>
                    <a:pt x="5643" y="5122"/>
                    <a:pt x="5597" y="5111"/>
                    <a:pt x="5552" y="5111"/>
                  </a:cubicBezTo>
                  <a:cubicBezTo>
                    <a:pt x="5489" y="5111"/>
                    <a:pt x="5426" y="5132"/>
                    <a:pt x="5378" y="5173"/>
                  </a:cubicBezTo>
                  <a:lnTo>
                    <a:pt x="5130" y="5395"/>
                  </a:lnTo>
                  <a:lnTo>
                    <a:pt x="4618" y="4884"/>
                  </a:lnTo>
                  <a:lnTo>
                    <a:pt x="4841" y="4635"/>
                  </a:lnTo>
                  <a:cubicBezTo>
                    <a:pt x="4924" y="4552"/>
                    <a:pt x="4937" y="4426"/>
                    <a:pt x="4867" y="4329"/>
                  </a:cubicBezTo>
                  <a:cubicBezTo>
                    <a:pt x="4771" y="4163"/>
                    <a:pt x="4701" y="3984"/>
                    <a:pt x="4661" y="3805"/>
                  </a:cubicBezTo>
                  <a:cubicBezTo>
                    <a:pt x="4618" y="3692"/>
                    <a:pt x="4522" y="3609"/>
                    <a:pt x="4412" y="3609"/>
                  </a:cubicBezTo>
                  <a:lnTo>
                    <a:pt x="4081" y="3596"/>
                  </a:lnTo>
                  <a:lnTo>
                    <a:pt x="4081" y="2862"/>
                  </a:lnTo>
                  <a:lnTo>
                    <a:pt x="4412" y="2849"/>
                  </a:lnTo>
                  <a:cubicBezTo>
                    <a:pt x="4522" y="2849"/>
                    <a:pt x="4618" y="2766"/>
                    <a:pt x="4661" y="2656"/>
                  </a:cubicBezTo>
                  <a:cubicBezTo>
                    <a:pt x="4701" y="2477"/>
                    <a:pt x="4771" y="2294"/>
                    <a:pt x="4867" y="2129"/>
                  </a:cubicBezTo>
                  <a:cubicBezTo>
                    <a:pt x="4937" y="2032"/>
                    <a:pt x="4924" y="1896"/>
                    <a:pt x="4841" y="1813"/>
                  </a:cubicBezTo>
                  <a:lnTo>
                    <a:pt x="4618" y="1577"/>
                  </a:lnTo>
                  <a:lnTo>
                    <a:pt x="5130" y="1066"/>
                  </a:lnTo>
                  <a:lnTo>
                    <a:pt x="5378" y="1285"/>
                  </a:lnTo>
                  <a:cubicBezTo>
                    <a:pt x="5427" y="1326"/>
                    <a:pt x="5491" y="1348"/>
                    <a:pt x="5555" y="1348"/>
                  </a:cubicBezTo>
                  <a:cubicBezTo>
                    <a:pt x="5599" y="1348"/>
                    <a:pt x="5644" y="1337"/>
                    <a:pt x="5684" y="1315"/>
                  </a:cubicBezTo>
                  <a:cubicBezTo>
                    <a:pt x="5850" y="1216"/>
                    <a:pt x="6029" y="1149"/>
                    <a:pt x="6208" y="1093"/>
                  </a:cubicBezTo>
                  <a:cubicBezTo>
                    <a:pt x="6321" y="1066"/>
                    <a:pt x="6404" y="967"/>
                    <a:pt x="6404" y="857"/>
                  </a:cubicBezTo>
                  <a:lnTo>
                    <a:pt x="6418" y="525"/>
                  </a:lnTo>
                  <a:close/>
                  <a:moveTo>
                    <a:pt x="11453" y="4024"/>
                  </a:moveTo>
                  <a:lnTo>
                    <a:pt x="11453" y="10650"/>
                  </a:lnTo>
                  <a:lnTo>
                    <a:pt x="2129" y="10650"/>
                  </a:lnTo>
                  <a:lnTo>
                    <a:pt x="2129" y="4024"/>
                  </a:lnTo>
                  <a:lnTo>
                    <a:pt x="3622" y="4024"/>
                  </a:lnTo>
                  <a:cubicBezTo>
                    <a:pt x="3666" y="4080"/>
                    <a:pt x="3735" y="4107"/>
                    <a:pt x="3802" y="4107"/>
                  </a:cubicBezTo>
                  <a:lnTo>
                    <a:pt x="4203" y="4120"/>
                  </a:lnTo>
                  <a:cubicBezTo>
                    <a:pt x="4233" y="4233"/>
                    <a:pt x="4273" y="4329"/>
                    <a:pt x="4329" y="4426"/>
                  </a:cubicBezTo>
                  <a:lnTo>
                    <a:pt x="4051" y="4718"/>
                  </a:lnTo>
                  <a:cubicBezTo>
                    <a:pt x="3954" y="4814"/>
                    <a:pt x="3968" y="4980"/>
                    <a:pt x="4067" y="5076"/>
                  </a:cubicBezTo>
                  <a:lnTo>
                    <a:pt x="4937" y="5946"/>
                  </a:lnTo>
                  <a:cubicBezTo>
                    <a:pt x="4987" y="6005"/>
                    <a:pt x="5056" y="6033"/>
                    <a:pt x="5126" y="6033"/>
                  </a:cubicBezTo>
                  <a:cubicBezTo>
                    <a:pt x="5191" y="6033"/>
                    <a:pt x="5258" y="6009"/>
                    <a:pt x="5312" y="5963"/>
                  </a:cubicBezTo>
                  <a:lnTo>
                    <a:pt x="5588" y="5697"/>
                  </a:lnTo>
                  <a:cubicBezTo>
                    <a:pt x="5684" y="5740"/>
                    <a:pt x="5780" y="5780"/>
                    <a:pt x="5893" y="5810"/>
                  </a:cubicBezTo>
                  <a:lnTo>
                    <a:pt x="5906" y="6212"/>
                  </a:lnTo>
                  <a:cubicBezTo>
                    <a:pt x="5906" y="6348"/>
                    <a:pt x="6029" y="6461"/>
                    <a:pt x="6169" y="6461"/>
                  </a:cubicBezTo>
                  <a:lnTo>
                    <a:pt x="7400" y="6461"/>
                  </a:lnTo>
                  <a:cubicBezTo>
                    <a:pt x="7553" y="6461"/>
                    <a:pt x="7662" y="6348"/>
                    <a:pt x="7676" y="6212"/>
                  </a:cubicBezTo>
                  <a:lnTo>
                    <a:pt x="7689" y="5810"/>
                  </a:lnTo>
                  <a:cubicBezTo>
                    <a:pt x="7785" y="5780"/>
                    <a:pt x="7885" y="5740"/>
                    <a:pt x="7981" y="5697"/>
                  </a:cubicBezTo>
                  <a:lnTo>
                    <a:pt x="8270" y="5963"/>
                  </a:lnTo>
                  <a:cubicBezTo>
                    <a:pt x="8316" y="6009"/>
                    <a:pt x="8378" y="6033"/>
                    <a:pt x="8442" y="6033"/>
                  </a:cubicBezTo>
                  <a:cubicBezTo>
                    <a:pt x="8510" y="6033"/>
                    <a:pt x="8580" y="6005"/>
                    <a:pt x="8632" y="5946"/>
                  </a:cubicBezTo>
                  <a:lnTo>
                    <a:pt x="9501" y="5076"/>
                  </a:lnTo>
                  <a:cubicBezTo>
                    <a:pt x="9611" y="4980"/>
                    <a:pt x="9611" y="4814"/>
                    <a:pt x="9515" y="4718"/>
                  </a:cubicBezTo>
                  <a:lnTo>
                    <a:pt x="9252" y="4426"/>
                  </a:lnTo>
                  <a:cubicBezTo>
                    <a:pt x="9296" y="4329"/>
                    <a:pt x="9335" y="4233"/>
                    <a:pt x="9379" y="4120"/>
                  </a:cubicBezTo>
                  <a:lnTo>
                    <a:pt x="9764" y="4107"/>
                  </a:lnTo>
                  <a:cubicBezTo>
                    <a:pt x="9833" y="4107"/>
                    <a:pt x="9903" y="4080"/>
                    <a:pt x="9943" y="4024"/>
                  </a:cubicBezTo>
                  <a:close/>
                  <a:moveTo>
                    <a:pt x="12240" y="2958"/>
                  </a:moveTo>
                  <a:cubicBezTo>
                    <a:pt x="12393" y="2958"/>
                    <a:pt x="12502" y="3085"/>
                    <a:pt x="12502" y="3224"/>
                  </a:cubicBezTo>
                  <a:lnTo>
                    <a:pt x="12502" y="11702"/>
                  </a:lnTo>
                  <a:lnTo>
                    <a:pt x="8383" y="11702"/>
                  </a:lnTo>
                  <a:cubicBezTo>
                    <a:pt x="8230" y="11702"/>
                    <a:pt x="8104" y="11825"/>
                    <a:pt x="8104" y="11964"/>
                  </a:cubicBezTo>
                  <a:lnTo>
                    <a:pt x="5461" y="11964"/>
                  </a:lnTo>
                  <a:cubicBezTo>
                    <a:pt x="5461" y="11825"/>
                    <a:pt x="5339" y="11702"/>
                    <a:pt x="5199" y="11702"/>
                  </a:cubicBezTo>
                  <a:lnTo>
                    <a:pt x="1063" y="11702"/>
                  </a:lnTo>
                  <a:lnTo>
                    <a:pt x="1063" y="3224"/>
                  </a:lnTo>
                  <a:cubicBezTo>
                    <a:pt x="1063" y="3085"/>
                    <a:pt x="1189" y="2958"/>
                    <a:pt x="1329" y="2958"/>
                  </a:cubicBezTo>
                  <a:lnTo>
                    <a:pt x="3553" y="2958"/>
                  </a:lnTo>
                  <a:lnTo>
                    <a:pt x="3553" y="3500"/>
                  </a:lnTo>
                  <a:lnTo>
                    <a:pt x="1866" y="3500"/>
                  </a:lnTo>
                  <a:cubicBezTo>
                    <a:pt x="1714" y="3500"/>
                    <a:pt x="1591" y="3609"/>
                    <a:pt x="1591" y="3762"/>
                  </a:cubicBezTo>
                  <a:lnTo>
                    <a:pt x="1591" y="10912"/>
                  </a:lnTo>
                  <a:cubicBezTo>
                    <a:pt x="1591" y="11052"/>
                    <a:pt x="1714" y="11174"/>
                    <a:pt x="1866" y="11174"/>
                  </a:cubicBezTo>
                  <a:lnTo>
                    <a:pt x="11716" y="11174"/>
                  </a:lnTo>
                  <a:cubicBezTo>
                    <a:pt x="11852" y="11174"/>
                    <a:pt x="11978" y="11052"/>
                    <a:pt x="11978" y="10912"/>
                  </a:cubicBezTo>
                  <a:lnTo>
                    <a:pt x="11978" y="3762"/>
                  </a:lnTo>
                  <a:cubicBezTo>
                    <a:pt x="11978" y="3609"/>
                    <a:pt x="11852" y="3500"/>
                    <a:pt x="11716" y="3500"/>
                  </a:cubicBezTo>
                  <a:lnTo>
                    <a:pt x="10013" y="3500"/>
                  </a:lnTo>
                  <a:lnTo>
                    <a:pt x="10013" y="2958"/>
                  </a:lnTo>
                  <a:close/>
                  <a:moveTo>
                    <a:pt x="13043" y="12240"/>
                  </a:moveTo>
                  <a:lnTo>
                    <a:pt x="13043" y="12768"/>
                  </a:lnTo>
                  <a:cubicBezTo>
                    <a:pt x="13043" y="12904"/>
                    <a:pt x="12917" y="13030"/>
                    <a:pt x="12765" y="13030"/>
                  </a:cubicBezTo>
                  <a:lnTo>
                    <a:pt x="801" y="13030"/>
                  </a:lnTo>
                  <a:cubicBezTo>
                    <a:pt x="648" y="13030"/>
                    <a:pt x="539" y="12904"/>
                    <a:pt x="539" y="12768"/>
                  </a:cubicBezTo>
                  <a:lnTo>
                    <a:pt x="539" y="12240"/>
                  </a:lnTo>
                  <a:lnTo>
                    <a:pt x="5007" y="12240"/>
                  </a:lnTo>
                  <a:cubicBezTo>
                    <a:pt x="5090" y="12393"/>
                    <a:pt x="5269" y="12502"/>
                    <a:pt x="5461" y="12502"/>
                  </a:cubicBezTo>
                  <a:lnTo>
                    <a:pt x="8104" y="12502"/>
                  </a:lnTo>
                  <a:cubicBezTo>
                    <a:pt x="8313" y="12502"/>
                    <a:pt x="8479" y="12393"/>
                    <a:pt x="8575" y="12240"/>
                  </a:cubicBezTo>
                  <a:close/>
                  <a:moveTo>
                    <a:pt x="6169" y="1"/>
                  </a:moveTo>
                  <a:cubicBezTo>
                    <a:pt x="6029" y="1"/>
                    <a:pt x="5906" y="110"/>
                    <a:pt x="5906" y="250"/>
                  </a:cubicBezTo>
                  <a:lnTo>
                    <a:pt x="5893" y="651"/>
                  </a:lnTo>
                  <a:cubicBezTo>
                    <a:pt x="5780" y="678"/>
                    <a:pt x="5684" y="718"/>
                    <a:pt x="5588" y="761"/>
                  </a:cubicBezTo>
                  <a:lnTo>
                    <a:pt x="5312" y="499"/>
                  </a:lnTo>
                  <a:cubicBezTo>
                    <a:pt x="5257" y="452"/>
                    <a:pt x="5190" y="428"/>
                    <a:pt x="5125" y="428"/>
                  </a:cubicBezTo>
                  <a:cubicBezTo>
                    <a:pt x="5055" y="428"/>
                    <a:pt x="4987" y="455"/>
                    <a:pt x="4937" y="512"/>
                  </a:cubicBezTo>
                  <a:lnTo>
                    <a:pt x="4067" y="1382"/>
                  </a:lnTo>
                  <a:cubicBezTo>
                    <a:pt x="3968" y="1481"/>
                    <a:pt x="3954" y="1647"/>
                    <a:pt x="4051" y="1743"/>
                  </a:cubicBezTo>
                  <a:lnTo>
                    <a:pt x="4329" y="2032"/>
                  </a:lnTo>
                  <a:cubicBezTo>
                    <a:pt x="4273" y="2129"/>
                    <a:pt x="4233" y="2228"/>
                    <a:pt x="4203" y="2324"/>
                  </a:cubicBezTo>
                  <a:lnTo>
                    <a:pt x="3802" y="2351"/>
                  </a:lnTo>
                  <a:cubicBezTo>
                    <a:pt x="3735" y="2351"/>
                    <a:pt x="3666" y="2377"/>
                    <a:pt x="3622" y="2434"/>
                  </a:cubicBezTo>
                  <a:lnTo>
                    <a:pt x="1329" y="2434"/>
                  </a:lnTo>
                  <a:cubicBezTo>
                    <a:pt x="884" y="2434"/>
                    <a:pt x="539" y="2792"/>
                    <a:pt x="539" y="3224"/>
                  </a:cubicBezTo>
                  <a:lnTo>
                    <a:pt x="539" y="11702"/>
                  </a:lnTo>
                  <a:lnTo>
                    <a:pt x="276" y="11702"/>
                  </a:lnTo>
                  <a:cubicBezTo>
                    <a:pt x="124" y="11702"/>
                    <a:pt x="1" y="11825"/>
                    <a:pt x="1" y="11964"/>
                  </a:cubicBezTo>
                  <a:lnTo>
                    <a:pt x="1" y="12768"/>
                  </a:lnTo>
                  <a:cubicBezTo>
                    <a:pt x="1" y="13209"/>
                    <a:pt x="359" y="13555"/>
                    <a:pt x="801" y="13555"/>
                  </a:cubicBezTo>
                  <a:lnTo>
                    <a:pt x="13306" y="13555"/>
                  </a:lnTo>
                  <a:cubicBezTo>
                    <a:pt x="13445" y="13555"/>
                    <a:pt x="13568" y="13445"/>
                    <a:pt x="13568" y="13292"/>
                  </a:cubicBezTo>
                  <a:lnTo>
                    <a:pt x="13568" y="11798"/>
                  </a:lnTo>
                  <a:cubicBezTo>
                    <a:pt x="13568" y="11742"/>
                    <a:pt x="13528" y="11702"/>
                    <a:pt x="13485" y="11702"/>
                  </a:cubicBezTo>
                  <a:lnTo>
                    <a:pt x="13043" y="11702"/>
                  </a:lnTo>
                  <a:lnTo>
                    <a:pt x="13043" y="3224"/>
                  </a:lnTo>
                  <a:cubicBezTo>
                    <a:pt x="13043" y="2792"/>
                    <a:pt x="12682" y="2434"/>
                    <a:pt x="12240" y="2434"/>
                  </a:cubicBezTo>
                  <a:lnTo>
                    <a:pt x="9943" y="2434"/>
                  </a:lnTo>
                  <a:cubicBezTo>
                    <a:pt x="9903" y="2377"/>
                    <a:pt x="9833" y="2351"/>
                    <a:pt x="9764" y="2351"/>
                  </a:cubicBezTo>
                  <a:lnTo>
                    <a:pt x="9379" y="2324"/>
                  </a:lnTo>
                  <a:cubicBezTo>
                    <a:pt x="9335" y="2228"/>
                    <a:pt x="9296" y="2129"/>
                    <a:pt x="9252" y="2032"/>
                  </a:cubicBezTo>
                  <a:lnTo>
                    <a:pt x="9515" y="1743"/>
                  </a:lnTo>
                  <a:cubicBezTo>
                    <a:pt x="9611" y="1647"/>
                    <a:pt x="9611" y="1481"/>
                    <a:pt x="9515" y="1382"/>
                  </a:cubicBezTo>
                  <a:lnTo>
                    <a:pt x="8632" y="512"/>
                  </a:lnTo>
                  <a:cubicBezTo>
                    <a:pt x="8580" y="455"/>
                    <a:pt x="8511" y="428"/>
                    <a:pt x="8443" y="428"/>
                  </a:cubicBezTo>
                  <a:cubicBezTo>
                    <a:pt x="8379" y="428"/>
                    <a:pt x="8316" y="452"/>
                    <a:pt x="8270" y="499"/>
                  </a:cubicBezTo>
                  <a:lnTo>
                    <a:pt x="7981" y="761"/>
                  </a:lnTo>
                  <a:cubicBezTo>
                    <a:pt x="7885" y="718"/>
                    <a:pt x="7785" y="678"/>
                    <a:pt x="7689" y="651"/>
                  </a:cubicBezTo>
                  <a:lnTo>
                    <a:pt x="7676" y="250"/>
                  </a:lnTo>
                  <a:cubicBezTo>
                    <a:pt x="7662" y="110"/>
                    <a:pt x="7553" y="1"/>
                    <a:pt x="74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375;p58">
              <a:extLst>
                <a:ext uri="{FF2B5EF4-FFF2-40B4-BE49-F238E27FC236}">
                  <a16:creationId xmlns:a16="http://schemas.microsoft.com/office/drawing/2014/main" id="{DCEA6AE4-C4AC-D00E-C89F-F8F35C17C528}"/>
                </a:ext>
              </a:extLst>
            </p:cNvPr>
            <p:cNvSpPr/>
            <p:nvPr/>
          </p:nvSpPr>
          <p:spPr>
            <a:xfrm>
              <a:off x="2619450" y="2159900"/>
              <a:ext cx="79600" cy="79250"/>
            </a:xfrm>
            <a:custGeom>
              <a:avLst/>
              <a:gdLst/>
              <a:ahLst/>
              <a:cxnLst/>
              <a:rect l="l" t="t" r="r" b="b"/>
              <a:pathLst>
                <a:path w="3184" h="3170" extrusionOk="0">
                  <a:moveTo>
                    <a:pt x="1590" y="527"/>
                  </a:moveTo>
                  <a:cubicBezTo>
                    <a:pt x="2171" y="527"/>
                    <a:pt x="2643" y="998"/>
                    <a:pt x="2643" y="1579"/>
                  </a:cubicBezTo>
                  <a:cubicBezTo>
                    <a:pt x="2614" y="2285"/>
                    <a:pt x="2099" y="2637"/>
                    <a:pt x="1584" y="2637"/>
                  </a:cubicBezTo>
                  <a:cubicBezTo>
                    <a:pt x="1069" y="2637"/>
                    <a:pt x="555" y="2285"/>
                    <a:pt x="528" y="1579"/>
                  </a:cubicBezTo>
                  <a:cubicBezTo>
                    <a:pt x="528" y="998"/>
                    <a:pt x="996" y="527"/>
                    <a:pt x="1590" y="527"/>
                  </a:cubicBezTo>
                  <a:close/>
                  <a:moveTo>
                    <a:pt x="1592" y="1"/>
                  </a:moveTo>
                  <a:cubicBezTo>
                    <a:pt x="817" y="1"/>
                    <a:pt x="42" y="527"/>
                    <a:pt x="0" y="1579"/>
                  </a:cubicBezTo>
                  <a:cubicBezTo>
                    <a:pt x="0" y="2462"/>
                    <a:pt x="707" y="3169"/>
                    <a:pt x="1590" y="3169"/>
                  </a:cubicBezTo>
                  <a:cubicBezTo>
                    <a:pt x="2463" y="3169"/>
                    <a:pt x="3184" y="2462"/>
                    <a:pt x="3184" y="1579"/>
                  </a:cubicBezTo>
                  <a:cubicBezTo>
                    <a:pt x="3142" y="527"/>
                    <a:pt x="2367" y="1"/>
                    <a:pt x="15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376;p58">
              <a:extLst>
                <a:ext uri="{FF2B5EF4-FFF2-40B4-BE49-F238E27FC236}">
                  <a16:creationId xmlns:a16="http://schemas.microsoft.com/office/drawing/2014/main" id="{773A184C-3A44-1EA4-B55A-E03B0D8B76AE}"/>
                </a:ext>
              </a:extLst>
            </p:cNvPr>
            <p:cNvSpPr/>
            <p:nvPr/>
          </p:nvSpPr>
          <p:spPr>
            <a:xfrm>
              <a:off x="2560025" y="2282350"/>
              <a:ext cx="198375" cy="92325"/>
            </a:xfrm>
            <a:custGeom>
              <a:avLst/>
              <a:gdLst/>
              <a:ahLst/>
              <a:cxnLst/>
              <a:rect l="l" t="t" r="r" b="b"/>
              <a:pathLst>
                <a:path w="7935" h="3693" extrusionOk="0">
                  <a:moveTo>
                    <a:pt x="7138" y="525"/>
                  </a:moveTo>
                  <a:cubicBezTo>
                    <a:pt x="7274" y="525"/>
                    <a:pt x="7400" y="651"/>
                    <a:pt x="7400" y="788"/>
                  </a:cubicBezTo>
                  <a:cubicBezTo>
                    <a:pt x="7393" y="966"/>
                    <a:pt x="7268" y="1053"/>
                    <a:pt x="7142" y="1053"/>
                  </a:cubicBezTo>
                  <a:cubicBezTo>
                    <a:pt x="7012" y="1053"/>
                    <a:pt x="6880" y="962"/>
                    <a:pt x="6872" y="788"/>
                  </a:cubicBezTo>
                  <a:cubicBezTo>
                    <a:pt x="6872" y="651"/>
                    <a:pt x="6985" y="525"/>
                    <a:pt x="7138" y="525"/>
                  </a:cubicBezTo>
                  <a:close/>
                  <a:moveTo>
                    <a:pt x="3041" y="788"/>
                  </a:moveTo>
                  <a:cubicBezTo>
                    <a:pt x="3181" y="788"/>
                    <a:pt x="3303" y="914"/>
                    <a:pt x="3303" y="1050"/>
                  </a:cubicBezTo>
                  <a:cubicBezTo>
                    <a:pt x="3297" y="1231"/>
                    <a:pt x="3169" y="1321"/>
                    <a:pt x="3041" y="1321"/>
                  </a:cubicBezTo>
                  <a:cubicBezTo>
                    <a:pt x="2913" y="1321"/>
                    <a:pt x="2786" y="1231"/>
                    <a:pt x="2779" y="1050"/>
                  </a:cubicBezTo>
                  <a:cubicBezTo>
                    <a:pt x="2779" y="914"/>
                    <a:pt x="2888" y="788"/>
                    <a:pt x="3041" y="788"/>
                  </a:cubicBezTo>
                  <a:close/>
                  <a:moveTo>
                    <a:pt x="800" y="1797"/>
                  </a:moveTo>
                  <a:cubicBezTo>
                    <a:pt x="940" y="1797"/>
                    <a:pt x="1063" y="1910"/>
                    <a:pt x="1063" y="2062"/>
                  </a:cubicBezTo>
                  <a:cubicBezTo>
                    <a:pt x="1056" y="2235"/>
                    <a:pt x="928" y="2321"/>
                    <a:pt x="800" y="2321"/>
                  </a:cubicBezTo>
                  <a:cubicBezTo>
                    <a:pt x="673" y="2321"/>
                    <a:pt x="545" y="2235"/>
                    <a:pt x="538" y="2062"/>
                  </a:cubicBezTo>
                  <a:cubicBezTo>
                    <a:pt x="538" y="1910"/>
                    <a:pt x="648" y="1797"/>
                    <a:pt x="800" y="1797"/>
                  </a:cubicBezTo>
                  <a:close/>
                  <a:moveTo>
                    <a:pt x="5020" y="2643"/>
                  </a:moveTo>
                  <a:cubicBezTo>
                    <a:pt x="5159" y="2643"/>
                    <a:pt x="5282" y="2753"/>
                    <a:pt x="5282" y="2905"/>
                  </a:cubicBezTo>
                  <a:cubicBezTo>
                    <a:pt x="5282" y="3042"/>
                    <a:pt x="5159" y="3168"/>
                    <a:pt x="5020" y="3168"/>
                  </a:cubicBezTo>
                  <a:cubicBezTo>
                    <a:pt x="4674" y="3154"/>
                    <a:pt x="4674" y="2656"/>
                    <a:pt x="5020" y="2643"/>
                  </a:cubicBezTo>
                  <a:close/>
                  <a:moveTo>
                    <a:pt x="7120" y="1"/>
                  </a:moveTo>
                  <a:cubicBezTo>
                    <a:pt x="6548" y="1"/>
                    <a:pt x="6158" y="627"/>
                    <a:pt x="6417" y="1133"/>
                  </a:cubicBezTo>
                  <a:lnTo>
                    <a:pt x="5365" y="2185"/>
                  </a:lnTo>
                  <a:cubicBezTo>
                    <a:pt x="5262" y="2137"/>
                    <a:pt x="5141" y="2113"/>
                    <a:pt x="5020" y="2113"/>
                  </a:cubicBezTo>
                  <a:cubicBezTo>
                    <a:pt x="4898" y="2113"/>
                    <a:pt x="4777" y="2137"/>
                    <a:pt x="4674" y="2185"/>
                  </a:cubicBezTo>
                  <a:lnTo>
                    <a:pt x="3775" y="1368"/>
                  </a:lnTo>
                  <a:cubicBezTo>
                    <a:pt x="3995" y="863"/>
                    <a:pt x="3604" y="263"/>
                    <a:pt x="3059" y="263"/>
                  </a:cubicBezTo>
                  <a:cubicBezTo>
                    <a:pt x="3053" y="263"/>
                    <a:pt x="3047" y="263"/>
                    <a:pt x="3041" y="263"/>
                  </a:cubicBezTo>
                  <a:cubicBezTo>
                    <a:pt x="2600" y="263"/>
                    <a:pt x="2225" y="635"/>
                    <a:pt x="2254" y="1093"/>
                  </a:cubicBezTo>
                  <a:lnTo>
                    <a:pt x="1312" y="1465"/>
                  </a:lnTo>
                  <a:cubicBezTo>
                    <a:pt x="1161" y="1331"/>
                    <a:pt x="980" y="1270"/>
                    <a:pt x="803" y="1270"/>
                  </a:cubicBezTo>
                  <a:cubicBezTo>
                    <a:pt x="395" y="1270"/>
                    <a:pt x="0" y="1588"/>
                    <a:pt x="0" y="2062"/>
                  </a:cubicBezTo>
                  <a:cubicBezTo>
                    <a:pt x="0" y="2504"/>
                    <a:pt x="359" y="2849"/>
                    <a:pt x="800" y="2849"/>
                  </a:cubicBezTo>
                  <a:cubicBezTo>
                    <a:pt x="807" y="2849"/>
                    <a:pt x="814" y="2849"/>
                    <a:pt x="821" y="2849"/>
                  </a:cubicBezTo>
                  <a:cubicBezTo>
                    <a:pt x="1296" y="2849"/>
                    <a:pt x="1659" y="2401"/>
                    <a:pt x="1577" y="1923"/>
                  </a:cubicBezTo>
                  <a:lnTo>
                    <a:pt x="2447" y="1578"/>
                  </a:lnTo>
                  <a:cubicBezTo>
                    <a:pt x="2590" y="1754"/>
                    <a:pt x="2822" y="1852"/>
                    <a:pt x="3051" y="1852"/>
                  </a:cubicBezTo>
                  <a:cubicBezTo>
                    <a:pt x="3180" y="1852"/>
                    <a:pt x="3307" y="1821"/>
                    <a:pt x="3416" y="1757"/>
                  </a:cubicBezTo>
                  <a:lnTo>
                    <a:pt x="4299" y="2574"/>
                  </a:lnTo>
                  <a:cubicBezTo>
                    <a:pt x="4053" y="3079"/>
                    <a:pt x="4444" y="3692"/>
                    <a:pt x="5002" y="3692"/>
                  </a:cubicBezTo>
                  <a:cubicBezTo>
                    <a:pt x="5008" y="3692"/>
                    <a:pt x="5014" y="3692"/>
                    <a:pt x="5020" y="3692"/>
                  </a:cubicBezTo>
                  <a:cubicBezTo>
                    <a:pt x="5025" y="3692"/>
                    <a:pt x="5031" y="3692"/>
                    <a:pt x="5037" y="3692"/>
                  </a:cubicBezTo>
                  <a:cubicBezTo>
                    <a:pt x="5595" y="3692"/>
                    <a:pt x="5986" y="3066"/>
                    <a:pt x="5740" y="2560"/>
                  </a:cubicBezTo>
                  <a:lnTo>
                    <a:pt x="6789" y="1508"/>
                  </a:lnTo>
                  <a:cubicBezTo>
                    <a:pt x="6897" y="1560"/>
                    <a:pt x="7011" y="1585"/>
                    <a:pt x="7123" y="1585"/>
                  </a:cubicBezTo>
                  <a:cubicBezTo>
                    <a:pt x="7542" y="1585"/>
                    <a:pt x="7935" y="1246"/>
                    <a:pt x="7924" y="788"/>
                  </a:cubicBezTo>
                  <a:cubicBezTo>
                    <a:pt x="7924" y="359"/>
                    <a:pt x="7566" y="1"/>
                    <a:pt x="7138" y="1"/>
                  </a:cubicBezTo>
                  <a:cubicBezTo>
                    <a:pt x="7132" y="1"/>
                    <a:pt x="7126" y="1"/>
                    <a:pt x="7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" name="Google Shape;1377;p58">
            <a:extLst>
              <a:ext uri="{FF2B5EF4-FFF2-40B4-BE49-F238E27FC236}">
                <a16:creationId xmlns:a16="http://schemas.microsoft.com/office/drawing/2014/main" id="{E5A1D18E-F953-8136-CA29-D64FB0D07D38}"/>
              </a:ext>
            </a:extLst>
          </p:cNvPr>
          <p:cNvGrpSpPr/>
          <p:nvPr/>
        </p:nvGrpSpPr>
        <p:grpSpPr>
          <a:xfrm>
            <a:off x="4936184" y="5369274"/>
            <a:ext cx="341675" cy="339075"/>
            <a:chOff x="4026125" y="2118350"/>
            <a:chExt cx="341675" cy="339075"/>
          </a:xfrm>
        </p:grpSpPr>
        <p:sp>
          <p:nvSpPr>
            <p:cNvPr id="159" name="Google Shape;1378;p58">
              <a:extLst>
                <a:ext uri="{FF2B5EF4-FFF2-40B4-BE49-F238E27FC236}">
                  <a16:creationId xmlns:a16="http://schemas.microsoft.com/office/drawing/2014/main" id="{9E766ECC-060E-9AD4-0C15-350C63222579}"/>
                </a:ext>
              </a:extLst>
            </p:cNvPr>
            <p:cNvSpPr/>
            <p:nvPr/>
          </p:nvSpPr>
          <p:spPr>
            <a:xfrm>
              <a:off x="4026125" y="2118350"/>
              <a:ext cx="341675" cy="339075"/>
            </a:xfrm>
            <a:custGeom>
              <a:avLst/>
              <a:gdLst/>
              <a:ahLst/>
              <a:cxnLst/>
              <a:rect l="l" t="t" r="r" b="b"/>
              <a:pathLst>
                <a:path w="13667" h="13563" extrusionOk="0">
                  <a:moveTo>
                    <a:pt x="1655" y="0"/>
                  </a:moveTo>
                  <a:cubicBezTo>
                    <a:pt x="1511" y="0"/>
                    <a:pt x="1398" y="117"/>
                    <a:pt x="1398" y="267"/>
                  </a:cubicBezTo>
                  <a:lnTo>
                    <a:pt x="1398" y="1220"/>
                  </a:lnTo>
                  <a:lnTo>
                    <a:pt x="292" y="1220"/>
                  </a:lnTo>
                  <a:cubicBezTo>
                    <a:pt x="166" y="1220"/>
                    <a:pt x="43" y="1319"/>
                    <a:pt x="30" y="1442"/>
                  </a:cubicBezTo>
                  <a:cubicBezTo>
                    <a:pt x="0" y="1608"/>
                    <a:pt x="126" y="1747"/>
                    <a:pt x="292" y="1747"/>
                  </a:cubicBezTo>
                  <a:lnTo>
                    <a:pt x="1398" y="1747"/>
                  </a:lnTo>
                  <a:lnTo>
                    <a:pt x="1398" y="2813"/>
                  </a:lnTo>
                  <a:lnTo>
                    <a:pt x="913" y="2813"/>
                  </a:lnTo>
                  <a:cubicBezTo>
                    <a:pt x="790" y="2813"/>
                    <a:pt x="664" y="2909"/>
                    <a:pt x="651" y="3032"/>
                  </a:cubicBezTo>
                  <a:cubicBezTo>
                    <a:pt x="624" y="3198"/>
                    <a:pt x="747" y="3338"/>
                    <a:pt x="913" y="3338"/>
                  </a:cubicBezTo>
                  <a:lnTo>
                    <a:pt x="1398" y="3338"/>
                  </a:lnTo>
                  <a:lnTo>
                    <a:pt x="1398" y="4403"/>
                  </a:lnTo>
                  <a:lnTo>
                    <a:pt x="913" y="4403"/>
                  </a:lnTo>
                  <a:cubicBezTo>
                    <a:pt x="790" y="4403"/>
                    <a:pt x="664" y="4499"/>
                    <a:pt x="651" y="4622"/>
                  </a:cubicBezTo>
                  <a:cubicBezTo>
                    <a:pt x="624" y="4788"/>
                    <a:pt x="747" y="4928"/>
                    <a:pt x="913" y="4928"/>
                  </a:cubicBezTo>
                  <a:lnTo>
                    <a:pt x="1398" y="4928"/>
                  </a:lnTo>
                  <a:lnTo>
                    <a:pt x="1398" y="5993"/>
                  </a:lnTo>
                  <a:lnTo>
                    <a:pt x="292" y="5993"/>
                  </a:lnTo>
                  <a:cubicBezTo>
                    <a:pt x="166" y="5993"/>
                    <a:pt x="43" y="6076"/>
                    <a:pt x="30" y="6216"/>
                  </a:cubicBezTo>
                  <a:cubicBezTo>
                    <a:pt x="0" y="6382"/>
                    <a:pt x="126" y="6518"/>
                    <a:pt x="292" y="6518"/>
                  </a:cubicBezTo>
                  <a:lnTo>
                    <a:pt x="1398" y="6518"/>
                  </a:lnTo>
                  <a:lnTo>
                    <a:pt x="1398" y="7583"/>
                  </a:lnTo>
                  <a:lnTo>
                    <a:pt x="913" y="7583"/>
                  </a:lnTo>
                  <a:cubicBezTo>
                    <a:pt x="790" y="7583"/>
                    <a:pt x="664" y="7666"/>
                    <a:pt x="651" y="7806"/>
                  </a:cubicBezTo>
                  <a:cubicBezTo>
                    <a:pt x="624" y="7972"/>
                    <a:pt x="747" y="8108"/>
                    <a:pt x="913" y="8108"/>
                  </a:cubicBezTo>
                  <a:lnTo>
                    <a:pt x="1398" y="8108"/>
                  </a:lnTo>
                  <a:lnTo>
                    <a:pt x="1398" y="9160"/>
                  </a:lnTo>
                  <a:lnTo>
                    <a:pt x="913" y="9160"/>
                  </a:lnTo>
                  <a:cubicBezTo>
                    <a:pt x="790" y="9160"/>
                    <a:pt x="664" y="9256"/>
                    <a:pt x="651" y="9396"/>
                  </a:cubicBezTo>
                  <a:cubicBezTo>
                    <a:pt x="624" y="9562"/>
                    <a:pt x="747" y="9701"/>
                    <a:pt x="913" y="9701"/>
                  </a:cubicBezTo>
                  <a:lnTo>
                    <a:pt x="1398" y="9701"/>
                  </a:lnTo>
                  <a:lnTo>
                    <a:pt x="1398" y="10750"/>
                  </a:lnTo>
                  <a:lnTo>
                    <a:pt x="292" y="10750"/>
                  </a:lnTo>
                  <a:cubicBezTo>
                    <a:pt x="166" y="10750"/>
                    <a:pt x="43" y="10846"/>
                    <a:pt x="30" y="10986"/>
                  </a:cubicBezTo>
                  <a:cubicBezTo>
                    <a:pt x="0" y="11139"/>
                    <a:pt x="126" y="11291"/>
                    <a:pt x="292" y="11291"/>
                  </a:cubicBezTo>
                  <a:lnTo>
                    <a:pt x="1398" y="11291"/>
                  </a:lnTo>
                  <a:lnTo>
                    <a:pt x="1398" y="11925"/>
                  </a:lnTo>
                  <a:cubicBezTo>
                    <a:pt x="1398" y="12065"/>
                    <a:pt x="1524" y="12191"/>
                    <a:pt x="1660" y="12191"/>
                  </a:cubicBezTo>
                  <a:lnTo>
                    <a:pt x="2988" y="12191"/>
                  </a:lnTo>
                  <a:lnTo>
                    <a:pt x="2988" y="13296"/>
                  </a:lnTo>
                  <a:cubicBezTo>
                    <a:pt x="2988" y="13419"/>
                    <a:pt x="3084" y="13545"/>
                    <a:pt x="3210" y="13559"/>
                  </a:cubicBezTo>
                  <a:cubicBezTo>
                    <a:pt x="3226" y="13561"/>
                    <a:pt x="3241" y="13562"/>
                    <a:pt x="3255" y="13562"/>
                  </a:cubicBezTo>
                  <a:cubicBezTo>
                    <a:pt x="3401" y="13562"/>
                    <a:pt x="3516" y="13447"/>
                    <a:pt x="3516" y="13296"/>
                  </a:cubicBezTo>
                  <a:lnTo>
                    <a:pt x="3516" y="12191"/>
                  </a:lnTo>
                  <a:lnTo>
                    <a:pt x="4578" y="12191"/>
                  </a:lnTo>
                  <a:lnTo>
                    <a:pt x="4578" y="12672"/>
                  </a:lnTo>
                  <a:cubicBezTo>
                    <a:pt x="4578" y="12798"/>
                    <a:pt x="4678" y="12921"/>
                    <a:pt x="4800" y="12938"/>
                  </a:cubicBezTo>
                  <a:cubicBezTo>
                    <a:pt x="4815" y="12940"/>
                    <a:pt x="4830" y="12941"/>
                    <a:pt x="4844" y="12941"/>
                  </a:cubicBezTo>
                  <a:cubicBezTo>
                    <a:pt x="4990" y="12941"/>
                    <a:pt x="5106" y="12823"/>
                    <a:pt x="5106" y="12672"/>
                  </a:cubicBezTo>
                  <a:lnTo>
                    <a:pt x="5106" y="12191"/>
                  </a:lnTo>
                  <a:lnTo>
                    <a:pt x="6171" y="12191"/>
                  </a:lnTo>
                  <a:lnTo>
                    <a:pt x="6171" y="12672"/>
                  </a:lnTo>
                  <a:cubicBezTo>
                    <a:pt x="6171" y="12798"/>
                    <a:pt x="6268" y="12921"/>
                    <a:pt x="6390" y="12938"/>
                  </a:cubicBezTo>
                  <a:cubicBezTo>
                    <a:pt x="6405" y="12940"/>
                    <a:pt x="6420" y="12941"/>
                    <a:pt x="6434" y="12941"/>
                  </a:cubicBezTo>
                  <a:cubicBezTo>
                    <a:pt x="6580" y="12941"/>
                    <a:pt x="6696" y="12823"/>
                    <a:pt x="6696" y="12672"/>
                  </a:cubicBezTo>
                  <a:lnTo>
                    <a:pt x="6696" y="12191"/>
                  </a:lnTo>
                  <a:lnTo>
                    <a:pt x="7761" y="12191"/>
                  </a:lnTo>
                  <a:lnTo>
                    <a:pt x="7761" y="13296"/>
                  </a:lnTo>
                  <a:cubicBezTo>
                    <a:pt x="7761" y="13419"/>
                    <a:pt x="7844" y="13545"/>
                    <a:pt x="7980" y="13559"/>
                  </a:cubicBezTo>
                  <a:cubicBezTo>
                    <a:pt x="7996" y="13561"/>
                    <a:pt x="8011" y="13562"/>
                    <a:pt x="8025" y="13562"/>
                  </a:cubicBezTo>
                  <a:cubicBezTo>
                    <a:pt x="8171" y="13562"/>
                    <a:pt x="8286" y="13447"/>
                    <a:pt x="8286" y="13296"/>
                  </a:cubicBezTo>
                  <a:lnTo>
                    <a:pt x="8286" y="12191"/>
                  </a:lnTo>
                  <a:lnTo>
                    <a:pt x="9351" y="12191"/>
                  </a:lnTo>
                  <a:lnTo>
                    <a:pt x="9351" y="12672"/>
                  </a:lnTo>
                  <a:cubicBezTo>
                    <a:pt x="9351" y="12798"/>
                    <a:pt x="9434" y="12921"/>
                    <a:pt x="9574" y="12938"/>
                  </a:cubicBezTo>
                  <a:cubicBezTo>
                    <a:pt x="9589" y="12940"/>
                    <a:pt x="9604" y="12941"/>
                    <a:pt x="9618" y="12941"/>
                  </a:cubicBezTo>
                  <a:cubicBezTo>
                    <a:pt x="9763" y="12941"/>
                    <a:pt x="9876" y="12823"/>
                    <a:pt x="9876" y="12672"/>
                  </a:cubicBezTo>
                  <a:lnTo>
                    <a:pt x="9876" y="12191"/>
                  </a:lnTo>
                  <a:lnTo>
                    <a:pt x="10928" y="12191"/>
                  </a:lnTo>
                  <a:lnTo>
                    <a:pt x="10928" y="12672"/>
                  </a:lnTo>
                  <a:cubicBezTo>
                    <a:pt x="10928" y="12798"/>
                    <a:pt x="11025" y="12921"/>
                    <a:pt x="11164" y="12938"/>
                  </a:cubicBezTo>
                  <a:cubicBezTo>
                    <a:pt x="11179" y="12940"/>
                    <a:pt x="11194" y="12941"/>
                    <a:pt x="11208" y="12941"/>
                  </a:cubicBezTo>
                  <a:cubicBezTo>
                    <a:pt x="11353" y="12941"/>
                    <a:pt x="11466" y="12823"/>
                    <a:pt x="11466" y="12672"/>
                  </a:cubicBezTo>
                  <a:lnTo>
                    <a:pt x="11466" y="12191"/>
                  </a:lnTo>
                  <a:lnTo>
                    <a:pt x="12518" y="12191"/>
                  </a:lnTo>
                  <a:lnTo>
                    <a:pt x="12518" y="13296"/>
                  </a:lnTo>
                  <a:cubicBezTo>
                    <a:pt x="12518" y="13419"/>
                    <a:pt x="12615" y="13545"/>
                    <a:pt x="12754" y="13559"/>
                  </a:cubicBezTo>
                  <a:cubicBezTo>
                    <a:pt x="12769" y="13561"/>
                    <a:pt x="12784" y="13562"/>
                    <a:pt x="12799" y="13562"/>
                  </a:cubicBezTo>
                  <a:cubicBezTo>
                    <a:pt x="12944" y="13562"/>
                    <a:pt x="13059" y="13447"/>
                    <a:pt x="13059" y="13296"/>
                  </a:cubicBezTo>
                  <a:lnTo>
                    <a:pt x="13059" y="12191"/>
                  </a:lnTo>
                  <a:lnTo>
                    <a:pt x="13322" y="12191"/>
                  </a:lnTo>
                  <a:cubicBezTo>
                    <a:pt x="13667" y="12174"/>
                    <a:pt x="13667" y="11663"/>
                    <a:pt x="13322" y="11650"/>
                  </a:cubicBezTo>
                  <a:lnTo>
                    <a:pt x="1922" y="11650"/>
                  </a:lnTo>
                  <a:lnTo>
                    <a:pt x="1922" y="280"/>
                  </a:lnTo>
                  <a:cubicBezTo>
                    <a:pt x="1922" y="141"/>
                    <a:pt x="1839" y="18"/>
                    <a:pt x="1703" y="5"/>
                  </a:cubicBezTo>
                  <a:cubicBezTo>
                    <a:pt x="1687" y="2"/>
                    <a:pt x="1670" y="0"/>
                    <a:pt x="16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379;p58">
              <a:extLst>
                <a:ext uri="{FF2B5EF4-FFF2-40B4-BE49-F238E27FC236}">
                  <a16:creationId xmlns:a16="http://schemas.microsoft.com/office/drawing/2014/main" id="{D5190BBF-9E47-BEA4-B026-AF7538EF8769}"/>
                </a:ext>
              </a:extLst>
            </p:cNvPr>
            <p:cNvSpPr/>
            <p:nvPr/>
          </p:nvSpPr>
          <p:spPr>
            <a:xfrm>
              <a:off x="4120550" y="2148750"/>
              <a:ext cx="53225" cy="212175"/>
            </a:xfrm>
            <a:custGeom>
              <a:avLst/>
              <a:gdLst/>
              <a:ahLst/>
              <a:cxnLst/>
              <a:rect l="l" t="t" r="r" b="b"/>
              <a:pathLst>
                <a:path w="2129" h="8487" extrusionOk="0">
                  <a:moveTo>
                    <a:pt x="1591" y="2122"/>
                  </a:moveTo>
                  <a:lnTo>
                    <a:pt x="1591" y="6367"/>
                  </a:lnTo>
                  <a:lnTo>
                    <a:pt x="539" y="6367"/>
                  </a:lnTo>
                  <a:lnTo>
                    <a:pt x="539" y="2122"/>
                  </a:lnTo>
                  <a:close/>
                  <a:moveTo>
                    <a:pt x="1066" y="0"/>
                  </a:moveTo>
                  <a:cubicBezTo>
                    <a:pt x="918" y="0"/>
                    <a:pt x="801" y="129"/>
                    <a:pt x="801" y="269"/>
                  </a:cubicBezTo>
                  <a:lnTo>
                    <a:pt x="801" y="1597"/>
                  </a:lnTo>
                  <a:lnTo>
                    <a:pt x="276" y="1597"/>
                  </a:lnTo>
                  <a:cubicBezTo>
                    <a:pt x="124" y="1597"/>
                    <a:pt x="1" y="1707"/>
                    <a:pt x="1" y="1859"/>
                  </a:cubicBezTo>
                  <a:lnTo>
                    <a:pt x="1" y="6630"/>
                  </a:lnTo>
                  <a:cubicBezTo>
                    <a:pt x="1" y="6769"/>
                    <a:pt x="124" y="6892"/>
                    <a:pt x="276" y="6892"/>
                  </a:cubicBezTo>
                  <a:lnTo>
                    <a:pt x="801" y="6892"/>
                  </a:lnTo>
                  <a:lnTo>
                    <a:pt x="801" y="8206"/>
                  </a:lnTo>
                  <a:cubicBezTo>
                    <a:pt x="801" y="8346"/>
                    <a:pt x="901" y="8455"/>
                    <a:pt x="1023" y="8485"/>
                  </a:cubicBezTo>
                  <a:cubicBezTo>
                    <a:pt x="1031" y="8486"/>
                    <a:pt x="1039" y="8486"/>
                    <a:pt x="1047" y="8486"/>
                  </a:cubicBezTo>
                  <a:cubicBezTo>
                    <a:pt x="1203" y="8486"/>
                    <a:pt x="1329" y="8365"/>
                    <a:pt x="1329" y="8220"/>
                  </a:cubicBezTo>
                  <a:lnTo>
                    <a:pt x="1329" y="6892"/>
                  </a:lnTo>
                  <a:lnTo>
                    <a:pt x="1853" y="6892"/>
                  </a:lnTo>
                  <a:cubicBezTo>
                    <a:pt x="2006" y="6892"/>
                    <a:pt x="2129" y="6769"/>
                    <a:pt x="2129" y="6630"/>
                  </a:cubicBezTo>
                  <a:lnTo>
                    <a:pt x="2129" y="1859"/>
                  </a:lnTo>
                  <a:cubicBezTo>
                    <a:pt x="2129" y="1707"/>
                    <a:pt x="2006" y="1597"/>
                    <a:pt x="1853" y="1597"/>
                  </a:cubicBezTo>
                  <a:lnTo>
                    <a:pt x="1329" y="1597"/>
                  </a:lnTo>
                  <a:lnTo>
                    <a:pt x="1329" y="282"/>
                  </a:lnTo>
                  <a:cubicBezTo>
                    <a:pt x="1329" y="143"/>
                    <a:pt x="1232" y="34"/>
                    <a:pt x="1106" y="4"/>
                  </a:cubicBezTo>
                  <a:cubicBezTo>
                    <a:pt x="1093" y="1"/>
                    <a:pt x="1079" y="0"/>
                    <a:pt x="10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380;p58">
              <a:extLst>
                <a:ext uri="{FF2B5EF4-FFF2-40B4-BE49-F238E27FC236}">
                  <a16:creationId xmlns:a16="http://schemas.microsoft.com/office/drawing/2014/main" id="{9AA5F011-3413-7470-C5DF-E18C04F38994}"/>
                </a:ext>
              </a:extLst>
            </p:cNvPr>
            <p:cNvSpPr/>
            <p:nvPr/>
          </p:nvSpPr>
          <p:spPr>
            <a:xfrm>
              <a:off x="4200075" y="2188550"/>
              <a:ext cx="52950" cy="211850"/>
            </a:xfrm>
            <a:custGeom>
              <a:avLst/>
              <a:gdLst/>
              <a:ahLst/>
              <a:cxnLst/>
              <a:rect l="l" t="t" r="r" b="b"/>
              <a:pathLst>
                <a:path w="2118" h="8474" extrusionOk="0">
                  <a:moveTo>
                    <a:pt x="1590" y="2120"/>
                  </a:moveTo>
                  <a:lnTo>
                    <a:pt x="1590" y="6352"/>
                  </a:lnTo>
                  <a:lnTo>
                    <a:pt x="541" y="6352"/>
                  </a:lnTo>
                  <a:lnTo>
                    <a:pt x="541" y="2120"/>
                  </a:lnTo>
                  <a:close/>
                  <a:moveTo>
                    <a:pt x="1057" y="1"/>
                  </a:moveTo>
                  <a:cubicBezTo>
                    <a:pt x="914" y="1"/>
                    <a:pt x="803" y="118"/>
                    <a:pt x="803" y="267"/>
                  </a:cubicBezTo>
                  <a:lnTo>
                    <a:pt x="803" y="1595"/>
                  </a:lnTo>
                  <a:lnTo>
                    <a:pt x="262" y="1595"/>
                  </a:lnTo>
                  <a:cubicBezTo>
                    <a:pt x="126" y="1595"/>
                    <a:pt x="0" y="1705"/>
                    <a:pt x="0" y="1857"/>
                  </a:cubicBezTo>
                  <a:lnTo>
                    <a:pt x="0" y="6628"/>
                  </a:lnTo>
                  <a:cubicBezTo>
                    <a:pt x="0" y="6767"/>
                    <a:pt x="126" y="6893"/>
                    <a:pt x="262" y="6893"/>
                  </a:cubicBezTo>
                  <a:lnTo>
                    <a:pt x="803" y="6893"/>
                  </a:lnTo>
                  <a:lnTo>
                    <a:pt x="803" y="8204"/>
                  </a:lnTo>
                  <a:cubicBezTo>
                    <a:pt x="803" y="8331"/>
                    <a:pt x="886" y="8453"/>
                    <a:pt x="1022" y="8470"/>
                  </a:cubicBezTo>
                  <a:cubicBezTo>
                    <a:pt x="1037" y="8472"/>
                    <a:pt x="1052" y="8473"/>
                    <a:pt x="1067" y="8473"/>
                  </a:cubicBezTo>
                  <a:cubicBezTo>
                    <a:pt x="1212" y="8473"/>
                    <a:pt x="1328" y="8355"/>
                    <a:pt x="1328" y="8204"/>
                  </a:cubicBezTo>
                  <a:lnTo>
                    <a:pt x="1328" y="6893"/>
                  </a:lnTo>
                  <a:lnTo>
                    <a:pt x="1852" y="6893"/>
                  </a:lnTo>
                  <a:cubicBezTo>
                    <a:pt x="2005" y="6893"/>
                    <a:pt x="2118" y="6767"/>
                    <a:pt x="2118" y="6628"/>
                  </a:cubicBezTo>
                  <a:lnTo>
                    <a:pt x="2118" y="1857"/>
                  </a:lnTo>
                  <a:cubicBezTo>
                    <a:pt x="2118" y="1705"/>
                    <a:pt x="2005" y="1595"/>
                    <a:pt x="1852" y="1595"/>
                  </a:cubicBezTo>
                  <a:lnTo>
                    <a:pt x="1328" y="1595"/>
                  </a:lnTo>
                  <a:lnTo>
                    <a:pt x="1328" y="281"/>
                  </a:lnTo>
                  <a:cubicBezTo>
                    <a:pt x="1328" y="141"/>
                    <a:pt x="1232" y="18"/>
                    <a:pt x="1105" y="5"/>
                  </a:cubicBezTo>
                  <a:cubicBezTo>
                    <a:pt x="1089" y="2"/>
                    <a:pt x="1073" y="1"/>
                    <a:pt x="10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381;p58">
              <a:extLst>
                <a:ext uri="{FF2B5EF4-FFF2-40B4-BE49-F238E27FC236}">
                  <a16:creationId xmlns:a16="http://schemas.microsoft.com/office/drawing/2014/main" id="{F772499B-7E3C-F1D8-84AE-75CDA180A02F}"/>
                </a:ext>
              </a:extLst>
            </p:cNvPr>
            <p:cNvSpPr/>
            <p:nvPr/>
          </p:nvSpPr>
          <p:spPr>
            <a:xfrm>
              <a:off x="4279575" y="2148750"/>
              <a:ext cx="52975" cy="172350"/>
            </a:xfrm>
            <a:custGeom>
              <a:avLst/>
              <a:gdLst/>
              <a:ahLst/>
              <a:cxnLst/>
              <a:rect l="l" t="t" r="r" b="b"/>
              <a:pathLst>
                <a:path w="2119" h="6894" extrusionOk="0">
                  <a:moveTo>
                    <a:pt x="1594" y="2122"/>
                  </a:moveTo>
                  <a:lnTo>
                    <a:pt x="1594" y="4777"/>
                  </a:lnTo>
                  <a:lnTo>
                    <a:pt x="528" y="4777"/>
                  </a:lnTo>
                  <a:lnTo>
                    <a:pt x="528" y="2122"/>
                  </a:lnTo>
                  <a:close/>
                  <a:moveTo>
                    <a:pt x="1058" y="0"/>
                  </a:moveTo>
                  <a:cubicBezTo>
                    <a:pt x="919" y="0"/>
                    <a:pt x="790" y="129"/>
                    <a:pt x="790" y="269"/>
                  </a:cubicBezTo>
                  <a:lnTo>
                    <a:pt x="790" y="1597"/>
                  </a:lnTo>
                  <a:lnTo>
                    <a:pt x="266" y="1597"/>
                  </a:lnTo>
                  <a:cubicBezTo>
                    <a:pt x="126" y="1597"/>
                    <a:pt x="0" y="1707"/>
                    <a:pt x="0" y="1859"/>
                  </a:cubicBezTo>
                  <a:lnTo>
                    <a:pt x="0" y="5039"/>
                  </a:lnTo>
                  <a:cubicBezTo>
                    <a:pt x="0" y="5179"/>
                    <a:pt x="126" y="5302"/>
                    <a:pt x="266" y="5302"/>
                  </a:cubicBezTo>
                  <a:lnTo>
                    <a:pt x="790" y="5302"/>
                  </a:lnTo>
                  <a:lnTo>
                    <a:pt x="790" y="6616"/>
                  </a:lnTo>
                  <a:cubicBezTo>
                    <a:pt x="790" y="6756"/>
                    <a:pt x="887" y="6865"/>
                    <a:pt x="1026" y="6892"/>
                  </a:cubicBezTo>
                  <a:cubicBezTo>
                    <a:pt x="1036" y="6893"/>
                    <a:pt x="1046" y="6893"/>
                    <a:pt x="1055" y="6893"/>
                  </a:cubicBezTo>
                  <a:cubicBezTo>
                    <a:pt x="1208" y="6893"/>
                    <a:pt x="1328" y="6773"/>
                    <a:pt x="1328" y="6630"/>
                  </a:cubicBezTo>
                  <a:lnTo>
                    <a:pt x="1328" y="5302"/>
                  </a:lnTo>
                  <a:lnTo>
                    <a:pt x="1856" y="5302"/>
                  </a:lnTo>
                  <a:cubicBezTo>
                    <a:pt x="2009" y="5302"/>
                    <a:pt x="2118" y="5179"/>
                    <a:pt x="2118" y="5039"/>
                  </a:cubicBezTo>
                  <a:lnTo>
                    <a:pt x="2118" y="1859"/>
                  </a:lnTo>
                  <a:cubicBezTo>
                    <a:pt x="2118" y="1707"/>
                    <a:pt x="2009" y="1597"/>
                    <a:pt x="1856" y="1597"/>
                  </a:cubicBezTo>
                  <a:lnTo>
                    <a:pt x="1328" y="1597"/>
                  </a:lnTo>
                  <a:lnTo>
                    <a:pt x="1328" y="282"/>
                  </a:lnTo>
                  <a:cubicBezTo>
                    <a:pt x="1328" y="143"/>
                    <a:pt x="1232" y="34"/>
                    <a:pt x="1096" y="4"/>
                  </a:cubicBezTo>
                  <a:cubicBezTo>
                    <a:pt x="1083" y="1"/>
                    <a:pt x="1070" y="0"/>
                    <a:pt x="10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3" name="Google Shape;1382;p58">
            <a:extLst>
              <a:ext uri="{FF2B5EF4-FFF2-40B4-BE49-F238E27FC236}">
                <a16:creationId xmlns:a16="http://schemas.microsoft.com/office/drawing/2014/main" id="{B27EC2C7-D58C-23E9-F849-7DCAF6A5DAF1}"/>
              </a:ext>
            </a:extLst>
          </p:cNvPr>
          <p:cNvSpPr/>
          <p:nvPr/>
        </p:nvSpPr>
        <p:spPr>
          <a:xfrm>
            <a:off x="1009659" y="5369174"/>
            <a:ext cx="339200" cy="339275"/>
          </a:xfrm>
          <a:custGeom>
            <a:avLst/>
            <a:gdLst/>
            <a:ahLst/>
            <a:cxnLst/>
            <a:rect l="l" t="t" r="r" b="b"/>
            <a:pathLst>
              <a:path w="13568" h="13571" extrusionOk="0">
                <a:moveTo>
                  <a:pt x="12034" y="1066"/>
                </a:moveTo>
                <a:cubicBezTo>
                  <a:pt x="12283" y="1066"/>
                  <a:pt x="12489" y="1271"/>
                  <a:pt x="12489" y="1520"/>
                </a:cubicBezTo>
                <a:cubicBezTo>
                  <a:pt x="12482" y="1826"/>
                  <a:pt x="12261" y="1978"/>
                  <a:pt x="12038" y="1978"/>
                </a:cubicBezTo>
                <a:cubicBezTo>
                  <a:pt x="11816" y="1978"/>
                  <a:pt x="11591" y="1826"/>
                  <a:pt x="11576" y="1520"/>
                </a:cubicBezTo>
                <a:cubicBezTo>
                  <a:pt x="11576" y="1271"/>
                  <a:pt x="11785" y="1066"/>
                  <a:pt x="12034" y="1066"/>
                </a:cubicBezTo>
                <a:close/>
                <a:moveTo>
                  <a:pt x="8522" y="4661"/>
                </a:moveTo>
                <a:cubicBezTo>
                  <a:pt x="9129" y="4691"/>
                  <a:pt x="9129" y="5560"/>
                  <a:pt x="8522" y="5574"/>
                </a:cubicBezTo>
                <a:cubicBezTo>
                  <a:pt x="8273" y="5574"/>
                  <a:pt x="8064" y="5381"/>
                  <a:pt x="8064" y="5119"/>
                </a:cubicBezTo>
                <a:cubicBezTo>
                  <a:pt x="8064" y="4870"/>
                  <a:pt x="8273" y="4661"/>
                  <a:pt x="8522" y="4661"/>
                </a:cubicBezTo>
                <a:close/>
                <a:moveTo>
                  <a:pt x="4434" y="6072"/>
                </a:moveTo>
                <a:cubicBezTo>
                  <a:pt x="4659" y="6072"/>
                  <a:pt x="4883" y="6224"/>
                  <a:pt x="4897" y="6530"/>
                </a:cubicBezTo>
                <a:cubicBezTo>
                  <a:pt x="4897" y="6779"/>
                  <a:pt x="4688" y="6984"/>
                  <a:pt x="4439" y="6984"/>
                </a:cubicBezTo>
                <a:cubicBezTo>
                  <a:pt x="4176" y="6984"/>
                  <a:pt x="3971" y="6779"/>
                  <a:pt x="3971" y="6530"/>
                </a:cubicBezTo>
                <a:cubicBezTo>
                  <a:pt x="3984" y="6224"/>
                  <a:pt x="4209" y="6072"/>
                  <a:pt x="4434" y="6072"/>
                </a:cubicBezTo>
                <a:close/>
                <a:moveTo>
                  <a:pt x="7124" y="8561"/>
                </a:moveTo>
                <a:cubicBezTo>
                  <a:pt x="7386" y="8561"/>
                  <a:pt x="7592" y="8770"/>
                  <a:pt x="7592" y="9019"/>
                </a:cubicBezTo>
                <a:cubicBezTo>
                  <a:pt x="7579" y="9323"/>
                  <a:pt x="7355" y="9475"/>
                  <a:pt x="7130" y="9475"/>
                </a:cubicBezTo>
                <a:cubicBezTo>
                  <a:pt x="6906" y="9475"/>
                  <a:pt x="6681" y="9323"/>
                  <a:pt x="6666" y="9019"/>
                </a:cubicBezTo>
                <a:cubicBezTo>
                  <a:pt x="6666" y="8770"/>
                  <a:pt x="6875" y="8561"/>
                  <a:pt x="7124" y="8561"/>
                </a:cubicBezTo>
                <a:close/>
                <a:moveTo>
                  <a:pt x="7054" y="2559"/>
                </a:moveTo>
                <a:cubicBezTo>
                  <a:pt x="8037" y="2616"/>
                  <a:pt x="8920" y="3014"/>
                  <a:pt x="9614" y="3638"/>
                </a:cubicBezTo>
                <a:lnTo>
                  <a:pt x="9003" y="4259"/>
                </a:lnTo>
                <a:cubicBezTo>
                  <a:pt x="8834" y="4173"/>
                  <a:pt x="8669" y="4134"/>
                  <a:pt x="8514" y="4134"/>
                </a:cubicBezTo>
                <a:cubicBezTo>
                  <a:pt x="7659" y="4134"/>
                  <a:pt x="7124" y="5303"/>
                  <a:pt x="7967" y="5935"/>
                </a:cubicBezTo>
                <a:lnTo>
                  <a:pt x="7207" y="8037"/>
                </a:lnTo>
                <a:cubicBezTo>
                  <a:pt x="7186" y="8035"/>
                  <a:pt x="7165" y="8035"/>
                  <a:pt x="7144" y="8035"/>
                </a:cubicBezTo>
                <a:cubicBezTo>
                  <a:pt x="6957" y="8035"/>
                  <a:pt x="6776" y="8088"/>
                  <a:pt x="6626" y="8189"/>
                </a:cubicBezTo>
                <a:lnTo>
                  <a:pt x="5325" y="6971"/>
                </a:lnTo>
                <a:cubicBezTo>
                  <a:pt x="5667" y="6339"/>
                  <a:pt x="5180" y="5534"/>
                  <a:pt x="4456" y="5534"/>
                </a:cubicBezTo>
                <a:cubicBezTo>
                  <a:pt x="4450" y="5534"/>
                  <a:pt x="4445" y="5534"/>
                  <a:pt x="4439" y="5534"/>
                </a:cubicBezTo>
                <a:cubicBezTo>
                  <a:pt x="3901" y="5534"/>
                  <a:pt x="3459" y="5975"/>
                  <a:pt x="3459" y="6530"/>
                </a:cubicBezTo>
                <a:cubicBezTo>
                  <a:pt x="3447" y="7098"/>
                  <a:pt x="3931" y="7512"/>
                  <a:pt x="4448" y="7512"/>
                </a:cubicBezTo>
                <a:cubicBezTo>
                  <a:pt x="4623" y="7512"/>
                  <a:pt x="4802" y="7464"/>
                  <a:pt x="4966" y="7360"/>
                </a:cubicBezTo>
                <a:lnTo>
                  <a:pt x="6264" y="8574"/>
                </a:lnTo>
                <a:cubicBezTo>
                  <a:pt x="5922" y="9207"/>
                  <a:pt x="6409" y="10015"/>
                  <a:pt x="7120" y="10015"/>
                </a:cubicBezTo>
                <a:cubicBezTo>
                  <a:pt x="7126" y="10015"/>
                  <a:pt x="7132" y="10015"/>
                  <a:pt x="7137" y="10015"/>
                </a:cubicBezTo>
                <a:cubicBezTo>
                  <a:pt x="8107" y="10015"/>
                  <a:pt x="8492" y="8770"/>
                  <a:pt x="7718" y="8216"/>
                </a:cubicBezTo>
                <a:lnTo>
                  <a:pt x="8465" y="6115"/>
                </a:lnTo>
                <a:cubicBezTo>
                  <a:pt x="8488" y="6116"/>
                  <a:pt x="8510" y="6117"/>
                  <a:pt x="8533" y="6117"/>
                </a:cubicBezTo>
                <a:cubicBezTo>
                  <a:pt x="9270" y="6117"/>
                  <a:pt x="9768" y="5279"/>
                  <a:pt x="9391" y="4634"/>
                </a:cubicBezTo>
                <a:lnTo>
                  <a:pt x="9986" y="4010"/>
                </a:lnTo>
                <a:cubicBezTo>
                  <a:pt x="10580" y="4691"/>
                  <a:pt x="10955" y="5560"/>
                  <a:pt x="11011" y="6530"/>
                </a:cubicBezTo>
                <a:lnTo>
                  <a:pt x="10885" y="6530"/>
                </a:lnTo>
                <a:cubicBezTo>
                  <a:pt x="10540" y="6530"/>
                  <a:pt x="10540" y="7041"/>
                  <a:pt x="10885" y="7054"/>
                </a:cubicBezTo>
                <a:lnTo>
                  <a:pt x="11011" y="7054"/>
                </a:lnTo>
                <a:cubicBezTo>
                  <a:pt x="10885" y="9185"/>
                  <a:pt x="9169" y="10885"/>
                  <a:pt x="7054" y="11011"/>
                </a:cubicBezTo>
                <a:lnTo>
                  <a:pt x="7054" y="10898"/>
                </a:lnTo>
                <a:cubicBezTo>
                  <a:pt x="7054" y="10762"/>
                  <a:pt x="6958" y="10649"/>
                  <a:pt x="6819" y="10636"/>
                </a:cubicBezTo>
                <a:cubicBezTo>
                  <a:pt x="6805" y="10633"/>
                  <a:pt x="6791" y="10632"/>
                  <a:pt x="6777" y="10632"/>
                </a:cubicBezTo>
                <a:cubicBezTo>
                  <a:pt x="6639" y="10632"/>
                  <a:pt x="6513" y="10746"/>
                  <a:pt x="6513" y="10885"/>
                </a:cubicBezTo>
                <a:lnTo>
                  <a:pt x="6513" y="11011"/>
                </a:lnTo>
                <a:cubicBezTo>
                  <a:pt x="4399" y="10885"/>
                  <a:pt x="2683" y="9185"/>
                  <a:pt x="2560" y="7054"/>
                </a:cubicBezTo>
                <a:lnTo>
                  <a:pt x="2669" y="7054"/>
                </a:lnTo>
                <a:cubicBezTo>
                  <a:pt x="2809" y="7054"/>
                  <a:pt x="2918" y="6958"/>
                  <a:pt x="2945" y="6832"/>
                </a:cubicBezTo>
                <a:cubicBezTo>
                  <a:pt x="2961" y="6666"/>
                  <a:pt x="2835" y="6530"/>
                  <a:pt x="2683" y="6530"/>
                </a:cubicBezTo>
                <a:lnTo>
                  <a:pt x="2560" y="6530"/>
                </a:lnTo>
                <a:cubicBezTo>
                  <a:pt x="2683" y="4398"/>
                  <a:pt x="4399" y="2682"/>
                  <a:pt x="6513" y="2559"/>
                </a:cubicBezTo>
                <a:lnTo>
                  <a:pt x="6513" y="2669"/>
                </a:lnTo>
                <a:cubicBezTo>
                  <a:pt x="6513" y="2808"/>
                  <a:pt x="6613" y="2918"/>
                  <a:pt x="6749" y="2948"/>
                </a:cubicBezTo>
                <a:cubicBezTo>
                  <a:pt x="6757" y="2948"/>
                  <a:pt x="6765" y="2949"/>
                  <a:pt x="6773" y="2949"/>
                </a:cubicBezTo>
                <a:cubicBezTo>
                  <a:pt x="6928" y="2949"/>
                  <a:pt x="7054" y="2828"/>
                  <a:pt x="7054" y="2682"/>
                </a:cubicBezTo>
                <a:lnTo>
                  <a:pt x="7054" y="2559"/>
                </a:lnTo>
                <a:close/>
                <a:moveTo>
                  <a:pt x="7177" y="541"/>
                </a:moveTo>
                <a:lnTo>
                  <a:pt x="7177" y="996"/>
                </a:lnTo>
                <a:cubicBezTo>
                  <a:pt x="7177" y="1135"/>
                  <a:pt x="7290" y="1245"/>
                  <a:pt x="7413" y="1258"/>
                </a:cubicBezTo>
                <a:cubicBezTo>
                  <a:pt x="8605" y="1398"/>
                  <a:pt x="9684" y="1922"/>
                  <a:pt x="10540" y="2699"/>
                </a:cubicBezTo>
                <a:lnTo>
                  <a:pt x="9986" y="3250"/>
                </a:lnTo>
                <a:cubicBezTo>
                  <a:pt x="9199" y="2546"/>
                  <a:pt x="8173" y="2088"/>
                  <a:pt x="7054" y="2018"/>
                </a:cubicBezTo>
                <a:lnTo>
                  <a:pt x="7054" y="1839"/>
                </a:lnTo>
                <a:cubicBezTo>
                  <a:pt x="7054" y="1786"/>
                  <a:pt x="7028" y="1730"/>
                  <a:pt x="6971" y="1686"/>
                </a:cubicBezTo>
                <a:cubicBezTo>
                  <a:pt x="6910" y="1642"/>
                  <a:pt x="6845" y="1623"/>
                  <a:pt x="6784" y="1623"/>
                </a:cubicBezTo>
                <a:cubicBezTo>
                  <a:pt x="6638" y="1623"/>
                  <a:pt x="6513" y="1734"/>
                  <a:pt x="6513" y="1882"/>
                </a:cubicBezTo>
                <a:lnTo>
                  <a:pt x="6513" y="2018"/>
                </a:lnTo>
                <a:cubicBezTo>
                  <a:pt x="4107" y="2158"/>
                  <a:pt x="2158" y="4110"/>
                  <a:pt x="2019" y="6530"/>
                </a:cubicBezTo>
                <a:lnTo>
                  <a:pt x="1839" y="6530"/>
                </a:lnTo>
                <a:cubicBezTo>
                  <a:pt x="1783" y="6530"/>
                  <a:pt x="1730" y="6543"/>
                  <a:pt x="1687" y="6599"/>
                </a:cubicBezTo>
                <a:cubicBezTo>
                  <a:pt x="1521" y="6818"/>
                  <a:pt x="1673" y="7054"/>
                  <a:pt x="1883" y="7054"/>
                </a:cubicBezTo>
                <a:lnTo>
                  <a:pt x="2019" y="7054"/>
                </a:lnTo>
                <a:cubicBezTo>
                  <a:pt x="2158" y="9474"/>
                  <a:pt x="4107" y="11413"/>
                  <a:pt x="6513" y="11549"/>
                </a:cubicBezTo>
                <a:lnTo>
                  <a:pt x="6513" y="11728"/>
                </a:lnTo>
                <a:cubicBezTo>
                  <a:pt x="6513" y="11785"/>
                  <a:pt x="6543" y="11854"/>
                  <a:pt x="6596" y="11881"/>
                </a:cubicBezTo>
                <a:cubicBezTo>
                  <a:pt x="6662" y="11930"/>
                  <a:pt x="6730" y="11951"/>
                  <a:pt x="6792" y="11951"/>
                </a:cubicBezTo>
                <a:cubicBezTo>
                  <a:pt x="6938" y="11951"/>
                  <a:pt x="7054" y="11833"/>
                  <a:pt x="7054" y="11688"/>
                </a:cubicBezTo>
                <a:lnTo>
                  <a:pt x="7054" y="11549"/>
                </a:lnTo>
                <a:cubicBezTo>
                  <a:pt x="9474" y="11413"/>
                  <a:pt x="11410" y="9474"/>
                  <a:pt x="11549" y="7054"/>
                </a:cubicBezTo>
                <a:lnTo>
                  <a:pt x="11728" y="7054"/>
                </a:lnTo>
                <a:cubicBezTo>
                  <a:pt x="11785" y="7054"/>
                  <a:pt x="11855" y="7028"/>
                  <a:pt x="11881" y="6971"/>
                </a:cubicBezTo>
                <a:cubicBezTo>
                  <a:pt x="12047" y="6765"/>
                  <a:pt x="11894" y="6530"/>
                  <a:pt x="11689" y="6530"/>
                </a:cubicBezTo>
                <a:lnTo>
                  <a:pt x="11549" y="6530"/>
                </a:lnTo>
                <a:cubicBezTo>
                  <a:pt x="11479" y="5421"/>
                  <a:pt x="11051" y="4412"/>
                  <a:pt x="10361" y="3638"/>
                </a:cubicBezTo>
                <a:lnTo>
                  <a:pt x="10912" y="3084"/>
                </a:lnTo>
                <a:cubicBezTo>
                  <a:pt x="11659" y="3914"/>
                  <a:pt x="12173" y="4979"/>
                  <a:pt x="12296" y="6155"/>
                </a:cubicBezTo>
                <a:cubicBezTo>
                  <a:pt x="12309" y="6294"/>
                  <a:pt x="12436" y="6390"/>
                  <a:pt x="12558" y="6390"/>
                </a:cubicBezTo>
                <a:lnTo>
                  <a:pt x="13043" y="6390"/>
                </a:lnTo>
                <a:lnTo>
                  <a:pt x="13043" y="7180"/>
                </a:lnTo>
                <a:lnTo>
                  <a:pt x="12558" y="7180"/>
                </a:lnTo>
                <a:cubicBezTo>
                  <a:pt x="12436" y="7180"/>
                  <a:pt x="12309" y="7290"/>
                  <a:pt x="12296" y="7413"/>
                </a:cubicBezTo>
                <a:cubicBezTo>
                  <a:pt x="12021" y="9959"/>
                  <a:pt x="9959" y="12020"/>
                  <a:pt x="7413" y="12309"/>
                </a:cubicBezTo>
                <a:cubicBezTo>
                  <a:pt x="7290" y="12326"/>
                  <a:pt x="7177" y="12435"/>
                  <a:pt x="7177" y="12575"/>
                </a:cubicBezTo>
                <a:lnTo>
                  <a:pt x="7177" y="13043"/>
                </a:lnTo>
                <a:lnTo>
                  <a:pt x="6391" y="13043"/>
                </a:lnTo>
                <a:lnTo>
                  <a:pt x="6391" y="12575"/>
                </a:lnTo>
                <a:cubicBezTo>
                  <a:pt x="6391" y="12448"/>
                  <a:pt x="6294" y="12326"/>
                  <a:pt x="6155" y="12309"/>
                </a:cubicBezTo>
                <a:cubicBezTo>
                  <a:pt x="3595" y="12033"/>
                  <a:pt x="1534" y="9972"/>
                  <a:pt x="1245" y="7413"/>
                </a:cubicBezTo>
                <a:cubicBezTo>
                  <a:pt x="1232" y="7290"/>
                  <a:pt x="1119" y="7180"/>
                  <a:pt x="983" y="7180"/>
                </a:cubicBezTo>
                <a:lnTo>
                  <a:pt x="538" y="7180"/>
                </a:lnTo>
                <a:lnTo>
                  <a:pt x="538" y="6390"/>
                </a:lnTo>
                <a:lnTo>
                  <a:pt x="983" y="6390"/>
                </a:lnTo>
                <a:cubicBezTo>
                  <a:pt x="1119" y="6390"/>
                  <a:pt x="1232" y="6294"/>
                  <a:pt x="1245" y="6155"/>
                </a:cubicBezTo>
                <a:cubicBezTo>
                  <a:pt x="1534" y="3595"/>
                  <a:pt x="3595" y="1550"/>
                  <a:pt x="6155" y="1258"/>
                </a:cubicBezTo>
                <a:cubicBezTo>
                  <a:pt x="6294" y="1245"/>
                  <a:pt x="6391" y="1135"/>
                  <a:pt x="6391" y="996"/>
                </a:cubicBezTo>
                <a:lnTo>
                  <a:pt x="6391" y="541"/>
                </a:lnTo>
                <a:close/>
                <a:moveTo>
                  <a:pt x="6128" y="0"/>
                </a:moveTo>
                <a:cubicBezTo>
                  <a:pt x="5976" y="0"/>
                  <a:pt x="5866" y="126"/>
                  <a:pt x="5866" y="276"/>
                </a:cubicBezTo>
                <a:lnTo>
                  <a:pt x="5866" y="760"/>
                </a:lnTo>
                <a:cubicBezTo>
                  <a:pt x="3293" y="1122"/>
                  <a:pt x="1106" y="3293"/>
                  <a:pt x="747" y="5866"/>
                </a:cubicBezTo>
                <a:lnTo>
                  <a:pt x="263" y="5866"/>
                </a:lnTo>
                <a:cubicBezTo>
                  <a:pt x="123" y="5866"/>
                  <a:pt x="0" y="5975"/>
                  <a:pt x="0" y="6128"/>
                </a:cubicBezTo>
                <a:lnTo>
                  <a:pt x="0" y="7456"/>
                </a:lnTo>
                <a:cubicBezTo>
                  <a:pt x="0" y="7595"/>
                  <a:pt x="123" y="7718"/>
                  <a:pt x="263" y="7718"/>
                </a:cubicBezTo>
                <a:lnTo>
                  <a:pt x="747" y="7718"/>
                </a:lnTo>
                <a:cubicBezTo>
                  <a:pt x="1106" y="10291"/>
                  <a:pt x="3293" y="12448"/>
                  <a:pt x="5866" y="12807"/>
                </a:cubicBezTo>
                <a:lnTo>
                  <a:pt x="5866" y="13305"/>
                </a:lnTo>
                <a:cubicBezTo>
                  <a:pt x="5866" y="13444"/>
                  <a:pt x="5976" y="13570"/>
                  <a:pt x="6128" y="13570"/>
                </a:cubicBezTo>
                <a:lnTo>
                  <a:pt x="7443" y="13570"/>
                </a:lnTo>
                <a:cubicBezTo>
                  <a:pt x="7592" y="13570"/>
                  <a:pt x="7718" y="13444"/>
                  <a:pt x="7718" y="13305"/>
                </a:cubicBezTo>
                <a:lnTo>
                  <a:pt x="7718" y="12807"/>
                </a:lnTo>
                <a:cubicBezTo>
                  <a:pt x="10278" y="12435"/>
                  <a:pt x="12436" y="10277"/>
                  <a:pt x="12794" y="7718"/>
                </a:cubicBezTo>
                <a:lnTo>
                  <a:pt x="13305" y="7718"/>
                </a:lnTo>
                <a:cubicBezTo>
                  <a:pt x="13445" y="7718"/>
                  <a:pt x="13568" y="7595"/>
                  <a:pt x="13568" y="7456"/>
                </a:cubicBezTo>
                <a:lnTo>
                  <a:pt x="13568" y="6128"/>
                </a:lnTo>
                <a:cubicBezTo>
                  <a:pt x="13568" y="5975"/>
                  <a:pt x="13445" y="5866"/>
                  <a:pt x="13305" y="5866"/>
                </a:cubicBezTo>
                <a:lnTo>
                  <a:pt x="12794" y="5866"/>
                </a:lnTo>
                <a:cubicBezTo>
                  <a:pt x="12615" y="4691"/>
                  <a:pt x="12090" y="3582"/>
                  <a:pt x="11287" y="2699"/>
                </a:cubicBezTo>
                <a:lnTo>
                  <a:pt x="11576" y="2393"/>
                </a:lnTo>
                <a:cubicBezTo>
                  <a:pt x="11723" y="2476"/>
                  <a:pt x="11880" y="2514"/>
                  <a:pt x="12036" y="2514"/>
                </a:cubicBezTo>
                <a:cubicBezTo>
                  <a:pt x="12552" y="2514"/>
                  <a:pt x="13043" y="2095"/>
                  <a:pt x="13043" y="1520"/>
                </a:cubicBezTo>
                <a:cubicBezTo>
                  <a:pt x="13043" y="983"/>
                  <a:pt x="12588" y="541"/>
                  <a:pt x="12047" y="541"/>
                </a:cubicBezTo>
                <a:cubicBezTo>
                  <a:pt x="12040" y="541"/>
                  <a:pt x="12033" y="541"/>
                  <a:pt x="12026" y="541"/>
                </a:cubicBezTo>
                <a:cubicBezTo>
                  <a:pt x="11291" y="541"/>
                  <a:pt x="10806" y="1390"/>
                  <a:pt x="11191" y="2018"/>
                </a:cubicBezTo>
                <a:lnTo>
                  <a:pt x="10912" y="2310"/>
                </a:lnTo>
                <a:cubicBezTo>
                  <a:pt x="10029" y="1494"/>
                  <a:pt x="8907" y="956"/>
                  <a:pt x="7718" y="760"/>
                </a:cubicBezTo>
                <a:lnTo>
                  <a:pt x="7718" y="276"/>
                </a:lnTo>
                <a:cubicBezTo>
                  <a:pt x="7718" y="126"/>
                  <a:pt x="7592" y="0"/>
                  <a:pt x="744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4" name="Google Shape;1383;p58">
            <a:extLst>
              <a:ext uri="{FF2B5EF4-FFF2-40B4-BE49-F238E27FC236}">
                <a16:creationId xmlns:a16="http://schemas.microsoft.com/office/drawing/2014/main" id="{BC201EF6-83FA-700C-C85C-4B491DBBCE39}"/>
              </a:ext>
            </a:extLst>
          </p:cNvPr>
          <p:cNvGrpSpPr/>
          <p:nvPr/>
        </p:nvGrpSpPr>
        <p:grpSpPr>
          <a:xfrm>
            <a:off x="6900059" y="5369374"/>
            <a:ext cx="339200" cy="338875"/>
            <a:chOff x="4016825" y="3801400"/>
            <a:chExt cx="339200" cy="338875"/>
          </a:xfrm>
        </p:grpSpPr>
        <p:sp>
          <p:nvSpPr>
            <p:cNvPr id="165" name="Google Shape;1384;p58">
              <a:extLst>
                <a:ext uri="{FF2B5EF4-FFF2-40B4-BE49-F238E27FC236}">
                  <a16:creationId xmlns:a16="http://schemas.microsoft.com/office/drawing/2014/main" id="{2050AB17-562B-5E72-906E-2662442CA85F}"/>
                </a:ext>
              </a:extLst>
            </p:cNvPr>
            <p:cNvSpPr/>
            <p:nvPr/>
          </p:nvSpPr>
          <p:spPr>
            <a:xfrm>
              <a:off x="4016825" y="3801400"/>
              <a:ext cx="339200" cy="338875"/>
            </a:xfrm>
            <a:custGeom>
              <a:avLst/>
              <a:gdLst/>
              <a:ahLst/>
              <a:cxnLst/>
              <a:rect l="l" t="t" r="r" b="b"/>
              <a:pathLst>
                <a:path w="13568" h="13555" extrusionOk="0">
                  <a:moveTo>
                    <a:pt x="10125" y="525"/>
                  </a:moveTo>
                  <a:lnTo>
                    <a:pt x="10125" y="4233"/>
                  </a:lnTo>
                  <a:lnTo>
                    <a:pt x="8767" y="4233"/>
                  </a:lnTo>
                  <a:cubicBezTo>
                    <a:pt x="8701" y="4233"/>
                    <a:pt x="8645" y="4259"/>
                    <a:pt x="8588" y="4316"/>
                  </a:cubicBezTo>
                  <a:lnTo>
                    <a:pt x="8133" y="4771"/>
                  </a:lnTo>
                  <a:lnTo>
                    <a:pt x="7675" y="4316"/>
                  </a:lnTo>
                  <a:cubicBezTo>
                    <a:pt x="7635" y="4259"/>
                    <a:pt x="7566" y="4233"/>
                    <a:pt x="7496" y="4233"/>
                  </a:cubicBezTo>
                  <a:lnTo>
                    <a:pt x="6155" y="4233"/>
                  </a:lnTo>
                  <a:lnTo>
                    <a:pt x="6155" y="525"/>
                  </a:lnTo>
                  <a:close/>
                  <a:moveTo>
                    <a:pt x="11453" y="4024"/>
                  </a:moveTo>
                  <a:lnTo>
                    <a:pt x="11453" y="10650"/>
                  </a:lnTo>
                  <a:lnTo>
                    <a:pt x="2128" y="10650"/>
                  </a:lnTo>
                  <a:lnTo>
                    <a:pt x="2128" y="4024"/>
                  </a:lnTo>
                  <a:lnTo>
                    <a:pt x="5614" y="4024"/>
                  </a:lnTo>
                  <a:lnTo>
                    <a:pt x="5614" y="4233"/>
                  </a:lnTo>
                  <a:cubicBezTo>
                    <a:pt x="5614" y="4522"/>
                    <a:pt x="5850" y="4771"/>
                    <a:pt x="6155" y="4771"/>
                  </a:cubicBezTo>
                  <a:lnTo>
                    <a:pt x="7386" y="4771"/>
                  </a:lnTo>
                  <a:lnTo>
                    <a:pt x="7758" y="5146"/>
                  </a:lnTo>
                  <a:cubicBezTo>
                    <a:pt x="7855" y="5242"/>
                    <a:pt x="7994" y="5298"/>
                    <a:pt x="8133" y="5298"/>
                  </a:cubicBezTo>
                  <a:cubicBezTo>
                    <a:pt x="8270" y="5298"/>
                    <a:pt x="8409" y="5242"/>
                    <a:pt x="8505" y="5146"/>
                  </a:cubicBezTo>
                  <a:lnTo>
                    <a:pt x="8880" y="4771"/>
                  </a:lnTo>
                  <a:lnTo>
                    <a:pt x="10125" y="4771"/>
                  </a:lnTo>
                  <a:cubicBezTo>
                    <a:pt x="10414" y="4771"/>
                    <a:pt x="10650" y="4522"/>
                    <a:pt x="10650" y="4233"/>
                  </a:cubicBezTo>
                  <a:lnTo>
                    <a:pt x="10650" y="4024"/>
                  </a:lnTo>
                  <a:close/>
                  <a:moveTo>
                    <a:pt x="12240" y="2961"/>
                  </a:moveTo>
                  <a:cubicBezTo>
                    <a:pt x="12392" y="2961"/>
                    <a:pt x="12502" y="3084"/>
                    <a:pt x="12502" y="3224"/>
                  </a:cubicBezTo>
                  <a:lnTo>
                    <a:pt x="12502" y="11702"/>
                  </a:lnTo>
                  <a:lnTo>
                    <a:pt x="8369" y="11702"/>
                  </a:lnTo>
                  <a:cubicBezTo>
                    <a:pt x="8230" y="11702"/>
                    <a:pt x="8104" y="11825"/>
                    <a:pt x="8104" y="11964"/>
                  </a:cubicBezTo>
                  <a:lnTo>
                    <a:pt x="5464" y="11964"/>
                  </a:lnTo>
                  <a:cubicBezTo>
                    <a:pt x="5464" y="11825"/>
                    <a:pt x="5338" y="11702"/>
                    <a:pt x="5199" y="11702"/>
                  </a:cubicBezTo>
                  <a:lnTo>
                    <a:pt x="1066" y="11702"/>
                  </a:lnTo>
                  <a:lnTo>
                    <a:pt x="1066" y="3224"/>
                  </a:lnTo>
                  <a:cubicBezTo>
                    <a:pt x="1066" y="3084"/>
                    <a:pt x="1176" y="2961"/>
                    <a:pt x="1328" y="2961"/>
                  </a:cubicBezTo>
                  <a:lnTo>
                    <a:pt x="5614" y="2961"/>
                  </a:lnTo>
                  <a:lnTo>
                    <a:pt x="5614" y="3499"/>
                  </a:lnTo>
                  <a:lnTo>
                    <a:pt x="1853" y="3499"/>
                  </a:lnTo>
                  <a:cubicBezTo>
                    <a:pt x="1713" y="3499"/>
                    <a:pt x="1590" y="3609"/>
                    <a:pt x="1590" y="3761"/>
                  </a:cubicBezTo>
                  <a:lnTo>
                    <a:pt x="1590" y="10912"/>
                  </a:lnTo>
                  <a:cubicBezTo>
                    <a:pt x="1590" y="11051"/>
                    <a:pt x="1713" y="11177"/>
                    <a:pt x="1853" y="11177"/>
                  </a:cubicBezTo>
                  <a:lnTo>
                    <a:pt x="11715" y="11177"/>
                  </a:lnTo>
                  <a:cubicBezTo>
                    <a:pt x="11855" y="11177"/>
                    <a:pt x="11977" y="11051"/>
                    <a:pt x="11977" y="10912"/>
                  </a:cubicBezTo>
                  <a:lnTo>
                    <a:pt x="11977" y="3761"/>
                  </a:lnTo>
                  <a:cubicBezTo>
                    <a:pt x="11977" y="3609"/>
                    <a:pt x="11855" y="3499"/>
                    <a:pt x="11715" y="3499"/>
                  </a:cubicBezTo>
                  <a:lnTo>
                    <a:pt x="10650" y="3499"/>
                  </a:lnTo>
                  <a:lnTo>
                    <a:pt x="10650" y="2961"/>
                  </a:lnTo>
                  <a:close/>
                  <a:moveTo>
                    <a:pt x="13030" y="12240"/>
                  </a:moveTo>
                  <a:lnTo>
                    <a:pt x="13030" y="12767"/>
                  </a:lnTo>
                  <a:cubicBezTo>
                    <a:pt x="13030" y="12904"/>
                    <a:pt x="12917" y="13030"/>
                    <a:pt x="12768" y="13030"/>
                  </a:cubicBezTo>
                  <a:lnTo>
                    <a:pt x="800" y="13030"/>
                  </a:lnTo>
                  <a:cubicBezTo>
                    <a:pt x="651" y="13030"/>
                    <a:pt x="538" y="12904"/>
                    <a:pt x="538" y="12767"/>
                  </a:cubicBezTo>
                  <a:lnTo>
                    <a:pt x="538" y="12240"/>
                  </a:lnTo>
                  <a:lnTo>
                    <a:pt x="5006" y="12240"/>
                  </a:lnTo>
                  <a:cubicBezTo>
                    <a:pt x="5089" y="12392"/>
                    <a:pt x="5269" y="12505"/>
                    <a:pt x="5464" y="12505"/>
                  </a:cubicBezTo>
                  <a:lnTo>
                    <a:pt x="8104" y="12505"/>
                  </a:lnTo>
                  <a:cubicBezTo>
                    <a:pt x="8299" y="12505"/>
                    <a:pt x="8479" y="12392"/>
                    <a:pt x="8562" y="12240"/>
                  </a:cubicBezTo>
                  <a:close/>
                  <a:moveTo>
                    <a:pt x="6155" y="0"/>
                  </a:moveTo>
                  <a:cubicBezTo>
                    <a:pt x="5850" y="0"/>
                    <a:pt x="5614" y="236"/>
                    <a:pt x="5614" y="525"/>
                  </a:cubicBezTo>
                  <a:lnTo>
                    <a:pt x="5614" y="2434"/>
                  </a:lnTo>
                  <a:lnTo>
                    <a:pt x="1328" y="2434"/>
                  </a:lnTo>
                  <a:cubicBezTo>
                    <a:pt x="883" y="2434"/>
                    <a:pt x="538" y="2795"/>
                    <a:pt x="538" y="3224"/>
                  </a:cubicBezTo>
                  <a:lnTo>
                    <a:pt x="538" y="11702"/>
                  </a:lnTo>
                  <a:lnTo>
                    <a:pt x="263" y="11702"/>
                  </a:lnTo>
                  <a:cubicBezTo>
                    <a:pt x="123" y="11702"/>
                    <a:pt x="0" y="11825"/>
                    <a:pt x="0" y="11964"/>
                  </a:cubicBezTo>
                  <a:lnTo>
                    <a:pt x="0" y="12767"/>
                  </a:lnTo>
                  <a:cubicBezTo>
                    <a:pt x="0" y="13209"/>
                    <a:pt x="359" y="13554"/>
                    <a:pt x="800" y="13554"/>
                  </a:cubicBezTo>
                  <a:lnTo>
                    <a:pt x="12768" y="13554"/>
                  </a:lnTo>
                  <a:cubicBezTo>
                    <a:pt x="13209" y="13554"/>
                    <a:pt x="13568" y="13209"/>
                    <a:pt x="13568" y="12767"/>
                  </a:cubicBezTo>
                  <a:lnTo>
                    <a:pt x="13568" y="11964"/>
                  </a:lnTo>
                  <a:cubicBezTo>
                    <a:pt x="13568" y="11825"/>
                    <a:pt x="13445" y="11702"/>
                    <a:pt x="13305" y="11702"/>
                  </a:cubicBezTo>
                  <a:lnTo>
                    <a:pt x="13030" y="11702"/>
                  </a:lnTo>
                  <a:lnTo>
                    <a:pt x="13030" y="3224"/>
                  </a:lnTo>
                  <a:cubicBezTo>
                    <a:pt x="13030" y="2795"/>
                    <a:pt x="12685" y="2434"/>
                    <a:pt x="12240" y="2434"/>
                  </a:cubicBezTo>
                  <a:lnTo>
                    <a:pt x="10650" y="2434"/>
                  </a:lnTo>
                  <a:lnTo>
                    <a:pt x="10650" y="525"/>
                  </a:lnTo>
                  <a:cubicBezTo>
                    <a:pt x="10650" y="236"/>
                    <a:pt x="10414" y="0"/>
                    <a:pt x="101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385;p58">
              <a:extLst>
                <a:ext uri="{FF2B5EF4-FFF2-40B4-BE49-F238E27FC236}">
                  <a16:creationId xmlns:a16="http://schemas.microsoft.com/office/drawing/2014/main" id="{8CC662E0-3D4C-55EB-3603-B5763EEA46B0}"/>
                </a:ext>
              </a:extLst>
            </p:cNvPr>
            <p:cNvSpPr/>
            <p:nvPr/>
          </p:nvSpPr>
          <p:spPr>
            <a:xfrm>
              <a:off x="4186625" y="3828025"/>
              <a:ext cx="67000" cy="66150"/>
            </a:xfrm>
            <a:custGeom>
              <a:avLst/>
              <a:gdLst/>
              <a:ahLst/>
              <a:cxnLst/>
              <a:rect l="l" t="t" r="r" b="b"/>
              <a:pathLst>
                <a:path w="2680" h="2646" extrusionOk="0">
                  <a:moveTo>
                    <a:pt x="1617" y="525"/>
                  </a:moveTo>
                  <a:cubicBezTo>
                    <a:pt x="1909" y="525"/>
                    <a:pt x="2141" y="761"/>
                    <a:pt x="2141" y="1067"/>
                  </a:cubicBezTo>
                  <a:cubicBezTo>
                    <a:pt x="2128" y="1412"/>
                    <a:pt x="1869" y="1584"/>
                    <a:pt x="1610" y="1584"/>
                  </a:cubicBezTo>
                  <a:cubicBezTo>
                    <a:pt x="1351" y="1584"/>
                    <a:pt x="1092" y="1412"/>
                    <a:pt x="1079" y="1067"/>
                  </a:cubicBezTo>
                  <a:cubicBezTo>
                    <a:pt x="1079" y="761"/>
                    <a:pt x="1312" y="525"/>
                    <a:pt x="1617" y="525"/>
                  </a:cubicBezTo>
                  <a:close/>
                  <a:moveTo>
                    <a:pt x="1600" y="1"/>
                  </a:moveTo>
                  <a:cubicBezTo>
                    <a:pt x="793" y="1"/>
                    <a:pt x="279" y="919"/>
                    <a:pt x="704" y="1604"/>
                  </a:cubicBezTo>
                  <a:lnTo>
                    <a:pt x="97" y="2199"/>
                  </a:lnTo>
                  <a:cubicBezTo>
                    <a:pt x="0" y="2295"/>
                    <a:pt x="0" y="2461"/>
                    <a:pt x="97" y="2574"/>
                  </a:cubicBezTo>
                  <a:cubicBezTo>
                    <a:pt x="151" y="2622"/>
                    <a:pt x="220" y="2646"/>
                    <a:pt x="287" y="2646"/>
                  </a:cubicBezTo>
                  <a:cubicBezTo>
                    <a:pt x="355" y="2646"/>
                    <a:pt x="420" y="2622"/>
                    <a:pt x="468" y="2574"/>
                  </a:cubicBezTo>
                  <a:lnTo>
                    <a:pt x="1079" y="1979"/>
                  </a:lnTo>
                  <a:cubicBezTo>
                    <a:pt x="1242" y="2079"/>
                    <a:pt x="1420" y="2125"/>
                    <a:pt x="1595" y="2125"/>
                  </a:cubicBezTo>
                  <a:cubicBezTo>
                    <a:pt x="2148" y="2125"/>
                    <a:pt x="2679" y="1674"/>
                    <a:pt x="2669" y="1067"/>
                  </a:cubicBezTo>
                  <a:cubicBezTo>
                    <a:pt x="2669" y="469"/>
                    <a:pt x="2198" y="1"/>
                    <a:pt x="1617" y="1"/>
                  </a:cubicBezTo>
                  <a:cubicBezTo>
                    <a:pt x="1611" y="1"/>
                    <a:pt x="1605" y="1"/>
                    <a:pt x="16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386;p58">
              <a:extLst>
                <a:ext uri="{FF2B5EF4-FFF2-40B4-BE49-F238E27FC236}">
                  <a16:creationId xmlns:a16="http://schemas.microsoft.com/office/drawing/2014/main" id="{5855753D-47D0-9D55-B9D8-AC68B30711A0}"/>
                </a:ext>
              </a:extLst>
            </p:cNvPr>
            <p:cNvSpPr/>
            <p:nvPr/>
          </p:nvSpPr>
          <p:spPr>
            <a:xfrm>
              <a:off x="4083225" y="3928100"/>
              <a:ext cx="119275" cy="126100"/>
            </a:xfrm>
            <a:custGeom>
              <a:avLst/>
              <a:gdLst/>
              <a:ahLst/>
              <a:cxnLst/>
              <a:rect l="l" t="t" r="r" b="b"/>
              <a:pathLst>
                <a:path w="4771" h="5044" extrusionOk="0">
                  <a:moveTo>
                    <a:pt x="2390" y="541"/>
                  </a:moveTo>
                  <a:cubicBezTo>
                    <a:pt x="3188" y="541"/>
                    <a:pt x="3984" y="672"/>
                    <a:pt x="4233" y="934"/>
                  </a:cubicBezTo>
                  <a:cubicBezTo>
                    <a:pt x="3977" y="1190"/>
                    <a:pt x="3178" y="1318"/>
                    <a:pt x="2380" y="1318"/>
                  </a:cubicBezTo>
                  <a:cubicBezTo>
                    <a:pt x="1583" y="1318"/>
                    <a:pt x="787" y="1190"/>
                    <a:pt x="538" y="934"/>
                  </a:cubicBezTo>
                  <a:cubicBezTo>
                    <a:pt x="793" y="672"/>
                    <a:pt x="1593" y="541"/>
                    <a:pt x="2390" y="541"/>
                  </a:cubicBezTo>
                  <a:close/>
                  <a:moveTo>
                    <a:pt x="4233" y="1545"/>
                  </a:moveTo>
                  <a:lnTo>
                    <a:pt x="4233" y="1986"/>
                  </a:lnTo>
                  <a:cubicBezTo>
                    <a:pt x="3997" y="2249"/>
                    <a:pt x="3188" y="2380"/>
                    <a:pt x="2379" y="2380"/>
                  </a:cubicBezTo>
                  <a:cubicBezTo>
                    <a:pt x="1569" y="2380"/>
                    <a:pt x="760" y="2249"/>
                    <a:pt x="525" y="1986"/>
                  </a:cubicBezTo>
                  <a:lnTo>
                    <a:pt x="525" y="1545"/>
                  </a:lnTo>
                  <a:cubicBezTo>
                    <a:pt x="1057" y="1759"/>
                    <a:pt x="1721" y="1866"/>
                    <a:pt x="2384" y="1866"/>
                  </a:cubicBezTo>
                  <a:cubicBezTo>
                    <a:pt x="3046" y="1866"/>
                    <a:pt x="3706" y="1759"/>
                    <a:pt x="4233" y="1545"/>
                  </a:cubicBezTo>
                  <a:close/>
                  <a:moveTo>
                    <a:pt x="4233" y="2607"/>
                  </a:moveTo>
                  <a:lnTo>
                    <a:pt x="4233" y="3039"/>
                  </a:lnTo>
                  <a:cubicBezTo>
                    <a:pt x="3997" y="3308"/>
                    <a:pt x="3188" y="3442"/>
                    <a:pt x="2379" y="3442"/>
                  </a:cubicBezTo>
                  <a:cubicBezTo>
                    <a:pt x="1569" y="3442"/>
                    <a:pt x="760" y="3308"/>
                    <a:pt x="525" y="3039"/>
                  </a:cubicBezTo>
                  <a:lnTo>
                    <a:pt x="525" y="2607"/>
                  </a:lnTo>
                  <a:cubicBezTo>
                    <a:pt x="1057" y="2815"/>
                    <a:pt x="1721" y="2918"/>
                    <a:pt x="2384" y="2918"/>
                  </a:cubicBezTo>
                  <a:cubicBezTo>
                    <a:pt x="3046" y="2918"/>
                    <a:pt x="3706" y="2815"/>
                    <a:pt x="4233" y="2607"/>
                  </a:cubicBezTo>
                  <a:close/>
                  <a:moveTo>
                    <a:pt x="4233" y="3673"/>
                  </a:moveTo>
                  <a:lnTo>
                    <a:pt x="4233" y="4101"/>
                  </a:lnTo>
                  <a:cubicBezTo>
                    <a:pt x="4163" y="4214"/>
                    <a:pt x="3539" y="4503"/>
                    <a:pt x="2377" y="4503"/>
                  </a:cubicBezTo>
                  <a:cubicBezTo>
                    <a:pt x="1215" y="4503"/>
                    <a:pt x="594" y="4214"/>
                    <a:pt x="525" y="4101"/>
                  </a:cubicBezTo>
                  <a:lnTo>
                    <a:pt x="525" y="3673"/>
                  </a:lnTo>
                  <a:cubicBezTo>
                    <a:pt x="1057" y="3880"/>
                    <a:pt x="1721" y="3984"/>
                    <a:pt x="2384" y="3984"/>
                  </a:cubicBezTo>
                  <a:cubicBezTo>
                    <a:pt x="3046" y="3984"/>
                    <a:pt x="3706" y="3880"/>
                    <a:pt x="4233" y="3673"/>
                  </a:cubicBezTo>
                  <a:close/>
                  <a:moveTo>
                    <a:pt x="2380" y="1"/>
                  </a:moveTo>
                  <a:cubicBezTo>
                    <a:pt x="1189" y="1"/>
                    <a:pt x="0" y="312"/>
                    <a:pt x="0" y="934"/>
                  </a:cubicBezTo>
                  <a:lnTo>
                    <a:pt x="0" y="4101"/>
                  </a:lnTo>
                  <a:cubicBezTo>
                    <a:pt x="0" y="4835"/>
                    <a:pt x="1494" y="5044"/>
                    <a:pt x="2377" y="5044"/>
                  </a:cubicBezTo>
                  <a:cubicBezTo>
                    <a:pt x="3263" y="5044"/>
                    <a:pt x="4770" y="4835"/>
                    <a:pt x="4770" y="4101"/>
                  </a:cubicBezTo>
                  <a:lnTo>
                    <a:pt x="4770" y="934"/>
                  </a:lnTo>
                  <a:cubicBezTo>
                    <a:pt x="4764" y="312"/>
                    <a:pt x="3571" y="1"/>
                    <a:pt x="23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387;p58">
              <a:extLst>
                <a:ext uri="{FF2B5EF4-FFF2-40B4-BE49-F238E27FC236}">
                  <a16:creationId xmlns:a16="http://schemas.microsoft.com/office/drawing/2014/main" id="{D965DF1C-0B9E-C5E8-4482-B5E23ACCD28B}"/>
                </a:ext>
              </a:extLst>
            </p:cNvPr>
            <p:cNvSpPr/>
            <p:nvPr/>
          </p:nvSpPr>
          <p:spPr>
            <a:xfrm>
              <a:off x="4216325" y="4024400"/>
              <a:ext cx="67425" cy="13200"/>
            </a:xfrm>
            <a:custGeom>
              <a:avLst/>
              <a:gdLst/>
              <a:ahLst/>
              <a:cxnLst/>
              <a:rect l="l" t="t" r="r" b="b"/>
              <a:pathLst>
                <a:path w="2697" h="528" extrusionOk="0">
                  <a:moveTo>
                    <a:pt x="346" y="0"/>
                  </a:moveTo>
                  <a:cubicBezTo>
                    <a:pt x="1" y="17"/>
                    <a:pt x="1" y="528"/>
                    <a:pt x="346" y="528"/>
                  </a:cubicBezTo>
                  <a:lnTo>
                    <a:pt x="2407" y="528"/>
                  </a:lnTo>
                  <a:cubicBezTo>
                    <a:pt x="2530" y="528"/>
                    <a:pt x="2656" y="445"/>
                    <a:pt x="2670" y="305"/>
                  </a:cubicBezTo>
                  <a:cubicBezTo>
                    <a:pt x="2696" y="140"/>
                    <a:pt x="2573" y="0"/>
                    <a:pt x="24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388;p58">
              <a:extLst>
                <a:ext uri="{FF2B5EF4-FFF2-40B4-BE49-F238E27FC236}">
                  <a16:creationId xmlns:a16="http://schemas.microsoft.com/office/drawing/2014/main" id="{8EB14D01-0DA7-0CC3-88C1-84802F369A43}"/>
                </a:ext>
              </a:extLst>
            </p:cNvPr>
            <p:cNvSpPr/>
            <p:nvPr/>
          </p:nvSpPr>
          <p:spPr>
            <a:xfrm>
              <a:off x="4216325" y="3998175"/>
              <a:ext cx="67425" cy="13125"/>
            </a:xfrm>
            <a:custGeom>
              <a:avLst/>
              <a:gdLst/>
              <a:ahLst/>
              <a:cxnLst/>
              <a:rect l="l" t="t" r="r" b="b"/>
              <a:pathLst>
                <a:path w="2697" h="525" extrusionOk="0">
                  <a:moveTo>
                    <a:pt x="346" y="0"/>
                  </a:moveTo>
                  <a:cubicBezTo>
                    <a:pt x="1" y="0"/>
                    <a:pt x="1" y="511"/>
                    <a:pt x="346" y="525"/>
                  </a:cubicBezTo>
                  <a:lnTo>
                    <a:pt x="2407" y="525"/>
                  </a:lnTo>
                  <a:cubicBezTo>
                    <a:pt x="2530" y="525"/>
                    <a:pt x="2656" y="428"/>
                    <a:pt x="2670" y="302"/>
                  </a:cubicBezTo>
                  <a:cubicBezTo>
                    <a:pt x="2696" y="136"/>
                    <a:pt x="2573" y="0"/>
                    <a:pt x="24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389;p58">
              <a:extLst>
                <a:ext uri="{FF2B5EF4-FFF2-40B4-BE49-F238E27FC236}">
                  <a16:creationId xmlns:a16="http://schemas.microsoft.com/office/drawing/2014/main" id="{B94FF564-C9BC-A5A9-4D83-31907E903FE8}"/>
                </a:ext>
              </a:extLst>
            </p:cNvPr>
            <p:cNvSpPr/>
            <p:nvPr/>
          </p:nvSpPr>
          <p:spPr>
            <a:xfrm>
              <a:off x="4216325" y="3971525"/>
              <a:ext cx="67425" cy="13125"/>
            </a:xfrm>
            <a:custGeom>
              <a:avLst/>
              <a:gdLst/>
              <a:ahLst/>
              <a:cxnLst/>
              <a:rect l="l" t="t" r="r" b="b"/>
              <a:pathLst>
                <a:path w="2697" h="525" extrusionOk="0">
                  <a:moveTo>
                    <a:pt x="346" y="1"/>
                  </a:moveTo>
                  <a:cubicBezTo>
                    <a:pt x="1" y="14"/>
                    <a:pt x="1" y="512"/>
                    <a:pt x="346" y="525"/>
                  </a:cubicBezTo>
                  <a:lnTo>
                    <a:pt x="2407" y="525"/>
                  </a:lnTo>
                  <a:cubicBezTo>
                    <a:pt x="2530" y="525"/>
                    <a:pt x="2656" y="429"/>
                    <a:pt x="2670" y="306"/>
                  </a:cubicBezTo>
                  <a:cubicBezTo>
                    <a:pt x="2696" y="140"/>
                    <a:pt x="2573" y="1"/>
                    <a:pt x="24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390;p58">
              <a:extLst>
                <a:ext uri="{FF2B5EF4-FFF2-40B4-BE49-F238E27FC236}">
                  <a16:creationId xmlns:a16="http://schemas.microsoft.com/office/drawing/2014/main" id="{0F4AB7CA-74FC-84BE-BC93-A1BD8D1B1240}"/>
                </a:ext>
              </a:extLst>
            </p:cNvPr>
            <p:cNvSpPr/>
            <p:nvPr/>
          </p:nvSpPr>
          <p:spPr>
            <a:xfrm>
              <a:off x="4216325" y="3944875"/>
              <a:ext cx="67425" cy="13575"/>
            </a:xfrm>
            <a:custGeom>
              <a:avLst/>
              <a:gdLst/>
              <a:ahLst/>
              <a:cxnLst/>
              <a:rect l="l" t="t" r="r" b="b"/>
              <a:pathLst>
                <a:path w="2697" h="543" extrusionOk="0">
                  <a:moveTo>
                    <a:pt x="346" y="1"/>
                  </a:moveTo>
                  <a:cubicBezTo>
                    <a:pt x="1" y="14"/>
                    <a:pt x="1" y="525"/>
                    <a:pt x="346" y="542"/>
                  </a:cubicBezTo>
                  <a:lnTo>
                    <a:pt x="2407" y="542"/>
                  </a:lnTo>
                  <a:cubicBezTo>
                    <a:pt x="2530" y="542"/>
                    <a:pt x="2656" y="442"/>
                    <a:pt x="2670" y="306"/>
                  </a:cubicBezTo>
                  <a:cubicBezTo>
                    <a:pt x="2696" y="154"/>
                    <a:pt x="2573" y="1"/>
                    <a:pt x="24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2" name="Google Shape;1391;p58">
            <a:extLst>
              <a:ext uri="{FF2B5EF4-FFF2-40B4-BE49-F238E27FC236}">
                <a16:creationId xmlns:a16="http://schemas.microsoft.com/office/drawing/2014/main" id="{1DFA7427-251B-BA0F-5FD6-162D1D14A8BB}"/>
              </a:ext>
            </a:extLst>
          </p:cNvPr>
          <p:cNvGrpSpPr/>
          <p:nvPr/>
        </p:nvGrpSpPr>
        <p:grpSpPr>
          <a:xfrm>
            <a:off x="5659583" y="5421399"/>
            <a:ext cx="342025" cy="278050"/>
            <a:chOff x="3306175" y="3831850"/>
            <a:chExt cx="342025" cy="278050"/>
          </a:xfrm>
        </p:grpSpPr>
        <p:sp>
          <p:nvSpPr>
            <p:cNvPr id="173" name="Google Shape;1392;p58">
              <a:extLst>
                <a:ext uri="{FF2B5EF4-FFF2-40B4-BE49-F238E27FC236}">
                  <a16:creationId xmlns:a16="http://schemas.microsoft.com/office/drawing/2014/main" id="{948D3EA8-037A-5F5D-6805-E05E09FAC872}"/>
                </a:ext>
              </a:extLst>
            </p:cNvPr>
            <p:cNvSpPr/>
            <p:nvPr/>
          </p:nvSpPr>
          <p:spPr>
            <a:xfrm>
              <a:off x="3306175" y="3937675"/>
              <a:ext cx="342025" cy="172225"/>
            </a:xfrm>
            <a:custGeom>
              <a:avLst/>
              <a:gdLst/>
              <a:ahLst/>
              <a:cxnLst/>
              <a:rect l="l" t="t" r="r" b="b"/>
              <a:pathLst>
                <a:path w="13681" h="6889" extrusionOk="0">
                  <a:moveTo>
                    <a:pt x="2036" y="2115"/>
                  </a:moveTo>
                  <a:lnTo>
                    <a:pt x="2036" y="6360"/>
                  </a:lnTo>
                  <a:lnTo>
                    <a:pt x="983" y="6360"/>
                  </a:lnTo>
                  <a:lnTo>
                    <a:pt x="983" y="2115"/>
                  </a:lnTo>
                  <a:close/>
                  <a:moveTo>
                    <a:pt x="4691" y="538"/>
                  </a:moveTo>
                  <a:lnTo>
                    <a:pt x="4691" y="6360"/>
                  </a:lnTo>
                  <a:lnTo>
                    <a:pt x="3626" y="6360"/>
                  </a:lnTo>
                  <a:lnTo>
                    <a:pt x="3626" y="538"/>
                  </a:lnTo>
                  <a:close/>
                  <a:moveTo>
                    <a:pt x="7334" y="3180"/>
                  </a:moveTo>
                  <a:lnTo>
                    <a:pt x="7334" y="6360"/>
                  </a:lnTo>
                  <a:lnTo>
                    <a:pt x="6281" y="6360"/>
                  </a:lnTo>
                  <a:lnTo>
                    <a:pt x="6281" y="3180"/>
                  </a:lnTo>
                  <a:close/>
                  <a:moveTo>
                    <a:pt x="9989" y="538"/>
                  </a:moveTo>
                  <a:lnTo>
                    <a:pt x="9989" y="6360"/>
                  </a:lnTo>
                  <a:lnTo>
                    <a:pt x="8924" y="6360"/>
                  </a:lnTo>
                  <a:lnTo>
                    <a:pt x="8924" y="538"/>
                  </a:lnTo>
                  <a:close/>
                  <a:moveTo>
                    <a:pt x="12629" y="2115"/>
                  </a:moveTo>
                  <a:lnTo>
                    <a:pt x="12629" y="6360"/>
                  </a:lnTo>
                  <a:lnTo>
                    <a:pt x="11580" y="6360"/>
                  </a:lnTo>
                  <a:lnTo>
                    <a:pt x="11580" y="2115"/>
                  </a:lnTo>
                  <a:close/>
                  <a:moveTo>
                    <a:pt x="3364" y="0"/>
                  </a:moveTo>
                  <a:cubicBezTo>
                    <a:pt x="3211" y="0"/>
                    <a:pt x="3101" y="123"/>
                    <a:pt x="3101" y="262"/>
                  </a:cubicBezTo>
                  <a:lnTo>
                    <a:pt x="3101" y="6360"/>
                  </a:lnTo>
                  <a:lnTo>
                    <a:pt x="2573" y="6360"/>
                  </a:lnTo>
                  <a:lnTo>
                    <a:pt x="2573" y="1852"/>
                  </a:lnTo>
                  <a:cubicBezTo>
                    <a:pt x="2573" y="1713"/>
                    <a:pt x="2451" y="1590"/>
                    <a:pt x="2298" y="1590"/>
                  </a:cubicBezTo>
                  <a:lnTo>
                    <a:pt x="708" y="1590"/>
                  </a:lnTo>
                  <a:cubicBezTo>
                    <a:pt x="568" y="1590"/>
                    <a:pt x="446" y="1713"/>
                    <a:pt x="446" y="1852"/>
                  </a:cubicBezTo>
                  <a:lnTo>
                    <a:pt x="446" y="6360"/>
                  </a:lnTo>
                  <a:lnTo>
                    <a:pt x="293" y="6360"/>
                  </a:lnTo>
                  <a:cubicBezTo>
                    <a:pt x="167" y="6360"/>
                    <a:pt x="44" y="6457"/>
                    <a:pt x="31" y="6583"/>
                  </a:cubicBezTo>
                  <a:cubicBezTo>
                    <a:pt x="1" y="6749"/>
                    <a:pt x="127" y="6888"/>
                    <a:pt x="293" y="6888"/>
                  </a:cubicBezTo>
                  <a:lnTo>
                    <a:pt x="13322" y="6888"/>
                  </a:lnTo>
                  <a:cubicBezTo>
                    <a:pt x="13668" y="6872"/>
                    <a:pt x="13681" y="6374"/>
                    <a:pt x="13322" y="6360"/>
                  </a:cubicBezTo>
                  <a:lnTo>
                    <a:pt x="13170" y="6360"/>
                  </a:lnTo>
                  <a:lnTo>
                    <a:pt x="13170" y="1852"/>
                  </a:lnTo>
                  <a:cubicBezTo>
                    <a:pt x="13170" y="1713"/>
                    <a:pt x="13043" y="1590"/>
                    <a:pt x="12894" y="1590"/>
                  </a:cubicBezTo>
                  <a:lnTo>
                    <a:pt x="11301" y="1590"/>
                  </a:lnTo>
                  <a:cubicBezTo>
                    <a:pt x="11165" y="1590"/>
                    <a:pt x="11038" y="1713"/>
                    <a:pt x="11038" y="1852"/>
                  </a:cubicBezTo>
                  <a:lnTo>
                    <a:pt x="11038" y="6360"/>
                  </a:lnTo>
                  <a:lnTo>
                    <a:pt x="10514" y="6360"/>
                  </a:lnTo>
                  <a:lnTo>
                    <a:pt x="10514" y="262"/>
                  </a:lnTo>
                  <a:cubicBezTo>
                    <a:pt x="10514" y="123"/>
                    <a:pt x="10388" y="0"/>
                    <a:pt x="10252" y="0"/>
                  </a:cubicBezTo>
                  <a:lnTo>
                    <a:pt x="8662" y="0"/>
                  </a:lnTo>
                  <a:cubicBezTo>
                    <a:pt x="8509" y="0"/>
                    <a:pt x="8396" y="123"/>
                    <a:pt x="8396" y="262"/>
                  </a:cubicBezTo>
                  <a:lnTo>
                    <a:pt x="8396" y="6360"/>
                  </a:lnTo>
                  <a:lnTo>
                    <a:pt x="7872" y="6360"/>
                  </a:lnTo>
                  <a:lnTo>
                    <a:pt x="7872" y="2918"/>
                  </a:lnTo>
                  <a:cubicBezTo>
                    <a:pt x="7872" y="2765"/>
                    <a:pt x="7749" y="2656"/>
                    <a:pt x="7596" y="2656"/>
                  </a:cubicBezTo>
                  <a:lnTo>
                    <a:pt x="6006" y="2656"/>
                  </a:lnTo>
                  <a:cubicBezTo>
                    <a:pt x="5867" y="2656"/>
                    <a:pt x="5740" y="2765"/>
                    <a:pt x="5740" y="2918"/>
                  </a:cubicBezTo>
                  <a:lnTo>
                    <a:pt x="5740" y="6360"/>
                  </a:lnTo>
                  <a:lnTo>
                    <a:pt x="5216" y="6360"/>
                  </a:lnTo>
                  <a:lnTo>
                    <a:pt x="5216" y="262"/>
                  </a:lnTo>
                  <a:cubicBezTo>
                    <a:pt x="5216" y="123"/>
                    <a:pt x="5093" y="0"/>
                    <a:pt x="49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393;p58">
              <a:extLst>
                <a:ext uri="{FF2B5EF4-FFF2-40B4-BE49-F238E27FC236}">
                  <a16:creationId xmlns:a16="http://schemas.microsoft.com/office/drawing/2014/main" id="{1C3DBB9B-B9E9-5740-36D1-8E047D1E70D8}"/>
                </a:ext>
              </a:extLst>
            </p:cNvPr>
            <p:cNvSpPr/>
            <p:nvPr/>
          </p:nvSpPr>
          <p:spPr>
            <a:xfrm>
              <a:off x="3320475" y="3831850"/>
              <a:ext cx="311475" cy="112400"/>
            </a:xfrm>
            <a:custGeom>
              <a:avLst/>
              <a:gdLst/>
              <a:ahLst/>
              <a:cxnLst/>
              <a:rect l="l" t="t" r="r" b="b"/>
              <a:pathLst>
                <a:path w="12459" h="4496" extrusionOk="0">
                  <a:moveTo>
                    <a:pt x="3578" y="525"/>
                  </a:moveTo>
                  <a:cubicBezTo>
                    <a:pt x="3801" y="525"/>
                    <a:pt x="3980" y="704"/>
                    <a:pt x="3980" y="927"/>
                  </a:cubicBezTo>
                  <a:cubicBezTo>
                    <a:pt x="3967" y="1189"/>
                    <a:pt x="3773" y="1320"/>
                    <a:pt x="3580" y="1320"/>
                  </a:cubicBezTo>
                  <a:cubicBezTo>
                    <a:pt x="3386" y="1320"/>
                    <a:pt x="3192" y="1189"/>
                    <a:pt x="3177" y="927"/>
                  </a:cubicBezTo>
                  <a:cubicBezTo>
                    <a:pt x="3177" y="704"/>
                    <a:pt x="3359" y="525"/>
                    <a:pt x="3578" y="525"/>
                  </a:cubicBezTo>
                  <a:close/>
                  <a:moveTo>
                    <a:pt x="8876" y="525"/>
                  </a:moveTo>
                  <a:cubicBezTo>
                    <a:pt x="9099" y="525"/>
                    <a:pt x="9278" y="704"/>
                    <a:pt x="9278" y="927"/>
                  </a:cubicBezTo>
                  <a:cubicBezTo>
                    <a:pt x="9265" y="1189"/>
                    <a:pt x="9071" y="1320"/>
                    <a:pt x="8878" y="1320"/>
                  </a:cubicBezTo>
                  <a:cubicBezTo>
                    <a:pt x="8684" y="1320"/>
                    <a:pt x="8490" y="1189"/>
                    <a:pt x="8475" y="927"/>
                  </a:cubicBezTo>
                  <a:cubicBezTo>
                    <a:pt x="8475" y="704"/>
                    <a:pt x="8654" y="525"/>
                    <a:pt x="8876" y="525"/>
                  </a:cubicBezTo>
                  <a:close/>
                  <a:moveTo>
                    <a:pt x="936" y="2115"/>
                  </a:moveTo>
                  <a:cubicBezTo>
                    <a:pt x="1145" y="2115"/>
                    <a:pt x="1324" y="2294"/>
                    <a:pt x="1324" y="2517"/>
                  </a:cubicBezTo>
                  <a:cubicBezTo>
                    <a:pt x="1318" y="2779"/>
                    <a:pt x="1124" y="2910"/>
                    <a:pt x="931" y="2910"/>
                  </a:cubicBezTo>
                  <a:cubicBezTo>
                    <a:pt x="738" y="2910"/>
                    <a:pt x="544" y="2779"/>
                    <a:pt x="538" y="2517"/>
                  </a:cubicBezTo>
                  <a:cubicBezTo>
                    <a:pt x="538" y="2294"/>
                    <a:pt x="717" y="2115"/>
                    <a:pt x="936" y="2115"/>
                  </a:cubicBezTo>
                  <a:close/>
                  <a:moveTo>
                    <a:pt x="11532" y="2115"/>
                  </a:moveTo>
                  <a:cubicBezTo>
                    <a:pt x="11754" y="2115"/>
                    <a:pt x="11920" y="2294"/>
                    <a:pt x="11920" y="2517"/>
                  </a:cubicBezTo>
                  <a:cubicBezTo>
                    <a:pt x="11914" y="2779"/>
                    <a:pt x="11720" y="2910"/>
                    <a:pt x="11525" y="2910"/>
                  </a:cubicBezTo>
                  <a:cubicBezTo>
                    <a:pt x="11331" y="2910"/>
                    <a:pt x="11137" y="2779"/>
                    <a:pt x="11130" y="2517"/>
                  </a:cubicBezTo>
                  <a:cubicBezTo>
                    <a:pt x="11130" y="2294"/>
                    <a:pt x="11310" y="2115"/>
                    <a:pt x="11532" y="2115"/>
                  </a:cubicBezTo>
                  <a:close/>
                  <a:moveTo>
                    <a:pt x="6234" y="3181"/>
                  </a:moveTo>
                  <a:cubicBezTo>
                    <a:pt x="6456" y="3181"/>
                    <a:pt x="6622" y="3360"/>
                    <a:pt x="6622" y="3569"/>
                  </a:cubicBezTo>
                  <a:cubicBezTo>
                    <a:pt x="6622" y="3788"/>
                    <a:pt x="6456" y="3968"/>
                    <a:pt x="6234" y="3968"/>
                  </a:cubicBezTo>
                  <a:cubicBezTo>
                    <a:pt x="5709" y="3954"/>
                    <a:pt x="5709" y="3194"/>
                    <a:pt x="6234" y="3181"/>
                  </a:cubicBezTo>
                  <a:close/>
                  <a:moveTo>
                    <a:pt x="3554" y="0"/>
                  </a:moveTo>
                  <a:cubicBezTo>
                    <a:pt x="2972" y="0"/>
                    <a:pt x="2531" y="589"/>
                    <a:pt x="2679" y="1163"/>
                  </a:cubicBezTo>
                  <a:lnTo>
                    <a:pt x="1560" y="1826"/>
                  </a:lnTo>
                  <a:cubicBezTo>
                    <a:pt x="1381" y="1660"/>
                    <a:pt x="1164" y="1585"/>
                    <a:pt x="949" y="1585"/>
                  </a:cubicBezTo>
                  <a:cubicBezTo>
                    <a:pt x="468" y="1585"/>
                    <a:pt x="1" y="1961"/>
                    <a:pt x="10" y="2517"/>
                  </a:cubicBezTo>
                  <a:cubicBezTo>
                    <a:pt x="10" y="3028"/>
                    <a:pt x="425" y="3443"/>
                    <a:pt x="936" y="3443"/>
                  </a:cubicBezTo>
                  <a:cubicBezTo>
                    <a:pt x="942" y="3443"/>
                    <a:pt x="949" y="3443"/>
                    <a:pt x="956" y="3443"/>
                  </a:cubicBezTo>
                  <a:cubicBezTo>
                    <a:pt x="1543" y="3443"/>
                    <a:pt x="1987" y="2856"/>
                    <a:pt x="1835" y="2281"/>
                  </a:cubicBezTo>
                  <a:lnTo>
                    <a:pt x="2958" y="1604"/>
                  </a:lnTo>
                  <a:cubicBezTo>
                    <a:pt x="3118" y="1765"/>
                    <a:pt x="3358" y="1853"/>
                    <a:pt x="3595" y="1853"/>
                  </a:cubicBezTo>
                  <a:cubicBezTo>
                    <a:pt x="3745" y="1853"/>
                    <a:pt x="3895" y="1818"/>
                    <a:pt x="4023" y="1743"/>
                  </a:cubicBezTo>
                  <a:lnTo>
                    <a:pt x="5417" y="3138"/>
                  </a:lnTo>
                  <a:cubicBezTo>
                    <a:pt x="5075" y="3730"/>
                    <a:pt x="5536" y="4496"/>
                    <a:pt x="6216" y="4496"/>
                  </a:cubicBezTo>
                  <a:cubicBezTo>
                    <a:pt x="6222" y="4496"/>
                    <a:pt x="6228" y="4495"/>
                    <a:pt x="6234" y="4495"/>
                  </a:cubicBezTo>
                  <a:cubicBezTo>
                    <a:pt x="6240" y="4495"/>
                    <a:pt x="6246" y="4496"/>
                    <a:pt x="6252" y="4496"/>
                  </a:cubicBezTo>
                  <a:cubicBezTo>
                    <a:pt x="6935" y="4496"/>
                    <a:pt x="7380" y="3730"/>
                    <a:pt x="7051" y="3138"/>
                  </a:cubicBezTo>
                  <a:lnTo>
                    <a:pt x="8435" y="1743"/>
                  </a:lnTo>
                  <a:cubicBezTo>
                    <a:pt x="8563" y="1818"/>
                    <a:pt x="8712" y="1853"/>
                    <a:pt x="8862" y="1853"/>
                  </a:cubicBezTo>
                  <a:cubicBezTo>
                    <a:pt x="9099" y="1853"/>
                    <a:pt x="9338" y="1765"/>
                    <a:pt x="9500" y="1604"/>
                  </a:cubicBezTo>
                  <a:lnTo>
                    <a:pt x="10632" y="2281"/>
                  </a:lnTo>
                  <a:cubicBezTo>
                    <a:pt x="10481" y="2856"/>
                    <a:pt x="10928" y="3443"/>
                    <a:pt x="11512" y="3443"/>
                  </a:cubicBezTo>
                  <a:cubicBezTo>
                    <a:pt x="11519" y="3443"/>
                    <a:pt x="11525" y="3443"/>
                    <a:pt x="11532" y="3443"/>
                  </a:cubicBezTo>
                  <a:cubicBezTo>
                    <a:pt x="12043" y="3443"/>
                    <a:pt x="12458" y="3028"/>
                    <a:pt x="12458" y="2517"/>
                  </a:cubicBezTo>
                  <a:cubicBezTo>
                    <a:pt x="12458" y="1961"/>
                    <a:pt x="11996" y="1585"/>
                    <a:pt x="11519" y="1585"/>
                  </a:cubicBezTo>
                  <a:cubicBezTo>
                    <a:pt x="11306" y="1585"/>
                    <a:pt x="11090" y="1660"/>
                    <a:pt x="10911" y="1826"/>
                  </a:cubicBezTo>
                  <a:lnTo>
                    <a:pt x="9776" y="1163"/>
                  </a:lnTo>
                  <a:cubicBezTo>
                    <a:pt x="9927" y="589"/>
                    <a:pt x="9483" y="0"/>
                    <a:pt x="8901" y="0"/>
                  </a:cubicBezTo>
                  <a:cubicBezTo>
                    <a:pt x="8892" y="0"/>
                    <a:pt x="8884" y="0"/>
                    <a:pt x="8876" y="1"/>
                  </a:cubicBezTo>
                  <a:cubicBezTo>
                    <a:pt x="8869" y="0"/>
                    <a:pt x="8862" y="0"/>
                    <a:pt x="8855" y="0"/>
                  </a:cubicBezTo>
                  <a:cubicBezTo>
                    <a:pt x="8176" y="0"/>
                    <a:pt x="7731" y="767"/>
                    <a:pt x="8060" y="1368"/>
                  </a:cubicBezTo>
                  <a:lnTo>
                    <a:pt x="6679" y="2766"/>
                  </a:lnTo>
                  <a:cubicBezTo>
                    <a:pt x="6546" y="2690"/>
                    <a:pt x="6387" y="2651"/>
                    <a:pt x="6229" y="2651"/>
                  </a:cubicBezTo>
                  <a:cubicBezTo>
                    <a:pt x="6072" y="2651"/>
                    <a:pt x="5917" y="2690"/>
                    <a:pt x="5792" y="2766"/>
                  </a:cubicBezTo>
                  <a:lnTo>
                    <a:pt x="4395" y="1368"/>
                  </a:lnTo>
                  <a:cubicBezTo>
                    <a:pt x="4723" y="767"/>
                    <a:pt x="4282" y="0"/>
                    <a:pt x="3600" y="0"/>
                  </a:cubicBezTo>
                  <a:cubicBezTo>
                    <a:pt x="3593" y="0"/>
                    <a:pt x="3586" y="0"/>
                    <a:pt x="3578" y="1"/>
                  </a:cubicBezTo>
                  <a:cubicBezTo>
                    <a:pt x="3570" y="0"/>
                    <a:pt x="3562" y="0"/>
                    <a:pt x="35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5" name="Google Shape;1394;p58">
            <a:extLst>
              <a:ext uri="{FF2B5EF4-FFF2-40B4-BE49-F238E27FC236}">
                <a16:creationId xmlns:a16="http://schemas.microsoft.com/office/drawing/2014/main" id="{63AC40A0-3BC4-D513-630B-46AC5DCD888C}"/>
              </a:ext>
            </a:extLst>
          </p:cNvPr>
          <p:cNvGrpSpPr/>
          <p:nvPr/>
        </p:nvGrpSpPr>
        <p:grpSpPr>
          <a:xfrm>
            <a:off x="1733371" y="5391062"/>
            <a:ext cx="338975" cy="338725"/>
            <a:chOff x="2528475" y="3801550"/>
            <a:chExt cx="338975" cy="338725"/>
          </a:xfrm>
        </p:grpSpPr>
        <p:sp>
          <p:nvSpPr>
            <p:cNvPr id="176" name="Google Shape;1395;p58">
              <a:extLst>
                <a:ext uri="{FF2B5EF4-FFF2-40B4-BE49-F238E27FC236}">
                  <a16:creationId xmlns:a16="http://schemas.microsoft.com/office/drawing/2014/main" id="{A445E07A-1BBB-0827-69C5-D995959E3D50}"/>
                </a:ext>
              </a:extLst>
            </p:cNvPr>
            <p:cNvSpPr/>
            <p:nvPr/>
          </p:nvSpPr>
          <p:spPr>
            <a:xfrm>
              <a:off x="2528475" y="3801550"/>
              <a:ext cx="338975" cy="338725"/>
            </a:xfrm>
            <a:custGeom>
              <a:avLst/>
              <a:gdLst/>
              <a:ahLst/>
              <a:cxnLst/>
              <a:rect l="l" t="t" r="r" b="b"/>
              <a:pathLst>
                <a:path w="13559" h="13549" extrusionOk="0">
                  <a:moveTo>
                    <a:pt x="9575" y="506"/>
                  </a:moveTo>
                  <a:cubicBezTo>
                    <a:pt x="10308" y="506"/>
                    <a:pt x="10902" y="1100"/>
                    <a:pt x="10902" y="1833"/>
                  </a:cubicBezTo>
                  <a:cubicBezTo>
                    <a:pt x="10902" y="2511"/>
                    <a:pt x="10099" y="3453"/>
                    <a:pt x="9575" y="4034"/>
                  </a:cubicBezTo>
                  <a:cubicBezTo>
                    <a:pt x="9063" y="3453"/>
                    <a:pt x="8260" y="2511"/>
                    <a:pt x="8260" y="1833"/>
                  </a:cubicBezTo>
                  <a:cubicBezTo>
                    <a:pt x="8260" y="1100"/>
                    <a:pt x="8854" y="506"/>
                    <a:pt x="9575" y="506"/>
                  </a:cubicBezTo>
                  <a:close/>
                  <a:moveTo>
                    <a:pt x="7845" y="2428"/>
                  </a:moveTo>
                  <a:cubicBezTo>
                    <a:pt x="7902" y="2594"/>
                    <a:pt x="7998" y="2773"/>
                    <a:pt x="8094" y="2955"/>
                  </a:cubicBezTo>
                  <a:lnTo>
                    <a:pt x="1329" y="2955"/>
                  </a:lnTo>
                  <a:cubicBezTo>
                    <a:pt x="1179" y="2955"/>
                    <a:pt x="1067" y="3065"/>
                    <a:pt x="1067" y="3218"/>
                  </a:cubicBezTo>
                  <a:lnTo>
                    <a:pt x="1067" y="9844"/>
                  </a:lnTo>
                  <a:lnTo>
                    <a:pt x="529" y="9844"/>
                  </a:lnTo>
                  <a:lnTo>
                    <a:pt x="529" y="2690"/>
                  </a:lnTo>
                  <a:cubicBezTo>
                    <a:pt x="529" y="2540"/>
                    <a:pt x="652" y="2428"/>
                    <a:pt x="791" y="2428"/>
                  </a:cubicBezTo>
                  <a:close/>
                  <a:moveTo>
                    <a:pt x="11981" y="3480"/>
                  </a:moveTo>
                  <a:lnTo>
                    <a:pt x="11981" y="9844"/>
                  </a:lnTo>
                  <a:lnTo>
                    <a:pt x="1594" y="9844"/>
                  </a:lnTo>
                  <a:lnTo>
                    <a:pt x="1594" y="3480"/>
                  </a:lnTo>
                  <a:lnTo>
                    <a:pt x="8439" y="3480"/>
                  </a:lnTo>
                  <a:cubicBezTo>
                    <a:pt x="8702" y="3838"/>
                    <a:pt x="8980" y="4170"/>
                    <a:pt x="9229" y="4433"/>
                  </a:cubicBezTo>
                  <a:lnTo>
                    <a:pt x="8038" y="5624"/>
                  </a:lnTo>
                  <a:lnTo>
                    <a:pt x="7194" y="4781"/>
                  </a:lnTo>
                  <a:cubicBezTo>
                    <a:pt x="7146" y="4731"/>
                    <a:pt x="7077" y="4707"/>
                    <a:pt x="7009" y="4707"/>
                  </a:cubicBezTo>
                  <a:cubicBezTo>
                    <a:pt x="6940" y="4707"/>
                    <a:pt x="6871" y="4731"/>
                    <a:pt x="6823" y="4781"/>
                  </a:cubicBezTo>
                  <a:lnTo>
                    <a:pt x="5063" y="6551"/>
                  </a:lnTo>
                  <a:lnTo>
                    <a:pt x="4220" y="5694"/>
                  </a:lnTo>
                  <a:cubicBezTo>
                    <a:pt x="4165" y="5644"/>
                    <a:pt x="4096" y="5619"/>
                    <a:pt x="4029" y="5619"/>
                  </a:cubicBezTo>
                  <a:cubicBezTo>
                    <a:pt x="3962" y="5619"/>
                    <a:pt x="3896" y="5644"/>
                    <a:pt x="3848" y="5694"/>
                  </a:cubicBezTo>
                  <a:lnTo>
                    <a:pt x="2643" y="6883"/>
                  </a:lnTo>
                  <a:lnTo>
                    <a:pt x="2643" y="4283"/>
                  </a:lnTo>
                  <a:cubicBezTo>
                    <a:pt x="2643" y="4157"/>
                    <a:pt x="2560" y="4034"/>
                    <a:pt x="2424" y="4018"/>
                  </a:cubicBezTo>
                  <a:cubicBezTo>
                    <a:pt x="2409" y="4015"/>
                    <a:pt x="2395" y="4014"/>
                    <a:pt x="2380" y="4014"/>
                  </a:cubicBezTo>
                  <a:cubicBezTo>
                    <a:pt x="2234" y="4014"/>
                    <a:pt x="2119" y="4132"/>
                    <a:pt x="2119" y="4283"/>
                  </a:cubicBezTo>
                  <a:lnTo>
                    <a:pt x="2119" y="9040"/>
                  </a:lnTo>
                  <a:cubicBezTo>
                    <a:pt x="2119" y="9193"/>
                    <a:pt x="2242" y="9302"/>
                    <a:pt x="2381" y="9302"/>
                  </a:cubicBezTo>
                  <a:lnTo>
                    <a:pt x="11178" y="9302"/>
                  </a:lnTo>
                  <a:cubicBezTo>
                    <a:pt x="11556" y="9290"/>
                    <a:pt x="11525" y="8777"/>
                    <a:pt x="11153" y="8777"/>
                  </a:cubicBezTo>
                  <a:cubicBezTo>
                    <a:pt x="11143" y="8777"/>
                    <a:pt x="11132" y="8777"/>
                    <a:pt x="11122" y="8778"/>
                  </a:cubicBezTo>
                  <a:lnTo>
                    <a:pt x="11122" y="8529"/>
                  </a:lnTo>
                  <a:cubicBezTo>
                    <a:pt x="11122" y="8390"/>
                    <a:pt x="11025" y="8267"/>
                    <a:pt x="10902" y="8250"/>
                  </a:cubicBezTo>
                  <a:cubicBezTo>
                    <a:pt x="10888" y="8248"/>
                    <a:pt x="10873" y="8247"/>
                    <a:pt x="10858" y="8247"/>
                  </a:cubicBezTo>
                  <a:cubicBezTo>
                    <a:pt x="10713" y="8247"/>
                    <a:pt x="10597" y="8365"/>
                    <a:pt x="10597" y="8516"/>
                  </a:cubicBezTo>
                  <a:lnTo>
                    <a:pt x="10597" y="8778"/>
                  </a:lnTo>
                  <a:lnTo>
                    <a:pt x="9907" y="8778"/>
                  </a:lnTo>
                  <a:lnTo>
                    <a:pt x="9907" y="8529"/>
                  </a:lnTo>
                  <a:cubicBezTo>
                    <a:pt x="9907" y="8390"/>
                    <a:pt x="9810" y="8267"/>
                    <a:pt x="9684" y="8250"/>
                  </a:cubicBezTo>
                  <a:cubicBezTo>
                    <a:pt x="9669" y="8248"/>
                    <a:pt x="9655" y="8247"/>
                    <a:pt x="9640" y="8247"/>
                  </a:cubicBezTo>
                  <a:cubicBezTo>
                    <a:pt x="9494" y="8247"/>
                    <a:pt x="9379" y="8365"/>
                    <a:pt x="9379" y="8516"/>
                  </a:cubicBezTo>
                  <a:lnTo>
                    <a:pt x="9379" y="8778"/>
                  </a:lnTo>
                  <a:lnTo>
                    <a:pt x="8688" y="8778"/>
                  </a:lnTo>
                  <a:lnTo>
                    <a:pt x="8688" y="8529"/>
                  </a:lnTo>
                  <a:cubicBezTo>
                    <a:pt x="8688" y="8390"/>
                    <a:pt x="8592" y="8267"/>
                    <a:pt x="8466" y="8250"/>
                  </a:cubicBezTo>
                  <a:cubicBezTo>
                    <a:pt x="8451" y="8248"/>
                    <a:pt x="8436" y="8247"/>
                    <a:pt x="8422" y="8247"/>
                  </a:cubicBezTo>
                  <a:cubicBezTo>
                    <a:pt x="8277" y="8247"/>
                    <a:pt x="8164" y="8365"/>
                    <a:pt x="8164" y="8516"/>
                  </a:cubicBezTo>
                  <a:lnTo>
                    <a:pt x="8164" y="8778"/>
                  </a:lnTo>
                  <a:lnTo>
                    <a:pt x="7470" y="8778"/>
                  </a:lnTo>
                  <a:lnTo>
                    <a:pt x="7470" y="8529"/>
                  </a:lnTo>
                  <a:cubicBezTo>
                    <a:pt x="7470" y="8390"/>
                    <a:pt x="7374" y="8267"/>
                    <a:pt x="7251" y="8250"/>
                  </a:cubicBezTo>
                  <a:cubicBezTo>
                    <a:pt x="7236" y="8248"/>
                    <a:pt x="7221" y="8247"/>
                    <a:pt x="7207" y="8247"/>
                  </a:cubicBezTo>
                  <a:cubicBezTo>
                    <a:pt x="7061" y="8247"/>
                    <a:pt x="6946" y="8365"/>
                    <a:pt x="6946" y="8516"/>
                  </a:cubicBezTo>
                  <a:lnTo>
                    <a:pt x="6946" y="8778"/>
                  </a:lnTo>
                  <a:lnTo>
                    <a:pt x="6282" y="8778"/>
                  </a:lnTo>
                  <a:lnTo>
                    <a:pt x="6282" y="8529"/>
                  </a:lnTo>
                  <a:cubicBezTo>
                    <a:pt x="6282" y="8390"/>
                    <a:pt x="6185" y="8267"/>
                    <a:pt x="6059" y="8250"/>
                  </a:cubicBezTo>
                  <a:cubicBezTo>
                    <a:pt x="6044" y="8248"/>
                    <a:pt x="6030" y="8247"/>
                    <a:pt x="6015" y="8247"/>
                  </a:cubicBezTo>
                  <a:cubicBezTo>
                    <a:pt x="5870" y="8247"/>
                    <a:pt x="5757" y="8365"/>
                    <a:pt x="5757" y="8516"/>
                  </a:cubicBezTo>
                  <a:lnTo>
                    <a:pt x="5757" y="8778"/>
                  </a:lnTo>
                  <a:lnTo>
                    <a:pt x="5063" y="8778"/>
                  </a:lnTo>
                  <a:lnTo>
                    <a:pt x="5063" y="8529"/>
                  </a:lnTo>
                  <a:cubicBezTo>
                    <a:pt x="5063" y="8390"/>
                    <a:pt x="4967" y="8267"/>
                    <a:pt x="4831" y="8250"/>
                  </a:cubicBezTo>
                  <a:cubicBezTo>
                    <a:pt x="4817" y="8248"/>
                    <a:pt x="4803" y="8247"/>
                    <a:pt x="4790" y="8247"/>
                  </a:cubicBezTo>
                  <a:cubicBezTo>
                    <a:pt x="4652" y="8247"/>
                    <a:pt x="4526" y="8365"/>
                    <a:pt x="4526" y="8516"/>
                  </a:cubicBezTo>
                  <a:lnTo>
                    <a:pt x="4526" y="8778"/>
                  </a:lnTo>
                  <a:lnTo>
                    <a:pt x="3848" y="8778"/>
                  </a:lnTo>
                  <a:lnTo>
                    <a:pt x="3848" y="8529"/>
                  </a:lnTo>
                  <a:cubicBezTo>
                    <a:pt x="3848" y="8390"/>
                    <a:pt x="3752" y="8267"/>
                    <a:pt x="3613" y="8250"/>
                  </a:cubicBezTo>
                  <a:cubicBezTo>
                    <a:pt x="3599" y="8248"/>
                    <a:pt x="3585" y="8247"/>
                    <a:pt x="3572" y="8247"/>
                  </a:cubicBezTo>
                  <a:cubicBezTo>
                    <a:pt x="3434" y="8247"/>
                    <a:pt x="3307" y="8365"/>
                    <a:pt x="3307" y="8516"/>
                  </a:cubicBezTo>
                  <a:lnTo>
                    <a:pt x="3307" y="8778"/>
                  </a:lnTo>
                  <a:lnTo>
                    <a:pt x="2630" y="8778"/>
                  </a:lnTo>
                  <a:lnTo>
                    <a:pt x="2630" y="7629"/>
                  </a:lnTo>
                  <a:lnTo>
                    <a:pt x="4014" y="6245"/>
                  </a:lnTo>
                  <a:lnTo>
                    <a:pt x="4858" y="7088"/>
                  </a:lnTo>
                  <a:cubicBezTo>
                    <a:pt x="4912" y="7145"/>
                    <a:pt x="4981" y="7173"/>
                    <a:pt x="5050" y="7173"/>
                  </a:cubicBezTo>
                  <a:cubicBezTo>
                    <a:pt x="5120" y="7173"/>
                    <a:pt x="5189" y="7145"/>
                    <a:pt x="5246" y="7088"/>
                  </a:cubicBezTo>
                  <a:lnTo>
                    <a:pt x="7002" y="5332"/>
                  </a:lnTo>
                  <a:lnTo>
                    <a:pt x="7845" y="6175"/>
                  </a:lnTo>
                  <a:cubicBezTo>
                    <a:pt x="7893" y="6232"/>
                    <a:pt x="7959" y="6260"/>
                    <a:pt x="8026" y="6260"/>
                  </a:cubicBezTo>
                  <a:cubicBezTo>
                    <a:pt x="8093" y="6260"/>
                    <a:pt x="8162" y="6232"/>
                    <a:pt x="8217" y="6175"/>
                  </a:cubicBezTo>
                  <a:cubicBezTo>
                    <a:pt x="8937" y="5458"/>
                    <a:pt x="10736" y="3480"/>
                    <a:pt x="10736" y="3480"/>
                  </a:cubicBezTo>
                  <a:close/>
                  <a:moveTo>
                    <a:pt x="12768" y="2428"/>
                  </a:moveTo>
                  <a:cubicBezTo>
                    <a:pt x="12921" y="2428"/>
                    <a:pt x="13030" y="2540"/>
                    <a:pt x="13030" y="2690"/>
                  </a:cubicBezTo>
                  <a:lnTo>
                    <a:pt x="13030" y="9844"/>
                  </a:lnTo>
                  <a:lnTo>
                    <a:pt x="12506" y="9844"/>
                  </a:lnTo>
                  <a:lnTo>
                    <a:pt x="12506" y="3218"/>
                  </a:lnTo>
                  <a:cubicBezTo>
                    <a:pt x="12506" y="3065"/>
                    <a:pt x="12383" y="2955"/>
                    <a:pt x="12244" y="2955"/>
                  </a:cubicBezTo>
                  <a:lnTo>
                    <a:pt x="11095" y="2955"/>
                  </a:lnTo>
                  <a:cubicBezTo>
                    <a:pt x="11191" y="2773"/>
                    <a:pt x="11274" y="2594"/>
                    <a:pt x="11331" y="2428"/>
                  </a:cubicBezTo>
                  <a:close/>
                  <a:moveTo>
                    <a:pt x="13030" y="10368"/>
                  </a:moveTo>
                  <a:lnTo>
                    <a:pt x="13030" y="10630"/>
                  </a:lnTo>
                  <a:cubicBezTo>
                    <a:pt x="13030" y="10783"/>
                    <a:pt x="12921" y="10893"/>
                    <a:pt x="12768" y="10893"/>
                  </a:cubicBezTo>
                  <a:lnTo>
                    <a:pt x="791" y="10893"/>
                  </a:lnTo>
                  <a:cubicBezTo>
                    <a:pt x="652" y="10893"/>
                    <a:pt x="529" y="10783"/>
                    <a:pt x="529" y="10630"/>
                  </a:cubicBezTo>
                  <a:lnTo>
                    <a:pt x="529" y="10368"/>
                  </a:lnTo>
                  <a:close/>
                  <a:moveTo>
                    <a:pt x="7596" y="11434"/>
                  </a:moveTo>
                  <a:lnTo>
                    <a:pt x="8011" y="13024"/>
                  </a:lnTo>
                  <a:lnTo>
                    <a:pt x="5535" y="13024"/>
                  </a:lnTo>
                  <a:lnTo>
                    <a:pt x="5950" y="11434"/>
                  </a:lnTo>
                  <a:close/>
                  <a:moveTo>
                    <a:pt x="9593" y="0"/>
                  </a:moveTo>
                  <a:cubicBezTo>
                    <a:pt x="8675" y="0"/>
                    <a:pt x="7756" y="630"/>
                    <a:pt x="7736" y="1890"/>
                  </a:cubicBezTo>
                  <a:lnTo>
                    <a:pt x="791" y="1890"/>
                  </a:lnTo>
                  <a:cubicBezTo>
                    <a:pt x="363" y="1890"/>
                    <a:pt x="1" y="2248"/>
                    <a:pt x="1" y="2690"/>
                  </a:cubicBezTo>
                  <a:lnTo>
                    <a:pt x="1" y="10630"/>
                  </a:lnTo>
                  <a:cubicBezTo>
                    <a:pt x="1" y="11072"/>
                    <a:pt x="363" y="11434"/>
                    <a:pt x="791" y="11434"/>
                  </a:cubicBezTo>
                  <a:lnTo>
                    <a:pt x="5412" y="11434"/>
                  </a:lnTo>
                  <a:lnTo>
                    <a:pt x="4997" y="13024"/>
                  </a:lnTo>
                  <a:lnTo>
                    <a:pt x="4648" y="13024"/>
                  </a:lnTo>
                  <a:cubicBezTo>
                    <a:pt x="4303" y="13024"/>
                    <a:pt x="4303" y="13535"/>
                    <a:pt x="4648" y="13548"/>
                  </a:cubicBezTo>
                  <a:lnTo>
                    <a:pt x="8897" y="13548"/>
                  </a:lnTo>
                  <a:cubicBezTo>
                    <a:pt x="9243" y="13535"/>
                    <a:pt x="9243" y="13037"/>
                    <a:pt x="8897" y="13024"/>
                  </a:cubicBezTo>
                  <a:lnTo>
                    <a:pt x="8565" y="13024"/>
                  </a:lnTo>
                  <a:lnTo>
                    <a:pt x="8134" y="11434"/>
                  </a:lnTo>
                  <a:lnTo>
                    <a:pt x="12768" y="11434"/>
                  </a:lnTo>
                  <a:cubicBezTo>
                    <a:pt x="13213" y="11434"/>
                    <a:pt x="13558" y="11072"/>
                    <a:pt x="13558" y="10630"/>
                  </a:cubicBezTo>
                  <a:lnTo>
                    <a:pt x="13558" y="2690"/>
                  </a:lnTo>
                  <a:cubicBezTo>
                    <a:pt x="13558" y="2248"/>
                    <a:pt x="13213" y="1890"/>
                    <a:pt x="12768" y="1890"/>
                  </a:cubicBezTo>
                  <a:lnTo>
                    <a:pt x="11440" y="1890"/>
                  </a:lnTo>
                  <a:cubicBezTo>
                    <a:pt x="11427" y="630"/>
                    <a:pt x="10511" y="0"/>
                    <a:pt x="95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396;p58">
              <a:extLst>
                <a:ext uri="{FF2B5EF4-FFF2-40B4-BE49-F238E27FC236}">
                  <a16:creationId xmlns:a16="http://schemas.microsoft.com/office/drawing/2014/main" id="{2BAF1689-E047-AC3E-3A5E-F4DD33EF52A5}"/>
                </a:ext>
              </a:extLst>
            </p:cNvPr>
            <p:cNvSpPr/>
            <p:nvPr/>
          </p:nvSpPr>
          <p:spPr>
            <a:xfrm>
              <a:off x="2741525" y="3827300"/>
              <a:ext cx="46325" cy="39850"/>
            </a:xfrm>
            <a:custGeom>
              <a:avLst/>
              <a:gdLst/>
              <a:ahLst/>
              <a:cxnLst/>
              <a:rect l="l" t="t" r="r" b="b"/>
              <a:pathLst>
                <a:path w="1853" h="1594" extrusionOk="0">
                  <a:moveTo>
                    <a:pt x="1053" y="528"/>
                  </a:moveTo>
                  <a:cubicBezTo>
                    <a:pt x="1411" y="541"/>
                    <a:pt x="1411" y="1052"/>
                    <a:pt x="1053" y="1066"/>
                  </a:cubicBezTo>
                  <a:cubicBezTo>
                    <a:pt x="913" y="1066"/>
                    <a:pt x="790" y="943"/>
                    <a:pt x="790" y="803"/>
                  </a:cubicBezTo>
                  <a:cubicBezTo>
                    <a:pt x="790" y="651"/>
                    <a:pt x="913" y="528"/>
                    <a:pt x="1053" y="528"/>
                  </a:cubicBezTo>
                  <a:close/>
                  <a:moveTo>
                    <a:pt x="1053" y="0"/>
                  </a:moveTo>
                  <a:cubicBezTo>
                    <a:pt x="0" y="43"/>
                    <a:pt x="0" y="1550"/>
                    <a:pt x="1053" y="1593"/>
                  </a:cubicBezTo>
                  <a:cubicBezTo>
                    <a:pt x="1494" y="1593"/>
                    <a:pt x="1853" y="1232"/>
                    <a:pt x="1853" y="803"/>
                  </a:cubicBezTo>
                  <a:cubicBezTo>
                    <a:pt x="1853" y="362"/>
                    <a:pt x="1494" y="0"/>
                    <a:pt x="1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8" name="Google Shape;1397;p58">
            <a:extLst>
              <a:ext uri="{FF2B5EF4-FFF2-40B4-BE49-F238E27FC236}">
                <a16:creationId xmlns:a16="http://schemas.microsoft.com/office/drawing/2014/main" id="{486CCF4F-AC06-6BF5-1B23-E04FF8412FDB}"/>
              </a:ext>
            </a:extLst>
          </p:cNvPr>
          <p:cNvGrpSpPr/>
          <p:nvPr/>
        </p:nvGrpSpPr>
        <p:grpSpPr>
          <a:xfrm>
            <a:off x="3711258" y="5390987"/>
            <a:ext cx="310900" cy="338875"/>
            <a:chOff x="1823825" y="3801400"/>
            <a:chExt cx="310900" cy="338875"/>
          </a:xfrm>
        </p:grpSpPr>
        <p:sp>
          <p:nvSpPr>
            <p:cNvPr id="179" name="Google Shape;1398;p58">
              <a:extLst>
                <a:ext uri="{FF2B5EF4-FFF2-40B4-BE49-F238E27FC236}">
                  <a16:creationId xmlns:a16="http://schemas.microsoft.com/office/drawing/2014/main" id="{FF344D12-CFC3-D751-F553-38530CE7B877}"/>
                </a:ext>
              </a:extLst>
            </p:cNvPr>
            <p:cNvSpPr/>
            <p:nvPr/>
          </p:nvSpPr>
          <p:spPr>
            <a:xfrm>
              <a:off x="1823825" y="3801400"/>
              <a:ext cx="310900" cy="338875"/>
            </a:xfrm>
            <a:custGeom>
              <a:avLst/>
              <a:gdLst/>
              <a:ahLst/>
              <a:cxnLst/>
              <a:rect l="l" t="t" r="r" b="b"/>
              <a:pathLst>
                <a:path w="12436" h="13555" extrusionOk="0">
                  <a:moveTo>
                    <a:pt x="7689" y="525"/>
                  </a:moveTo>
                  <a:cubicBezTo>
                    <a:pt x="7828" y="525"/>
                    <a:pt x="7954" y="651"/>
                    <a:pt x="7954" y="787"/>
                  </a:cubicBezTo>
                  <a:lnTo>
                    <a:pt x="7954" y="1053"/>
                  </a:lnTo>
                  <a:lnTo>
                    <a:pt x="5823" y="1053"/>
                  </a:lnTo>
                  <a:cubicBezTo>
                    <a:pt x="5683" y="1053"/>
                    <a:pt x="5574" y="1176"/>
                    <a:pt x="5561" y="1328"/>
                  </a:cubicBezTo>
                  <a:cubicBezTo>
                    <a:pt x="5561" y="1468"/>
                    <a:pt x="5448" y="1590"/>
                    <a:pt x="5298" y="1590"/>
                  </a:cubicBezTo>
                  <a:lnTo>
                    <a:pt x="3181" y="1590"/>
                  </a:lnTo>
                  <a:cubicBezTo>
                    <a:pt x="3028" y="1590"/>
                    <a:pt x="2918" y="1468"/>
                    <a:pt x="2918" y="1315"/>
                  </a:cubicBezTo>
                  <a:cubicBezTo>
                    <a:pt x="2918" y="1176"/>
                    <a:pt x="2792" y="1053"/>
                    <a:pt x="2656" y="1053"/>
                  </a:cubicBezTo>
                  <a:lnTo>
                    <a:pt x="538" y="1053"/>
                  </a:lnTo>
                  <a:lnTo>
                    <a:pt x="538" y="787"/>
                  </a:lnTo>
                  <a:cubicBezTo>
                    <a:pt x="538" y="651"/>
                    <a:pt x="651" y="525"/>
                    <a:pt x="800" y="525"/>
                  </a:cubicBezTo>
                  <a:close/>
                  <a:moveTo>
                    <a:pt x="6098" y="5298"/>
                  </a:moveTo>
                  <a:lnTo>
                    <a:pt x="6098" y="10165"/>
                  </a:lnTo>
                  <a:lnTo>
                    <a:pt x="5033" y="10165"/>
                  </a:lnTo>
                  <a:lnTo>
                    <a:pt x="5033" y="5298"/>
                  </a:lnTo>
                  <a:close/>
                  <a:moveTo>
                    <a:pt x="8741" y="3390"/>
                  </a:moveTo>
                  <a:lnTo>
                    <a:pt x="8741" y="10165"/>
                  </a:lnTo>
                  <a:lnTo>
                    <a:pt x="7689" y="10165"/>
                  </a:lnTo>
                  <a:lnTo>
                    <a:pt x="7689" y="3390"/>
                  </a:lnTo>
                  <a:close/>
                  <a:moveTo>
                    <a:pt x="11396" y="7207"/>
                  </a:moveTo>
                  <a:lnTo>
                    <a:pt x="11396" y="10165"/>
                  </a:lnTo>
                  <a:lnTo>
                    <a:pt x="10331" y="10165"/>
                  </a:lnTo>
                  <a:lnTo>
                    <a:pt x="10331" y="7207"/>
                  </a:lnTo>
                  <a:close/>
                  <a:moveTo>
                    <a:pt x="7954" y="1590"/>
                  </a:moveTo>
                  <a:lnTo>
                    <a:pt x="7954" y="2862"/>
                  </a:lnTo>
                  <a:lnTo>
                    <a:pt x="7413" y="2862"/>
                  </a:lnTo>
                  <a:cubicBezTo>
                    <a:pt x="7274" y="2862"/>
                    <a:pt x="7151" y="2975"/>
                    <a:pt x="7151" y="3127"/>
                  </a:cubicBezTo>
                  <a:lnTo>
                    <a:pt x="7151" y="10165"/>
                  </a:lnTo>
                  <a:lnTo>
                    <a:pt x="6626" y="10165"/>
                  </a:lnTo>
                  <a:lnTo>
                    <a:pt x="6626" y="5036"/>
                  </a:lnTo>
                  <a:cubicBezTo>
                    <a:pt x="6626" y="4883"/>
                    <a:pt x="6500" y="4771"/>
                    <a:pt x="6361" y="4771"/>
                  </a:cubicBezTo>
                  <a:lnTo>
                    <a:pt x="4771" y="4771"/>
                  </a:lnTo>
                  <a:cubicBezTo>
                    <a:pt x="4618" y="4771"/>
                    <a:pt x="4508" y="4883"/>
                    <a:pt x="4508" y="5036"/>
                  </a:cubicBezTo>
                  <a:lnTo>
                    <a:pt x="4508" y="10165"/>
                  </a:lnTo>
                  <a:lnTo>
                    <a:pt x="4356" y="10165"/>
                  </a:lnTo>
                  <a:cubicBezTo>
                    <a:pt x="4220" y="10165"/>
                    <a:pt x="4107" y="10265"/>
                    <a:pt x="4080" y="10387"/>
                  </a:cubicBezTo>
                  <a:cubicBezTo>
                    <a:pt x="4067" y="10553"/>
                    <a:pt x="4190" y="10693"/>
                    <a:pt x="4342" y="10693"/>
                  </a:cubicBezTo>
                  <a:lnTo>
                    <a:pt x="7954" y="10693"/>
                  </a:lnTo>
                  <a:lnTo>
                    <a:pt x="7954" y="11964"/>
                  </a:lnTo>
                  <a:lnTo>
                    <a:pt x="538" y="11964"/>
                  </a:lnTo>
                  <a:lnTo>
                    <a:pt x="538" y="1590"/>
                  </a:lnTo>
                  <a:lnTo>
                    <a:pt x="2434" y="1590"/>
                  </a:lnTo>
                  <a:cubicBezTo>
                    <a:pt x="2543" y="1896"/>
                    <a:pt x="2835" y="2115"/>
                    <a:pt x="3181" y="2115"/>
                  </a:cubicBezTo>
                  <a:lnTo>
                    <a:pt x="5298" y="2115"/>
                  </a:lnTo>
                  <a:cubicBezTo>
                    <a:pt x="5644" y="2115"/>
                    <a:pt x="5946" y="1896"/>
                    <a:pt x="6045" y="1590"/>
                  </a:cubicBezTo>
                  <a:close/>
                  <a:moveTo>
                    <a:pt x="7954" y="12505"/>
                  </a:moveTo>
                  <a:lnTo>
                    <a:pt x="7954" y="12767"/>
                  </a:lnTo>
                  <a:cubicBezTo>
                    <a:pt x="7954" y="12904"/>
                    <a:pt x="7828" y="13030"/>
                    <a:pt x="7689" y="13030"/>
                  </a:cubicBezTo>
                  <a:lnTo>
                    <a:pt x="800" y="13030"/>
                  </a:lnTo>
                  <a:cubicBezTo>
                    <a:pt x="651" y="13030"/>
                    <a:pt x="538" y="12904"/>
                    <a:pt x="538" y="12767"/>
                  </a:cubicBezTo>
                  <a:lnTo>
                    <a:pt x="538" y="12505"/>
                  </a:lnTo>
                  <a:close/>
                  <a:moveTo>
                    <a:pt x="800" y="0"/>
                  </a:moveTo>
                  <a:cubicBezTo>
                    <a:pt x="359" y="0"/>
                    <a:pt x="0" y="359"/>
                    <a:pt x="0" y="787"/>
                  </a:cubicBezTo>
                  <a:lnTo>
                    <a:pt x="0" y="12767"/>
                  </a:lnTo>
                  <a:cubicBezTo>
                    <a:pt x="0" y="13209"/>
                    <a:pt x="359" y="13554"/>
                    <a:pt x="800" y="13554"/>
                  </a:cubicBezTo>
                  <a:lnTo>
                    <a:pt x="7689" y="13554"/>
                  </a:lnTo>
                  <a:cubicBezTo>
                    <a:pt x="8120" y="13554"/>
                    <a:pt x="8479" y="13209"/>
                    <a:pt x="8479" y="12767"/>
                  </a:cubicBezTo>
                  <a:lnTo>
                    <a:pt x="8479" y="10693"/>
                  </a:lnTo>
                  <a:lnTo>
                    <a:pt x="12087" y="10693"/>
                  </a:lnTo>
                  <a:cubicBezTo>
                    <a:pt x="12436" y="10693"/>
                    <a:pt x="12436" y="10182"/>
                    <a:pt x="12087" y="10165"/>
                  </a:cubicBezTo>
                  <a:lnTo>
                    <a:pt x="11921" y="10165"/>
                  </a:lnTo>
                  <a:lnTo>
                    <a:pt x="11921" y="6945"/>
                  </a:lnTo>
                  <a:cubicBezTo>
                    <a:pt x="11921" y="6792"/>
                    <a:pt x="11798" y="6666"/>
                    <a:pt x="11659" y="6666"/>
                  </a:cubicBezTo>
                  <a:lnTo>
                    <a:pt x="10069" y="6666"/>
                  </a:lnTo>
                  <a:cubicBezTo>
                    <a:pt x="9916" y="6666"/>
                    <a:pt x="9806" y="6792"/>
                    <a:pt x="9806" y="6945"/>
                  </a:cubicBezTo>
                  <a:lnTo>
                    <a:pt x="9806" y="10165"/>
                  </a:lnTo>
                  <a:lnTo>
                    <a:pt x="9282" y="10165"/>
                  </a:lnTo>
                  <a:lnTo>
                    <a:pt x="9282" y="3127"/>
                  </a:lnTo>
                  <a:cubicBezTo>
                    <a:pt x="9282" y="2975"/>
                    <a:pt x="9156" y="2862"/>
                    <a:pt x="9003" y="2862"/>
                  </a:cubicBezTo>
                  <a:lnTo>
                    <a:pt x="8479" y="2862"/>
                  </a:lnTo>
                  <a:lnTo>
                    <a:pt x="8479" y="787"/>
                  </a:lnTo>
                  <a:cubicBezTo>
                    <a:pt x="8479" y="359"/>
                    <a:pt x="8120" y="0"/>
                    <a:pt x="76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399;p58">
              <a:extLst>
                <a:ext uri="{FF2B5EF4-FFF2-40B4-BE49-F238E27FC236}">
                  <a16:creationId xmlns:a16="http://schemas.microsoft.com/office/drawing/2014/main" id="{A315B2A5-E9A7-77DA-9DCF-45234FAB0BE3}"/>
                </a:ext>
              </a:extLst>
            </p:cNvPr>
            <p:cNvSpPr/>
            <p:nvPr/>
          </p:nvSpPr>
          <p:spPr>
            <a:xfrm>
              <a:off x="1847975" y="3872925"/>
              <a:ext cx="102100" cy="13225"/>
            </a:xfrm>
            <a:custGeom>
              <a:avLst/>
              <a:gdLst/>
              <a:ahLst/>
              <a:cxnLst/>
              <a:rect l="l" t="t" r="r" b="b"/>
              <a:pathLst>
                <a:path w="4084" h="529" extrusionOk="0">
                  <a:moveTo>
                    <a:pt x="362" y="1"/>
                  </a:moveTo>
                  <a:cubicBezTo>
                    <a:pt x="0" y="17"/>
                    <a:pt x="0" y="515"/>
                    <a:pt x="362" y="529"/>
                  </a:cubicBezTo>
                  <a:lnTo>
                    <a:pt x="3791" y="529"/>
                  </a:lnTo>
                  <a:cubicBezTo>
                    <a:pt x="3931" y="529"/>
                    <a:pt x="4040" y="432"/>
                    <a:pt x="4067" y="306"/>
                  </a:cubicBezTo>
                  <a:cubicBezTo>
                    <a:pt x="4083" y="140"/>
                    <a:pt x="3957" y="1"/>
                    <a:pt x="38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400;p58">
              <a:extLst>
                <a:ext uri="{FF2B5EF4-FFF2-40B4-BE49-F238E27FC236}">
                  <a16:creationId xmlns:a16="http://schemas.microsoft.com/office/drawing/2014/main" id="{35D7CB15-A444-3668-E964-A0EC260686E2}"/>
                </a:ext>
              </a:extLst>
            </p:cNvPr>
            <p:cNvSpPr/>
            <p:nvPr/>
          </p:nvSpPr>
          <p:spPr>
            <a:xfrm>
              <a:off x="1847975" y="3903400"/>
              <a:ext cx="65075" cy="13125"/>
            </a:xfrm>
            <a:custGeom>
              <a:avLst/>
              <a:gdLst/>
              <a:ahLst/>
              <a:cxnLst/>
              <a:rect l="l" t="t" r="r" b="b"/>
              <a:pathLst>
                <a:path w="2603" h="525" extrusionOk="0">
                  <a:moveTo>
                    <a:pt x="362" y="0"/>
                  </a:moveTo>
                  <a:cubicBezTo>
                    <a:pt x="0" y="13"/>
                    <a:pt x="0" y="511"/>
                    <a:pt x="362" y="525"/>
                  </a:cubicBezTo>
                  <a:lnTo>
                    <a:pt x="2311" y="525"/>
                  </a:lnTo>
                  <a:cubicBezTo>
                    <a:pt x="2477" y="525"/>
                    <a:pt x="2603" y="389"/>
                    <a:pt x="2573" y="223"/>
                  </a:cubicBezTo>
                  <a:cubicBezTo>
                    <a:pt x="2560" y="96"/>
                    <a:pt x="2437" y="0"/>
                    <a:pt x="23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401;p58">
              <a:extLst>
                <a:ext uri="{FF2B5EF4-FFF2-40B4-BE49-F238E27FC236}">
                  <a16:creationId xmlns:a16="http://schemas.microsoft.com/office/drawing/2014/main" id="{D3A7E831-0701-7C65-2066-E24C2E542C32}"/>
                </a:ext>
              </a:extLst>
            </p:cNvPr>
            <p:cNvSpPr/>
            <p:nvPr/>
          </p:nvSpPr>
          <p:spPr>
            <a:xfrm>
              <a:off x="1847975" y="3933850"/>
              <a:ext cx="65075" cy="13125"/>
            </a:xfrm>
            <a:custGeom>
              <a:avLst/>
              <a:gdLst/>
              <a:ahLst/>
              <a:cxnLst/>
              <a:rect l="l" t="t" r="r" b="b"/>
              <a:pathLst>
                <a:path w="2603" h="525" extrusionOk="0">
                  <a:moveTo>
                    <a:pt x="362" y="0"/>
                  </a:moveTo>
                  <a:cubicBezTo>
                    <a:pt x="0" y="14"/>
                    <a:pt x="0" y="512"/>
                    <a:pt x="362" y="525"/>
                  </a:cubicBezTo>
                  <a:lnTo>
                    <a:pt x="2311" y="525"/>
                  </a:lnTo>
                  <a:cubicBezTo>
                    <a:pt x="2477" y="525"/>
                    <a:pt x="2603" y="385"/>
                    <a:pt x="2573" y="220"/>
                  </a:cubicBezTo>
                  <a:cubicBezTo>
                    <a:pt x="2560" y="97"/>
                    <a:pt x="2437" y="0"/>
                    <a:pt x="23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402;p58">
              <a:extLst>
                <a:ext uri="{FF2B5EF4-FFF2-40B4-BE49-F238E27FC236}">
                  <a16:creationId xmlns:a16="http://schemas.microsoft.com/office/drawing/2014/main" id="{41064EB1-A499-06B8-1C1A-B597C1F724E2}"/>
                </a:ext>
              </a:extLst>
            </p:cNvPr>
            <p:cNvSpPr/>
            <p:nvPr/>
          </p:nvSpPr>
          <p:spPr>
            <a:xfrm>
              <a:off x="1847975" y="3964225"/>
              <a:ext cx="65075" cy="13225"/>
            </a:xfrm>
            <a:custGeom>
              <a:avLst/>
              <a:gdLst/>
              <a:ahLst/>
              <a:cxnLst/>
              <a:rect l="l" t="t" r="r" b="b"/>
              <a:pathLst>
                <a:path w="2603" h="529" extrusionOk="0">
                  <a:moveTo>
                    <a:pt x="362" y="0"/>
                  </a:moveTo>
                  <a:cubicBezTo>
                    <a:pt x="0" y="17"/>
                    <a:pt x="0" y="515"/>
                    <a:pt x="362" y="528"/>
                  </a:cubicBezTo>
                  <a:lnTo>
                    <a:pt x="2311" y="528"/>
                  </a:lnTo>
                  <a:cubicBezTo>
                    <a:pt x="2477" y="528"/>
                    <a:pt x="2603" y="389"/>
                    <a:pt x="2573" y="223"/>
                  </a:cubicBezTo>
                  <a:cubicBezTo>
                    <a:pt x="2560" y="100"/>
                    <a:pt x="2437" y="0"/>
                    <a:pt x="23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403;p58">
              <a:extLst>
                <a:ext uri="{FF2B5EF4-FFF2-40B4-BE49-F238E27FC236}">
                  <a16:creationId xmlns:a16="http://schemas.microsoft.com/office/drawing/2014/main" id="{6F3092DD-5F8F-C162-B1CD-D94A60149191}"/>
                </a:ext>
              </a:extLst>
            </p:cNvPr>
            <p:cNvSpPr/>
            <p:nvPr/>
          </p:nvSpPr>
          <p:spPr>
            <a:xfrm>
              <a:off x="1847975" y="3994675"/>
              <a:ext cx="65075" cy="13150"/>
            </a:xfrm>
            <a:custGeom>
              <a:avLst/>
              <a:gdLst/>
              <a:ahLst/>
              <a:cxnLst/>
              <a:rect l="l" t="t" r="r" b="b"/>
              <a:pathLst>
                <a:path w="2603" h="526" extrusionOk="0">
                  <a:moveTo>
                    <a:pt x="362" y="1"/>
                  </a:moveTo>
                  <a:cubicBezTo>
                    <a:pt x="0" y="14"/>
                    <a:pt x="0" y="512"/>
                    <a:pt x="362" y="525"/>
                  </a:cubicBezTo>
                  <a:lnTo>
                    <a:pt x="2311" y="525"/>
                  </a:lnTo>
                  <a:cubicBezTo>
                    <a:pt x="2477" y="525"/>
                    <a:pt x="2603" y="389"/>
                    <a:pt x="2573" y="223"/>
                  </a:cubicBezTo>
                  <a:cubicBezTo>
                    <a:pt x="2560" y="97"/>
                    <a:pt x="2437" y="1"/>
                    <a:pt x="2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04;p58">
              <a:extLst>
                <a:ext uri="{FF2B5EF4-FFF2-40B4-BE49-F238E27FC236}">
                  <a16:creationId xmlns:a16="http://schemas.microsoft.com/office/drawing/2014/main" id="{8DAC53C6-7376-05E1-4C17-F8FA169F89D8}"/>
                </a:ext>
              </a:extLst>
            </p:cNvPr>
            <p:cNvSpPr/>
            <p:nvPr/>
          </p:nvSpPr>
          <p:spPr>
            <a:xfrm>
              <a:off x="1847975" y="4025125"/>
              <a:ext cx="65075" cy="13150"/>
            </a:xfrm>
            <a:custGeom>
              <a:avLst/>
              <a:gdLst/>
              <a:ahLst/>
              <a:cxnLst/>
              <a:rect l="l" t="t" r="r" b="b"/>
              <a:pathLst>
                <a:path w="2603" h="526" extrusionOk="0">
                  <a:moveTo>
                    <a:pt x="362" y="1"/>
                  </a:moveTo>
                  <a:cubicBezTo>
                    <a:pt x="0" y="14"/>
                    <a:pt x="0" y="512"/>
                    <a:pt x="362" y="525"/>
                  </a:cubicBezTo>
                  <a:lnTo>
                    <a:pt x="2311" y="525"/>
                  </a:lnTo>
                  <a:cubicBezTo>
                    <a:pt x="2477" y="525"/>
                    <a:pt x="2603" y="386"/>
                    <a:pt x="2573" y="220"/>
                  </a:cubicBezTo>
                  <a:cubicBezTo>
                    <a:pt x="2560" y="97"/>
                    <a:pt x="2437" y="1"/>
                    <a:pt x="2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05;p58">
              <a:extLst>
                <a:ext uri="{FF2B5EF4-FFF2-40B4-BE49-F238E27FC236}">
                  <a16:creationId xmlns:a16="http://schemas.microsoft.com/office/drawing/2014/main" id="{F4238062-FBEE-F3AE-1F30-D47B10D2AB1A}"/>
                </a:ext>
              </a:extLst>
            </p:cNvPr>
            <p:cNvSpPr/>
            <p:nvPr/>
          </p:nvSpPr>
          <p:spPr>
            <a:xfrm>
              <a:off x="1847975" y="4055500"/>
              <a:ext cx="65075" cy="13225"/>
            </a:xfrm>
            <a:custGeom>
              <a:avLst/>
              <a:gdLst/>
              <a:ahLst/>
              <a:cxnLst/>
              <a:rect l="l" t="t" r="r" b="b"/>
              <a:pathLst>
                <a:path w="2603" h="529" extrusionOk="0">
                  <a:moveTo>
                    <a:pt x="362" y="1"/>
                  </a:moveTo>
                  <a:cubicBezTo>
                    <a:pt x="0" y="18"/>
                    <a:pt x="0" y="529"/>
                    <a:pt x="362" y="529"/>
                  </a:cubicBezTo>
                  <a:lnTo>
                    <a:pt x="2311" y="529"/>
                  </a:lnTo>
                  <a:cubicBezTo>
                    <a:pt x="2477" y="529"/>
                    <a:pt x="2603" y="389"/>
                    <a:pt x="2573" y="223"/>
                  </a:cubicBezTo>
                  <a:cubicBezTo>
                    <a:pt x="2560" y="101"/>
                    <a:pt x="2437" y="1"/>
                    <a:pt x="2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7" name="Google Shape;1406;p58">
            <a:extLst>
              <a:ext uri="{FF2B5EF4-FFF2-40B4-BE49-F238E27FC236}">
                <a16:creationId xmlns:a16="http://schemas.microsoft.com/office/drawing/2014/main" id="{52065ABB-76A9-DA0C-90C5-9026B5B148A6}"/>
              </a:ext>
            </a:extLst>
          </p:cNvPr>
          <p:cNvSpPr/>
          <p:nvPr/>
        </p:nvSpPr>
        <p:spPr>
          <a:xfrm>
            <a:off x="7623508" y="5390974"/>
            <a:ext cx="341675" cy="338900"/>
          </a:xfrm>
          <a:custGeom>
            <a:avLst/>
            <a:gdLst/>
            <a:ahLst/>
            <a:cxnLst/>
            <a:rect l="l" t="t" r="r" b="b"/>
            <a:pathLst>
              <a:path w="13667" h="13556" extrusionOk="0">
                <a:moveTo>
                  <a:pt x="7857" y="3499"/>
                </a:moveTo>
                <a:cubicBezTo>
                  <a:pt x="8037" y="3556"/>
                  <a:pt x="8216" y="3639"/>
                  <a:pt x="8382" y="3722"/>
                </a:cubicBezTo>
                <a:lnTo>
                  <a:pt x="8382" y="4329"/>
                </a:lnTo>
                <a:cubicBezTo>
                  <a:pt x="8216" y="4220"/>
                  <a:pt x="8037" y="4137"/>
                  <a:pt x="7857" y="4067"/>
                </a:cubicBezTo>
                <a:lnTo>
                  <a:pt x="7857" y="3499"/>
                </a:lnTo>
                <a:close/>
                <a:moveTo>
                  <a:pt x="7330" y="2434"/>
                </a:moveTo>
                <a:lnTo>
                  <a:pt x="7330" y="7304"/>
                </a:lnTo>
                <a:lnTo>
                  <a:pt x="6267" y="7304"/>
                </a:lnTo>
                <a:lnTo>
                  <a:pt x="6267" y="2434"/>
                </a:lnTo>
                <a:close/>
                <a:moveTo>
                  <a:pt x="7857" y="4648"/>
                </a:moveTo>
                <a:cubicBezTo>
                  <a:pt x="8050" y="4731"/>
                  <a:pt x="8229" y="4854"/>
                  <a:pt x="8382" y="4993"/>
                </a:cubicBezTo>
                <a:lnTo>
                  <a:pt x="8382" y="7304"/>
                </a:lnTo>
                <a:lnTo>
                  <a:pt x="7857" y="7304"/>
                </a:lnTo>
                <a:lnTo>
                  <a:pt x="7857" y="4648"/>
                </a:lnTo>
                <a:close/>
                <a:moveTo>
                  <a:pt x="9972" y="525"/>
                </a:moveTo>
                <a:lnTo>
                  <a:pt x="9972" y="7304"/>
                </a:lnTo>
                <a:lnTo>
                  <a:pt x="8923" y="7304"/>
                </a:lnTo>
                <a:lnTo>
                  <a:pt x="8923" y="525"/>
                </a:lnTo>
                <a:close/>
                <a:moveTo>
                  <a:pt x="12628" y="4343"/>
                </a:moveTo>
                <a:lnTo>
                  <a:pt x="12628" y="7304"/>
                </a:lnTo>
                <a:lnTo>
                  <a:pt x="11562" y="7304"/>
                </a:lnTo>
                <a:lnTo>
                  <a:pt x="11562" y="4343"/>
                </a:lnTo>
                <a:close/>
                <a:moveTo>
                  <a:pt x="5740" y="4648"/>
                </a:moveTo>
                <a:lnTo>
                  <a:pt x="5740" y="7304"/>
                </a:lnTo>
                <a:lnTo>
                  <a:pt x="5587" y="7304"/>
                </a:lnTo>
                <a:cubicBezTo>
                  <a:pt x="5451" y="7304"/>
                  <a:pt x="5338" y="7400"/>
                  <a:pt x="5311" y="7539"/>
                </a:cubicBezTo>
                <a:cubicBezTo>
                  <a:pt x="5298" y="7705"/>
                  <a:pt x="5421" y="7841"/>
                  <a:pt x="5574" y="7841"/>
                </a:cubicBezTo>
                <a:lnTo>
                  <a:pt x="8936" y="7841"/>
                </a:lnTo>
                <a:cubicBezTo>
                  <a:pt x="8535" y="8645"/>
                  <a:pt x="7718" y="9156"/>
                  <a:pt x="6805" y="9156"/>
                </a:cubicBezTo>
                <a:cubicBezTo>
                  <a:pt x="4289" y="9143"/>
                  <a:pt x="3512" y="5767"/>
                  <a:pt x="5740" y="4648"/>
                </a:cubicBezTo>
                <a:close/>
                <a:moveTo>
                  <a:pt x="3804" y="9365"/>
                </a:moveTo>
                <a:cubicBezTo>
                  <a:pt x="3927" y="9515"/>
                  <a:pt x="4066" y="9654"/>
                  <a:pt x="4219" y="9780"/>
                </a:cubicBezTo>
                <a:lnTo>
                  <a:pt x="3844" y="10165"/>
                </a:lnTo>
                <a:lnTo>
                  <a:pt x="3416" y="9737"/>
                </a:lnTo>
                <a:lnTo>
                  <a:pt x="3804" y="9365"/>
                </a:lnTo>
                <a:close/>
                <a:moveTo>
                  <a:pt x="5740" y="3499"/>
                </a:moveTo>
                <a:lnTo>
                  <a:pt x="5740" y="4067"/>
                </a:lnTo>
                <a:cubicBezTo>
                  <a:pt x="4621" y="4495"/>
                  <a:pt x="3887" y="5574"/>
                  <a:pt x="3887" y="6776"/>
                </a:cubicBezTo>
                <a:cubicBezTo>
                  <a:pt x="3910" y="8622"/>
                  <a:pt x="5374" y="9676"/>
                  <a:pt x="6841" y="9676"/>
                </a:cubicBezTo>
                <a:cubicBezTo>
                  <a:pt x="7925" y="9676"/>
                  <a:pt x="9011" y="9100"/>
                  <a:pt x="9517" y="7841"/>
                </a:cubicBezTo>
                <a:lnTo>
                  <a:pt x="10085" y="7841"/>
                </a:lnTo>
                <a:cubicBezTo>
                  <a:pt x="9627" y="9252"/>
                  <a:pt x="8312" y="10222"/>
                  <a:pt x="6805" y="10222"/>
                </a:cubicBezTo>
                <a:cubicBezTo>
                  <a:pt x="2891" y="10165"/>
                  <a:pt x="2048" y="4744"/>
                  <a:pt x="5740" y="3499"/>
                </a:cubicBezTo>
                <a:close/>
                <a:moveTo>
                  <a:pt x="3031" y="10095"/>
                </a:moveTo>
                <a:lnTo>
                  <a:pt x="3486" y="10554"/>
                </a:lnTo>
                <a:lnTo>
                  <a:pt x="1288" y="12904"/>
                </a:lnTo>
                <a:cubicBezTo>
                  <a:pt x="1213" y="12985"/>
                  <a:pt x="1102" y="13023"/>
                  <a:pt x="990" y="13023"/>
                </a:cubicBezTo>
                <a:cubicBezTo>
                  <a:pt x="873" y="13023"/>
                  <a:pt x="755" y="12982"/>
                  <a:pt x="677" y="12904"/>
                </a:cubicBezTo>
                <a:cubicBezTo>
                  <a:pt x="524" y="12751"/>
                  <a:pt x="511" y="12449"/>
                  <a:pt x="677" y="12296"/>
                </a:cubicBezTo>
                <a:lnTo>
                  <a:pt x="3031" y="10095"/>
                </a:lnTo>
                <a:close/>
                <a:moveTo>
                  <a:pt x="8657" y="1"/>
                </a:moveTo>
                <a:cubicBezTo>
                  <a:pt x="8508" y="1"/>
                  <a:pt x="8382" y="110"/>
                  <a:pt x="8382" y="263"/>
                </a:cubicBezTo>
                <a:lnTo>
                  <a:pt x="8382" y="3124"/>
                </a:lnTo>
                <a:cubicBezTo>
                  <a:pt x="8216" y="3058"/>
                  <a:pt x="8037" y="3002"/>
                  <a:pt x="7857" y="2945"/>
                </a:cubicBezTo>
                <a:lnTo>
                  <a:pt x="7857" y="2172"/>
                </a:lnTo>
                <a:cubicBezTo>
                  <a:pt x="7857" y="2019"/>
                  <a:pt x="7745" y="1909"/>
                  <a:pt x="7595" y="1909"/>
                </a:cubicBezTo>
                <a:lnTo>
                  <a:pt x="6002" y="1909"/>
                </a:lnTo>
                <a:cubicBezTo>
                  <a:pt x="5852" y="1909"/>
                  <a:pt x="5740" y="2019"/>
                  <a:pt x="5740" y="2172"/>
                </a:cubicBezTo>
                <a:lnTo>
                  <a:pt x="5740" y="2945"/>
                </a:lnTo>
                <a:cubicBezTo>
                  <a:pt x="3167" y="3639"/>
                  <a:pt x="2005" y="6749"/>
                  <a:pt x="3472" y="8950"/>
                </a:cubicBezTo>
                <a:lnTo>
                  <a:pt x="305" y="11921"/>
                </a:lnTo>
                <a:cubicBezTo>
                  <a:pt x="126" y="12087"/>
                  <a:pt x="27" y="12323"/>
                  <a:pt x="13" y="12572"/>
                </a:cubicBezTo>
                <a:cubicBezTo>
                  <a:pt x="0" y="13098"/>
                  <a:pt x="446" y="13556"/>
                  <a:pt x="953" y="13556"/>
                </a:cubicBezTo>
                <a:cubicBezTo>
                  <a:pt x="967" y="13556"/>
                  <a:pt x="982" y="13555"/>
                  <a:pt x="996" y="13554"/>
                </a:cubicBezTo>
                <a:cubicBezTo>
                  <a:pt x="1258" y="13554"/>
                  <a:pt x="1494" y="13458"/>
                  <a:pt x="1660" y="13279"/>
                </a:cubicBezTo>
                <a:lnTo>
                  <a:pt x="4634" y="10112"/>
                </a:lnTo>
                <a:cubicBezTo>
                  <a:pt x="5292" y="10551"/>
                  <a:pt x="6033" y="10753"/>
                  <a:pt x="6766" y="10753"/>
                </a:cubicBezTo>
                <a:cubicBezTo>
                  <a:pt x="8480" y="10753"/>
                  <a:pt x="10152" y="9644"/>
                  <a:pt x="10636" y="7841"/>
                </a:cubicBezTo>
                <a:lnTo>
                  <a:pt x="13322" y="7841"/>
                </a:lnTo>
                <a:cubicBezTo>
                  <a:pt x="13667" y="7828"/>
                  <a:pt x="13667" y="7317"/>
                  <a:pt x="13322" y="7304"/>
                </a:cubicBezTo>
                <a:lnTo>
                  <a:pt x="13156" y="7304"/>
                </a:lnTo>
                <a:lnTo>
                  <a:pt x="13156" y="4080"/>
                </a:lnTo>
                <a:cubicBezTo>
                  <a:pt x="13156" y="3928"/>
                  <a:pt x="13043" y="3818"/>
                  <a:pt x="12890" y="3818"/>
                </a:cubicBezTo>
                <a:lnTo>
                  <a:pt x="11300" y="3818"/>
                </a:lnTo>
                <a:cubicBezTo>
                  <a:pt x="11147" y="3818"/>
                  <a:pt x="11038" y="3928"/>
                  <a:pt x="11038" y="4080"/>
                </a:cubicBezTo>
                <a:lnTo>
                  <a:pt x="11038" y="7304"/>
                </a:lnTo>
                <a:lnTo>
                  <a:pt x="10513" y="7304"/>
                </a:lnTo>
                <a:lnTo>
                  <a:pt x="10513" y="263"/>
                </a:lnTo>
                <a:cubicBezTo>
                  <a:pt x="10513" y="110"/>
                  <a:pt x="10387" y="1"/>
                  <a:pt x="1023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338;p58">
            <a:extLst>
              <a:ext uri="{FF2B5EF4-FFF2-40B4-BE49-F238E27FC236}">
                <a16:creationId xmlns:a16="http://schemas.microsoft.com/office/drawing/2014/main" id="{38E69B57-739D-F596-7F57-88F0DCDD2E1B}"/>
              </a:ext>
            </a:extLst>
          </p:cNvPr>
          <p:cNvSpPr txBox="1"/>
          <p:nvPr/>
        </p:nvSpPr>
        <p:spPr>
          <a:xfrm flipH="1">
            <a:off x="713150" y="1926175"/>
            <a:ext cx="1812300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/>
            <a:r>
              <a:rPr lang="pt-BR" sz="1800" b="1" noProof="0" dirty="0">
                <a:solidFill>
                  <a:srgbClr val="803176"/>
                </a:solidFill>
                <a:latin typeface="Kanit" panose="020B0604020202020204" charset="-34"/>
                <a:ea typeface="Poppins ExtraBold"/>
                <a:cs typeface="Kanit" panose="020B0604020202020204" charset="-34"/>
                <a:sym typeface="Poppins ExtraBold"/>
              </a:rPr>
              <a:t>Passo 1</a:t>
            </a:r>
          </a:p>
        </p:txBody>
      </p:sp>
      <p:sp>
        <p:nvSpPr>
          <p:cNvPr id="189" name="Google Shape;1340;p58">
            <a:extLst>
              <a:ext uri="{FF2B5EF4-FFF2-40B4-BE49-F238E27FC236}">
                <a16:creationId xmlns:a16="http://schemas.microsoft.com/office/drawing/2014/main" id="{730C5D6B-0FEE-1CE4-F189-2AD54FD26DA2}"/>
              </a:ext>
            </a:extLst>
          </p:cNvPr>
          <p:cNvSpPr txBox="1"/>
          <p:nvPr/>
        </p:nvSpPr>
        <p:spPr>
          <a:xfrm flipH="1">
            <a:off x="2677050" y="1926175"/>
            <a:ext cx="1812300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>
              <a:buFontTx/>
              <a:buNone/>
            </a:pPr>
            <a:r>
              <a:rPr lang="pt-BR" sz="1800" b="1" noProof="0" dirty="0">
                <a:solidFill>
                  <a:srgbClr val="803176"/>
                </a:solidFill>
                <a:latin typeface="Kanit" panose="020B0604020202020204" charset="-34"/>
                <a:ea typeface="Poppins ExtraBold"/>
                <a:cs typeface="Kanit" panose="020B0604020202020204" charset="-34"/>
                <a:sym typeface="Poppins ExtraBold"/>
              </a:rPr>
              <a:t>Passo 2</a:t>
            </a:r>
          </a:p>
        </p:txBody>
      </p:sp>
      <p:sp>
        <p:nvSpPr>
          <p:cNvPr id="190" name="Google Shape;1342;p58">
            <a:extLst>
              <a:ext uri="{FF2B5EF4-FFF2-40B4-BE49-F238E27FC236}">
                <a16:creationId xmlns:a16="http://schemas.microsoft.com/office/drawing/2014/main" id="{42E25F2D-7781-3FE2-40E1-E535D5956218}"/>
              </a:ext>
            </a:extLst>
          </p:cNvPr>
          <p:cNvSpPr txBox="1"/>
          <p:nvPr/>
        </p:nvSpPr>
        <p:spPr>
          <a:xfrm flipH="1">
            <a:off x="4640950" y="1926175"/>
            <a:ext cx="1812300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>
              <a:buFontTx/>
              <a:buNone/>
            </a:pPr>
            <a:r>
              <a:rPr lang="pt-BR" sz="1800" b="1" noProof="0" dirty="0">
                <a:solidFill>
                  <a:srgbClr val="803176"/>
                </a:solidFill>
                <a:latin typeface="Kanit" panose="020B0604020202020204" charset="-34"/>
                <a:ea typeface="Poppins ExtraBold"/>
                <a:cs typeface="Kanit" panose="020B0604020202020204" charset="-34"/>
                <a:sym typeface="Poppins ExtraBold"/>
              </a:rPr>
              <a:t>Passo 3</a:t>
            </a:r>
          </a:p>
        </p:txBody>
      </p:sp>
      <p:sp>
        <p:nvSpPr>
          <p:cNvPr id="191" name="Google Shape;1344;p58">
            <a:extLst>
              <a:ext uri="{FF2B5EF4-FFF2-40B4-BE49-F238E27FC236}">
                <a16:creationId xmlns:a16="http://schemas.microsoft.com/office/drawing/2014/main" id="{7E69EA62-2A81-C28B-779C-52A905E0C943}"/>
              </a:ext>
            </a:extLst>
          </p:cNvPr>
          <p:cNvSpPr txBox="1"/>
          <p:nvPr/>
        </p:nvSpPr>
        <p:spPr>
          <a:xfrm flipH="1">
            <a:off x="6604850" y="1926175"/>
            <a:ext cx="1812300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>
              <a:buFontTx/>
              <a:buNone/>
            </a:pPr>
            <a:r>
              <a:rPr lang="pt-BR" sz="1800" b="1" noProof="0" dirty="0">
                <a:solidFill>
                  <a:srgbClr val="803176"/>
                </a:solidFill>
                <a:latin typeface="Kanit" panose="020B0604020202020204" charset="-34"/>
                <a:ea typeface="Poppins ExtraBold"/>
                <a:cs typeface="Kanit" panose="020B0604020202020204" charset="-34"/>
                <a:sym typeface="Poppins ExtraBold"/>
              </a:rPr>
              <a:t>Passo 4</a:t>
            </a:r>
          </a:p>
        </p:txBody>
      </p:sp>
      <p:sp>
        <p:nvSpPr>
          <p:cNvPr id="192" name="Google Shape;1338;p58">
            <a:extLst>
              <a:ext uri="{FF2B5EF4-FFF2-40B4-BE49-F238E27FC236}">
                <a16:creationId xmlns:a16="http://schemas.microsoft.com/office/drawing/2014/main" id="{3C3CD11D-7204-54CF-D1CA-2A415C677225}"/>
              </a:ext>
            </a:extLst>
          </p:cNvPr>
          <p:cNvSpPr txBox="1"/>
          <p:nvPr/>
        </p:nvSpPr>
        <p:spPr>
          <a:xfrm flipH="1">
            <a:off x="713146" y="3781061"/>
            <a:ext cx="1812300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/>
            <a:r>
              <a:rPr lang="pt-BR" sz="1800" b="1" noProof="0" dirty="0">
                <a:solidFill>
                  <a:srgbClr val="803176"/>
                </a:solidFill>
                <a:latin typeface="Kanit" panose="020B0604020202020204" charset="-34"/>
                <a:ea typeface="Poppins ExtraBold"/>
                <a:cs typeface="Kanit" panose="020B0604020202020204" charset="-34"/>
                <a:sym typeface="Poppins ExtraBold"/>
              </a:rPr>
              <a:t>Passo 5</a:t>
            </a:r>
          </a:p>
        </p:txBody>
      </p:sp>
      <p:sp>
        <p:nvSpPr>
          <p:cNvPr id="193" name="Google Shape;1340;p58">
            <a:extLst>
              <a:ext uri="{FF2B5EF4-FFF2-40B4-BE49-F238E27FC236}">
                <a16:creationId xmlns:a16="http://schemas.microsoft.com/office/drawing/2014/main" id="{B4BAD21D-35C1-00F8-956B-2F75663DE030}"/>
              </a:ext>
            </a:extLst>
          </p:cNvPr>
          <p:cNvSpPr txBox="1"/>
          <p:nvPr/>
        </p:nvSpPr>
        <p:spPr>
          <a:xfrm flipH="1">
            <a:off x="2677046" y="3781061"/>
            <a:ext cx="1812300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>
              <a:buFontTx/>
              <a:buNone/>
            </a:pPr>
            <a:r>
              <a:rPr lang="pt-BR" sz="1800" b="1" noProof="0" dirty="0">
                <a:solidFill>
                  <a:srgbClr val="803176"/>
                </a:solidFill>
                <a:latin typeface="Kanit" panose="020B0604020202020204" charset="-34"/>
                <a:ea typeface="Poppins ExtraBold"/>
                <a:cs typeface="Kanit" panose="020B0604020202020204" charset="-34"/>
                <a:sym typeface="Poppins ExtraBold"/>
              </a:rPr>
              <a:t>Passo 6</a:t>
            </a:r>
          </a:p>
        </p:txBody>
      </p:sp>
      <p:sp>
        <p:nvSpPr>
          <p:cNvPr id="194" name="Google Shape;1342;p58">
            <a:extLst>
              <a:ext uri="{FF2B5EF4-FFF2-40B4-BE49-F238E27FC236}">
                <a16:creationId xmlns:a16="http://schemas.microsoft.com/office/drawing/2014/main" id="{211357BB-9694-E6F5-75C4-F865F45315D1}"/>
              </a:ext>
            </a:extLst>
          </p:cNvPr>
          <p:cNvSpPr txBox="1"/>
          <p:nvPr/>
        </p:nvSpPr>
        <p:spPr>
          <a:xfrm flipH="1">
            <a:off x="4640946" y="3781061"/>
            <a:ext cx="1812300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>
              <a:buFontTx/>
              <a:buNone/>
            </a:pPr>
            <a:r>
              <a:rPr lang="pt-BR" sz="1800" b="1" noProof="0" dirty="0">
                <a:solidFill>
                  <a:srgbClr val="803176"/>
                </a:solidFill>
                <a:latin typeface="Kanit" panose="020B0604020202020204" charset="-34"/>
                <a:ea typeface="Poppins ExtraBold"/>
                <a:cs typeface="Kanit" panose="020B0604020202020204" charset="-34"/>
                <a:sym typeface="Poppins ExtraBold"/>
              </a:rPr>
              <a:t>Passo 7</a:t>
            </a:r>
          </a:p>
        </p:txBody>
      </p:sp>
      <p:sp>
        <p:nvSpPr>
          <p:cNvPr id="195" name="Google Shape;1344;p58">
            <a:extLst>
              <a:ext uri="{FF2B5EF4-FFF2-40B4-BE49-F238E27FC236}">
                <a16:creationId xmlns:a16="http://schemas.microsoft.com/office/drawing/2014/main" id="{F01397AD-620F-7049-E66A-B49BFFDD1001}"/>
              </a:ext>
            </a:extLst>
          </p:cNvPr>
          <p:cNvSpPr txBox="1"/>
          <p:nvPr/>
        </p:nvSpPr>
        <p:spPr>
          <a:xfrm flipH="1">
            <a:off x="6604846" y="3781061"/>
            <a:ext cx="1812300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>
              <a:buFontTx/>
              <a:buNone/>
            </a:pPr>
            <a:r>
              <a:rPr lang="pt-BR" sz="1800" b="1" noProof="0" dirty="0">
                <a:solidFill>
                  <a:srgbClr val="803176"/>
                </a:solidFill>
                <a:latin typeface="Kanit" panose="020B0604020202020204" charset="-34"/>
                <a:ea typeface="Poppins ExtraBold"/>
                <a:cs typeface="Kanit" panose="020B0604020202020204" charset="-34"/>
                <a:sym typeface="Poppins ExtraBold"/>
              </a:rPr>
              <a:t>Passo 8</a:t>
            </a:r>
          </a:p>
        </p:txBody>
      </p:sp>
      <p:pic>
        <p:nvPicPr>
          <p:cNvPr id="196" name="Picture 6" descr="imagem">
            <a:extLst>
              <a:ext uri="{FF2B5EF4-FFF2-40B4-BE49-F238E27FC236}">
                <a16:creationId xmlns:a16="http://schemas.microsoft.com/office/drawing/2014/main" id="{D0057571-9D52-4ADB-B2FC-CA1750FE0D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721" y="1239563"/>
            <a:ext cx="396550" cy="39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7" name="Google Shape;1373;p58">
            <a:extLst>
              <a:ext uri="{FF2B5EF4-FFF2-40B4-BE49-F238E27FC236}">
                <a16:creationId xmlns:a16="http://schemas.microsoft.com/office/drawing/2014/main" id="{73D0AFE4-046A-C773-94E4-C8045B4B6857}"/>
              </a:ext>
            </a:extLst>
          </p:cNvPr>
          <p:cNvGrpSpPr/>
          <p:nvPr/>
        </p:nvGrpSpPr>
        <p:grpSpPr>
          <a:xfrm>
            <a:off x="1448388" y="3157026"/>
            <a:ext cx="339200" cy="338875"/>
            <a:chOff x="2489475" y="2118450"/>
            <a:chExt cx="339200" cy="338875"/>
          </a:xfrm>
        </p:grpSpPr>
        <p:sp>
          <p:nvSpPr>
            <p:cNvPr id="198" name="Google Shape;1374;p58">
              <a:extLst>
                <a:ext uri="{FF2B5EF4-FFF2-40B4-BE49-F238E27FC236}">
                  <a16:creationId xmlns:a16="http://schemas.microsoft.com/office/drawing/2014/main" id="{E6073887-95B2-0A91-769F-C3D5D89DB7BD}"/>
                </a:ext>
              </a:extLst>
            </p:cNvPr>
            <p:cNvSpPr/>
            <p:nvPr/>
          </p:nvSpPr>
          <p:spPr>
            <a:xfrm>
              <a:off x="2489475" y="2118450"/>
              <a:ext cx="339200" cy="338875"/>
            </a:xfrm>
            <a:custGeom>
              <a:avLst/>
              <a:gdLst/>
              <a:ahLst/>
              <a:cxnLst/>
              <a:rect l="l" t="t" r="r" b="b"/>
              <a:pathLst>
                <a:path w="13568" h="13555" extrusionOk="0">
                  <a:moveTo>
                    <a:pt x="7151" y="525"/>
                  </a:moveTo>
                  <a:lnTo>
                    <a:pt x="7164" y="844"/>
                  </a:lnTo>
                  <a:cubicBezTo>
                    <a:pt x="7164" y="967"/>
                    <a:pt x="7247" y="1066"/>
                    <a:pt x="7357" y="1093"/>
                  </a:cubicBezTo>
                  <a:cubicBezTo>
                    <a:pt x="7536" y="1149"/>
                    <a:pt x="7719" y="1216"/>
                    <a:pt x="7885" y="1315"/>
                  </a:cubicBezTo>
                  <a:cubicBezTo>
                    <a:pt x="7930" y="1337"/>
                    <a:pt x="7977" y="1348"/>
                    <a:pt x="8023" y="1348"/>
                  </a:cubicBezTo>
                  <a:cubicBezTo>
                    <a:pt x="8089" y="1348"/>
                    <a:pt x="8151" y="1326"/>
                    <a:pt x="8200" y="1285"/>
                  </a:cubicBezTo>
                  <a:lnTo>
                    <a:pt x="8436" y="1066"/>
                  </a:lnTo>
                  <a:lnTo>
                    <a:pt x="8947" y="1577"/>
                  </a:lnTo>
                  <a:lnTo>
                    <a:pt x="8741" y="1813"/>
                  </a:lnTo>
                  <a:cubicBezTo>
                    <a:pt x="8658" y="1896"/>
                    <a:pt x="8645" y="2032"/>
                    <a:pt x="8698" y="2129"/>
                  </a:cubicBezTo>
                  <a:cubicBezTo>
                    <a:pt x="8798" y="2294"/>
                    <a:pt x="8864" y="2477"/>
                    <a:pt x="8920" y="2656"/>
                  </a:cubicBezTo>
                  <a:cubicBezTo>
                    <a:pt x="8947" y="2766"/>
                    <a:pt x="9047" y="2849"/>
                    <a:pt x="9169" y="2849"/>
                  </a:cubicBezTo>
                  <a:lnTo>
                    <a:pt x="9488" y="2862"/>
                  </a:lnTo>
                  <a:lnTo>
                    <a:pt x="9488" y="3596"/>
                  </a:lnTo>
                  <a:lnTo>
                    <a:pt x="9169" y="3609"/>
                  </a:lnTo>
                  <a:cubicBezTo>
                    <a:pt x="9047" y="3609"/>
                    <a:pt x="8947" y="3692"/>
                    <a:pt x="8920" y="3805"/>
                  </a:cubicBezTo>
                  <a:cubicBezTo>
                    <a:pt x="8864" y="3984"/>
                    <a:pt x="8798" y="4163"/>
                    <a:pt x="8698" y="4329"/>
                  </a:cubicBezTo>
                  <a:cubicBezTo>
                    <a:pt x="8645" y="4426"/>
                    <a:pt x="8658" y="4565"/>
                    <a:pt x="8741" y="4648"/>
                  </a:cubicBezTo>
                  <a:lnTo>
                    <a:pt x="8947" y="4884"/>
                  </a:lnTo>
                  <a:lnTo>
                    <a:pt x="8436" y="5395"/>
                  </a:lnTo>
                  <a:lnTo>
                    <a:pt x="8200" y="5173"/>
                  </a:lnTo>
                  <a:cubicBezTo>
                    <a:pt x="8152" y="5132"/>
                    <a:pt x="8091" y="5111"/>
                    <a:pt x="8026" y="5111"/>
                  </a:cubicBezTo>
                  <a:cubicBezTo>
                    <a:pt x="7980" y="5111"/>
                    <a:pt x="7931" y="5122"/>
                    <a:pt x="7885" y="5146"/>
                  </a:cubicBezTo>
                  <a:cubicBezTo>
                    <a:pt x="7719" y="5242"/>
                    <a:pt x="7536" y="5312"/>
                    <a:pt x="7357" y="5365"/>
                  </a:cubicBezTo>
                  <a:cubicBezTo>
                    <a:pt x="7247" y="5395"/>
                    <a:pt x="7164" y="5491"/>
                    <a:pt x="7164" y="5601"/>
                  </a:cubicBezTo>
                  <a:lnTo>
                    <a:pt x="7151" y="5933"/>
                  </a:lnTo>
                  <a:lnTo>
                    <a:pt x="6418" y="5933"/>
                  </a:lnTo>
                  <a:lnTo>
                    <a:pt x="6404" y="5601"/>
                  </a:lnTo>
                  <a:cubicBezTo>
                    <a:pt x="6404" y="5491"/>
                    <a:pt x="6321" y="5395"/>
                    <a:pt x="6208" y="5365"/>
                  </a:cubicBezTo>
                  <a:cubicBezTo>
                    <a:pt x="6029" y="5312"/>
                    <a:pt x="5850" y="5242"/>
                    <a:pt x="5684" y="5146"/>
                  </a:cubicBezTo>
                  <a:cubicBezTo>
                    <a:pt x="5643" y="5122"/>
                    <a:pt x="5597" y="5111"/>
                    <a:pt x="5552" y="5111"/>
                  </a:cubicBezTo>
                  <a:cubicBezTo>
                    <a:pt x="5489" y="5111"/>
                    <a:pt x="5426" y="5132"/>
                    <a:pt x="5378" y="5173"/>
                  </a:cubicBezTo>
                  <a:lnTo>
                    <a:pt x="5130" y="5395"/>
                  </a:lnTo>
                  <a:lnTo>
                    <a:pt x="4618" y="4884"/>
                  </a:lnTo>
                  <a:lnTo>
                    <a:pt x="4841" y="4635"/>
                  </a:lnTo>
                  <a:cubicBezTo>
                    <a:pt x="4924" y="4552"/>
                    <a:pt x="4937" y="4426"/>
                    <a:pt x="4867" y="4329"/>
                  </a:cubicBezTo>
                  <a:cubicBezTo>
                    <a:pt x="4771" y="4163"/>
                    <a:pt x="4701" y="3984"/>
                    <a:pt x="4661" y="3805"/>
                  </a:cubicBezTo>
                  <a:cubicBezTo>
                    <a:pt x="4618" y="3692"/>
                    <a:pt x="4522" y="3609"/>
                    <a:pt x="4412" y="3609"/>
                  </a:cubicBezTo>
                  <a:lnTo>
                    <a:pt x="4081" y="3596"/>
                  </a:lnTo>
                  <a:lnTo>
                    <a:pt x="4081" y="2862"/>
                  </a:lnTo>
                  <a:lnTo>
                    <a:pt x="4412" y="2849"/>
                  </a:lnTo>
                  <a:cubicBezTo>
                    <a:pt x="4522" y="2849"/>
                    <a:pt x="4618" y="2766"/>
                    <a:pt x="4661" y="2656"/>
                  </a:cubicBezTo>
                  <a:cubicBezTo>
                    <a:pt x="4701" y="2477"/>
                    <a:pt x="4771" y="2294"/>
                    <a:pt x="4867" y="2129"/>
                  </a:cubicBezTo>
                  <a:cubicBezTo>
                    <a:pt x="4937" y="2032"/>
                    <a:pt x="4924" y="1896"/>
                    <a:pt x="4841" y="1813"/>
                  </a:cubicBezTo>
                  <a:lnTo>
                    <a:pt x="4618" y="1577"/>
                  </a:lnTo>
                  <a:lnTo>
                    <a:pt x="5130" y="1066"/>
                  </a:lnTo>
                  <a:lnTo>
                    <a:pt x="5378" y="1285"/>
                  </a:lnTo>
                  <a:cubicBezTo>
                    <a:pt x="5427" y="1326"/>
                    <a:pt x="5491" y="1348"/>
                    <a:pt x="5555" y="1348"/>
                  </a:cubicBezTo>
                  <a:cubicBezTo>
                    <a:pt x="5599" y="1348"/>
                    <a:pt x="5644" y="1337"/>
                    <a:pt x="5684" y="1315"/>
                  </a:cubicBezTo>
                  <a:cubicBezTo>
                    <a:pt x="5850" y="1216"/>
                    <a:pt x="6029" y="1149"/>
                    <a:pt x="6208" y="1093"/>
                  </a:cubicBezTo>
                  <a:cubicBezTo>
                    <a:pt x="6321" y="1066"/>
                    <a:pt x="6404" y="967"/>
                    <a:pt x="6404" y="857"/>
                  </a:cubicBezTo>
                  <a:lnTo>
                    <a:pt x="6418" y="525"/>
                  </a:lnTo>
                  <a:close/>
                  <a:moveTo>
                    <a:pt x="11453" y="4024"/>
                  </a:moveTo>
                  <a:lnTo>
                    <a:pt x="11453" y="10650"/>
                  </a:lnTo>
                  <a:lnTo>
                    <a:pt x="2129" y="10650"/>
                  </a:lnTo>
                  <a:lnTo>
                    <a:pt x="2129" y="4024"/>
                  </a:lnTo>
                  <a:lnTo>
                    <a:pt x="3622" y="4024"/>
                  </a:lnTo>
                  <a:cubicBezTo>
                    <a:pt x="3666" y="4080"/>
                    <a:pt x="3735" y="4107"/>
                    <a:pt x="3802" y="4107"/>
                  </a:cubicBezTo>
                  <a:lnTo>
                    <a:pt x="4203" y="4120"/>
                  </a:lnTo>
                  <a:cubicBezTo>
                    <a:pt x="4233" y="4233"/>
                    <a:pt x="4273" y="4329"/>
                    <a:pt x="4329" y="4426"/>
                  </a:cubicBezTo>
                  <a:lnTo>
                    <a:pt x="4051" y="4718"/>
                  </a:lnTo>
                  <a:cubicBezTo>
                    <a:pt x="3954" y="4814"/>
                    <a:pt x="3968" y="4980"/>
                    <a:pt x="4067" y="5076"/>
                  </a:cubicBezTo>
                  <a:lnTo>
                    <a:pt x="4937" y="5946"/>
                  </a:lnTo>
                  <a:cubicBezTo>
                    <a:pt x="4987" y="6005"/>
                    <a:pt x="5056" y="6033"/>
                    <a:pt x="5126" y="6033"/>
                  </a:cubicBezTo>
                  <a:cubicBezTo>
                    <a:pt x="5191" y="6033"/>
                    <a:pt x="5258" y="6009"/>
                    <a:pt x="5312" y="5963"/>
                  </a:cubicBezTo>
                  <a:lnTo>
                    <a:pt x="5588" y="5697"/>
                  </a:lnTo>
                  <a:cubicBezTo>
                    <a:pt x="5684" y="5740"/>
                    <a:pt x="5780" y="5780"/>
                    <a:pt x="5893" y="5810"/>
                  </a:cubicBezTo>
                  <a:lnTo>
                    <a:pt x="5906" y="6212"/>
                  </a:lnTo>
                  <a:cubicBezTo>
                    <a:pt x="5906" y="6348"/>
                    <a:pt x="6029" y="6461"/>
                    <a:pt x="6169" y="6461"/>
                  </a:cubicBezTo>
                  <a:lnTo>
                    <a:pt x="7400" y="6461"/>
                  </a:lnTo>
                  <a:cubicBezTo>
                    <a:pt x="7553" y="6461"/>
                    <a:pt x="7662" y="6348"/>
                    <a:pt x="7676" y="6212"/>
                  </a:cubicBezTo>
                  <a:lnTo>
                    <a:pt x="7689" y="5810"/>
                  </a:lnTo>
                  <a:cubicBezTo>
                    <a:pt x="7785" y="5780"/>
                    <a:pt x="7885" y="5740"/>
                    <a:pt x="7981" y="5697"/>
                  </a:cubicBezTo>
                  <a:lnTo>
                    <a:pt x="8270" y="5963"/>
                  </a:lnTo>
                  <a:cubicBezTo>
                    <a:pt x="8316" y="6009"/>
                    <a:pt x="8378" y="6033"/>
                    <a:pt x="8442" y="6033"/>
                  </a:cubicBezTo>
                  <a:cubicBezTo>
                    <a:pt x="8510" y="6033"/>
                    <a:pt x="8580" y="6005"/>
                    <a:pt x="8632" y="5946"/>
                  </a:cubicBezTo>
                  <a:lnTo>
                    <a:pt x="9501" y="5076"/>
                  </a:lnTo>
                  <a:cubicBezTo>
                    <a:pt x="9611" y="4980"/>
                    <a:pt x="9611" y="4814"/>
                    <a:pt x="9515" y="4718"/>
                  </a:cubicBezTo>
                  <a:lnTo>
                    <a:pt x="9252" y="4426"/>
                  </a:lnTo>
                  <a:cubicBezTo>
                    <a:pt x="9296" y="4329"/>
                    <a:pt x="9335" y="4233"/>
                    <a:pt x="9379" y="4120"/>
                  </a:cubicBezTo>
                  <a:lnTo>
                    <a:pt x="9764" y="4107"/>
                  </a:lnTo>
                  <a:cubicBezTo>
                    <a:pt x="9833" y="4107"/>
                    <a:pt x="9903" y="4080"/>
                    <a:pt x="9943" y="4024"/>
                  </a:cubicBezTo>
                  <a:close/>
                  <a:moveTo>
                    <a:pt x="12240" y="2958"/>
                  </a:moveTo>
                  <a:cubicBezTo>
                    <a:pt x="12393" y="2958"/>
                    <a:pt x="12502" y="3085"/>
                    <a:pt x="12502" y="3224"/>
                  </a:cubicBezTo>
                  <a:lnTo>
                    <a:pt x="12502" y="11702"/>
                  </a:lnTo>
                  <a:lnTo>
                    <a:pt x="8383" y="11702"/>
                  </a:lnTo>
                  <a:cubicBezTo>
                    <a:pt x="8230" y="11702"/>
                    <a:pt x="8104" y="11825"/>
                    <a:pt x="8104" y="11964"/>
                  </a:cubicBezTo>
                  <a:lnTo>
                    <a:pt x="5461" y="11964"/>
                  </a:lnTo>
                  <a:cubicBezTo>
                    <a:pt x="5461" y="11825"/>
                    <a:pt x="5339" y="11702"/>
                    <a:pt x="5199" y="11702"/>
                  </a:cubicBezTo>
                  <a:lnTo>
                    <a:pt x="1063" y="11702"/>
                  </a:lnTo>
                  <a:lnTo>
                    <a:pt x="1063" y="3224"/>
                  </a:lnTo>
                  <a:cubicBezTo>
                    <a:pt x="1063" y="3085"/>
                    <a:pt x="1189" y="2958"/>
                    <a:pt x="1329" y="2958"/>
                  </a:cubicBezTo>
                  <a:lnTo>
                    <a:pt x="3553" y="2958"/>
                  </a:lnTo>
                  <a:lnTo>
                    <a:pt x="3553" y="3500"/>
                  </a:lnTo>
                  <a:lnTo>
                    <a:pt x="1866" y="3500"/>
                  </a:lnTo>
                  <a:cubicBezTo>
                    <a:pt x="1714" y="3500"/>
                    <a:pt x="1591" y="3609"/>
                    <a:pt x="1591" y="3762"/>
                  </a:cubicBezTo>
                  <a:lnTo>
                    <a:pt x="1591" y="10912"/>
                  </a:lnTo>
                  <a:cubicBezTo>
                    <a:pt x="1591" y="11052"/>
                    <a:pt x="1714" y="11174"/>
                    <a:pt x="1866" y="11174"/>
                  </a:cubicBezTo>
                  <a:lnTo>
                    <a:pt x="11716" y="11174"/>
                  </a:lnTo>
                  <a:cubicBezTo>
                    <a:pt x="11852" y="11174"/>
                    <a:pt x="11978" y="11052"/>
                    <a:pt x="11978" y="10912"/>
                  </a:cubicBezTo>
                  <a:lnTo>
                    <a:pt x="11978" y="3762"/>
                  </a:lnTo>
                  <a:cubicBezTo>
                    <a:pt x="11978" y="3609"/>
                    <a:pt x="11852" y="3500"/>
                    <a:pt x="11716" y="3500"/>
                  </a:cubicBezTo>
                  <a:lnTo>
                    <a:pt x="10013" y="3500"/>
                  </a:lnTo>
                  <a:lnTo>
                    <a:pt x="10013" y="2958"/>
                  </a:lnTo>
                  <a:close/>
                  <a:moveTo>
                    <a:pt x="13043" y="12240"/>
                  </a:moveTo>
                  <a:lnTo>
                    <a:pt x="13043" y="12768"/>
                  </a:lnTo>
                  <a:cubicBezTo>
                    <a:pt x="13043" y="12904"/>
                    <a:pt x="12917" y="13030"/>
                    <a:pt x="12765" y="13030"/>
                  </a:cubicBezTo>
                  <a:lnTo>
                    <a:pt x="801" y="13030"/>
                  </a:lnTo>
                  <a:cubicBezTo>
                    <a:pt x="648" y="13030"/>
                    <a:pt x="539" y="12904"/>
                    <a:pt x="539" y="12768"/>
                  </a:cubicBezTo>
                  <a:lnTo>
                    <a:pt x="539" y="12240"/>
                  </a:lnTo>
                  <a:lnTo>
                    <a:pt x="5007" y="12240"/>
                  </a:lnTo>
                  <a:cubicBezTo>
                    <a:pt x="5090" y="12393"/>
                    <a:pt x="5269" y="12502"/>
                    <a:pt x="5461" y="12502"/>
                  </a:cubicBezTo>
                  <a:lnTo>
                    <a:pt x="8104" y="12502"/>
                  </a:lnTo>
                  <a:cubicBezTo>
                    <a:pt x="8313" y="12502"/>
                    <a:pt x="8479" y="12393"/>
                    <a:pt x="8575" y="12240"/>
                  </a:cubicBezTo>
                  <a:close/>
                  <a:moveTo>
                    <a:pt x="6169" y="1"/>
                  </a:moveTo>
                  <a:cubicBezTo>
                    <a:pt x="6029" y="1"/>
                    <a:pt x="5906" y="110"/>
                    <a:pt x="5906" y="250"/>
                  </a:cubicBezTo>
                  <a:lnTo>
                    <a:pt x="5893" y="651"/>
                  </a:lnTo>
                  <a:cubicBezTo>
                    <a:pt x="5780" y="678"/>
                    <a:pt x="5684" y="718"/>
                    <a:pt x="5588" y="761"/>
                  </a:cubicBezTo>
                  <a:lnTo>
                    <a:pt x="5312" y="499"/>
                  </a:lnTo>
                  <a:cubicBezTo>
                    <a:pt x="5257" y="452"/>
                    <a:pt x="5190" y="428"/>
                    <a:pt x="5125" y="428"/>
                  </a:cubicBezTo>
                  <a:cubicBezTo>
                    <a:pt x="5055" y="428"/>
                    <a:pt x="4987" y="455"/>
                    <a:pt x="4937" y="512"/>
                  </a:cubicBezTo>
                  <a:lnTo>
                    <a:pt x="4067" y="1382"/>
                  </a:lnTo>
                  <a:cubicBezTo>
                    <a:pt x="3968" y="1481"/>
                    <a:pt x="3954" y="1647"/>
                    <a:pt x="4051" y="1743"/>
                  </a:cubicBezTo>
                  <a:lnTo>
                    <a:pt x="4329" y="2032"/>
                  </a:lnTo>
                  <a:cubicBezTo>
                    <a:pt x="4273" y="2129"/>
                    <a:pt x="4233" y="2228"/>
                    <a:pt x="4203" y="2324"/>
                  </a:cubicBezTo>
                  <a:lnTo>
                    <a:pt x="3802" y="2351"/>
                  </a:lnTo>
                  <a:cubicBezTo>
                    <a:pt x="3735" y="2351"/>
                    <a:pt x="3666" y="2377"/>
                    <a:pt x="3622" y="2434"/>
                  </a:cubicBezTo>
                  <a:lnTo>
                    <a:pt x="1329" y="2434"/>
                  </a:lnTo>
                  <a:cubicBezTo>
                    <a:pt x="884" y="2434"/>
                    <a:pt x="539" y="2792"/>
                    <a:pt x="539" y="3224"/>
                  </a:cubicBezTo>
                  <a:lnTo>
                    <a:pt x="539" y="11702"/>
                  </a:lnTo>
                  <a:lnTo>
                    <a:pt x="276" y="11702"/>
                  </a:lnTo>
                  <a:cubicBezTo>
                    <a:pt x="124" y="11702"/>
                    <a:pt x="1" y="11825"/>
                    <a:pt x="1" y="11964"/>
                  </a:cubicBezTo>
                  <a:lnTo>
                    <a:pt x="1" y="12768"/>
                  </a:lnTo>
                  <a:cubicBezTo>
                    <a:pt x="1" y="13209"/>
                    <a:pt x="359" y="13555"/>
                    <a:pt x="801" y="13555"/>
                  </a:cubicBezTo>
                  <a:lnTo>
                    <a:pt x="13306" y="13555"/>
                  </a:lnTo>
                  <a:cubicBezTo>
                    <a:pt x="13445" y="13555"/>
                    <a:pt x="13568" y="13445"/>
                    <a:pt x="13568" y="13292"/>
                  </a:cubicBezTo>
                  <a:lnTo>
                    <a:pt x="13568" y="11798"/>
                  </a:lnTo>
                  <a:cubicBezTo>
                    <a:pt x="13568" y="11742"/>
                    <a:pt x="13528" y="11702"/>
                    <a:pt x="13485" y="11702"/>
                  </a:cubicBezTo>
                  <a:lnTo>
                    <a:pt x="13043" y="11702"/>
                  </a:lnTo>
                  <a:lnTo>
                    <a:pt x="13043" y="3224"/>
                  </a:lnTo>
                  <a:cubicBezTo>
                    <a:pt x="13043" y="2792"/>
                    <a:pt x="12682" y="2434"/>
                    <a:pt x="12240" y="2434"/>
                  </a:cubicBezTo>
                  <a:lnTo>
                    <a:pt x="9943" y="2434"/>
                  </a:lnTo>
                  <a:cubicBezTo>
                    <a:pt x="9903" y="2377"/>
                    <a:pt x="9833" y="2351"/>
                    <a:pt x="9764" y="2351"/>
                  </a:cubicBezTo>
                  <a:lnTo>
                    <a:pt x="9379" y="2324"/>
                  </a:lnTo>
                  <a:cubicBezTo>
                    <a:pt x="9335" y="2228"/>
                    <a:pt x="9296" y="2129"/>
                    <a:pt x="9252" y="2032"/>
                  </a:cubicBezTo>
                  <a:lnTo>
                    <a:pt x="9515" y="1743"/>
                  </a:lnTo>
                  <a:cubicBezTo>
                    <a:pt x="9611" y="1647"/>
                    <a:pt x="9611" y="1481"/>
                    <a:pt x="9515" y="1382"/>
                  </a:cubicBezTo>
                  <a:lnTo>
                    <a:pt x="8632" y="512"/>
                  </a:lnTo>
                  <a:cubicBezTo>
                    <a:pt x="8580" y="455"/>
                    <a:pt x="8511" y="428"/>
                    <a:pt x="8443" y="428"/>
                  </a:cubicBezTo>
                  <a:cubicBezTo>
                    <a:pt x="8379" y="428"/>
                    <a:pt x="8316" y="452"/>
                    <a:pt x="8270" y="499"/>
                  </a:cubicBezTo>
                  <a:lnTo>
                    <a:pt x="7981" y="761"/>
                  </a:lnTo>
                  <a:cubicBezTo>
                    <a:pt x="7885" y="718"/>
                    <a:pt x="7785" y="678"/>
                    <a:pt x="7689" y="651"/>
                  </a:cubicBezTo>
                  <a:lnTo>
                    <a:pt x="7676" y="250"/>
                  </a:lnTo>
                  <a:cubicBezTo>
                    <a:pt x="7662" y="110"/>
                    <a:pt x="7553" y="1"/>
                    <a:pt x="7400" y="1"/>
                  </a:cubicBezTo>
                  <a:close/>
                </a:path>
              </a:pathLst>
            </a:custGeom>
            <a:solidFill>
              <a:srgbClr val="2023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lang="pt-BR" noProof="0" dirty="0">
                <a:ea typeface="Calibri"/>
              </a:endParaRPr>
            </a:p>
          </p:txBody>
        </p:sp>
        <p:sp>
          <p:nvSpPr>
            <p:cNvPr id="199" name="Google Shape;1375;p58">
              <a:extLst>
                <a:ext uri="{FF2B5EF4-FFF2-40B4-BE49-F238E27FC236}">
                  <a16:creationId xmlns:a16="http://schemas.microsoft.com/office/drawing/2014/main" id="{9E889F7E-C8F9-B19E-EDF5-2DFA91093987}"/>
                </a:ext>
              </a:extLst>
            </p:cNvPr>
            <p:cNvSpPr/>
            <p:nvPr/>
          </p:nvSpPr>
          <p:spPr>
            <a:xfrm>
              <a:off x="2619450" y="2159900"/>
              <a:ext cx="79600" cy="79250"/>
            </a:xfrm>
            <a:custGeom>
              <a:avLst/>
              <a:gdLst/>
              <a:ahLst/>
              <a:cxnLst/>
              <a:rect l="l" t="t" r="r" b="b"/>
              <a:pathLst>
                <a:path w="3184" h="3170" extrusionOk="0">
                  <a:moveTo>
                    <a:pt x="1590" y="527"/>
                  </a:moveTo>
                  <a:cubicBezTo>
                    <a:pt x="2171" y="527"/>
                    <a:pt x="2643" y="998"/>
                    <a:pt x="2643" y="1579"/>
                  </a:cubicBezTo>
                  <a:cubicBezTo>
                    <a:pt x="2614" y="2285"/>
                    <a:pt x="2099" y="2637"/>
                    <a:pt x="1584" y="2637"/>
                  </a:cubicBezTo>
                  <a:cubicBezTo>
                    <a:pt x="1069" y="2637"/>
                    <a:pt x="555" y="2285"/>
                    <a:pt x="528" y="1579"/>
                  </a:cubicBezTo>
                  <a:cubicBezTo>
                    <a:pt x="528" y="998"/>
                    <a:pt x="996" y="527"/>
                    <a:pt x="1590" y="527"/>
                  </a:cubicBezTo>
                  <a:close/>
                  <a:moveTo>
                    <a:pt x="1592" y="1"/>
                  </a:moveTo>
                  <a:cubicBezTo>
                    <a:pt x="817" y="1"/>
                    <a:pt x="42" y="527"/>
                    <a:pt x="0" y="1579"/>
                  </a:cubicBezTo>
                  <a:cubicBezTo>
                    <a:pt x="0" y="2462"/>
                    <a:pt x="707" y="3169"/>
                    <a:pt x="1590" y="3169"/>
                  </a:cubicBezTo>
                  <a:cubicBezTo>
                    <a:pt x="2463" y="3169"/>
                    <a:pt x="3184" y="2462"/>
                    <a:pt x="3184" y="1579"/>
                  </a:cubicBezTo>
                  <a:cubicBezTo>
                    <a:pt x="3142" y="527"/>
                    <a:pt x="2367" y="1"/>
                    <a:pt x="1592" y="1"/>
                  </a:cubicBezTo>
                  <a:close/>
                </a:path>
              </a:pathLst>
            </a:custGeom>
            <a:solidFill>
              <a:srgbClr val="2023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lang="pt-BR" noProof="0" dirty="0">
                <a:ea typeface="Calibri"/>
              </a:endParaRPr>
            </a:p>
          </p:txBody>
        </p:sp>
        <p:sp>
          <p:nvSpPr>
            <p:cNvPr id="200" name="Google Shape;1376;p58">
              <a:extLst>
                <a:ext uri="{FF2B5EF4-FFF2-40B4-BE49-F238E27FC236}">
                  <a16:creationId xmlns:a16="http://schemas.microsoft.com/office/drawing/2014/main" id="{0594F064-B57B-C481-40F9-4E48741960CF}"/>
                </a:ext>
              </a:extLst>
            </p:cNvPr>
            <p:cNvSpPr/>
            <p:nvPr/>
          </p:nvSpPr>
          <p:spPr>
            <a:xfrm>
              <a:off x="2560025" y="2282350"/>
              <a:ext cx="198375" cy="92325"/>
            </a:xfrm>
            <a:custGeom>
              <a:avLst/>
              <a:gdLst/>
              <a:ahLst/>
              <a:cxnLst/>
              <a:rect l="l" t="t" r="r" b="b"/>
              <a:pathLst>
                <a:path w="7935" h="3693" extrusionOk="0">
                  <a:moveTo>
                    <a:pt x="7138" y="525"/>
                  </a:moveTo>
                  <a:cubicBezTo>
                    <a:pt x="7274" y="525"/>
                    <a:pt x="7400" y="651"/>
                    <a:pt x="7400" y="788"/>
                  </a:cubicBezTo>
                  <a:cubicBezTo>
                    <a:pt x="7393" y="966"/>
                    <a:pt x="7268" y="1053"/>
                    <a:pt x="7142" y="1053"/>
                  </a:cubicBezTo>
                  <a:cubicBezTo>
                    <a:pt x="7012" y="1053"/>
                    <a:pt x="6880" y="962"/>
                    <a:pt x="6872" y="788"/>
                  </a:cubicBezTo>
                  <a:cubicBezTo>
                    <a:pt x="6872" y="651"/>
                    <a:pt x="6985" y="525"/>
                    <a:pt x="7138" y="525"/>
                  </a:cubicBezTo>
                  <a:close/>
                  <a:moveTo>
                    <a:pt x="3041" y="788"/>
                  </a:moveTo>
                  <a:cubicBezTo>
                    <a:pt x="3181" y="788"/>
                    <a:pt x="3303" y="914"/>
                    <a:pt x="3303" y="1050"/>
                  </a:cubicBezTo>
                  <a:cubicBezTo>
                    <a:pt x="3297" y="1231"/>
                    <a:pt x="3169" y="1321"/>
                    <a:pt x="3041" y="1321"/>
                  </a:cubicBezTo>
                  <a:cubicBezTo>
                    <a:pt x="2913" y="1321"/>
                    <a:pt x="2786" y="1231"/>
                    <a:pt x="2779" y="1050"/>
                  </a:cubicBezTo>
                  <a:cubicBezTo>
                    <a:pt x="2779" y="914"/>
                    <a:pt x="2888" y="788"/>
                    <a:pt x="3041" y="788"/>
                  </a:cubicBezTo>
                  <a:close/>
                  <a:moveTo>
                    <a:pt x="800" y="1797"/>
                  </a:moveTo>
                  <a:cubicBezTo>
                    <a:pt x="940" y="1797"/>
                    <a:pt x="1063" y="1910"/>
                    <a:pt x="1063" y="2062"/>
                  </a:cubicBezTo>
                  <a:cubicBezTo>
                    <a:pt x="1056" y="2235"/>
                    <a:pt x="928" y="2321"/>
                    <a:pt x="800" y="2321"/>
                  </a:cubicBezTo>
                  <a:cubicBezTo>
                    <a:pt x="673" y="2321"/>
                    <a:pt x="545" y="2235"/>
                    <a:pt x="538" y="2062"/>
                  </a:cubicBezTo>
                  <a:cubicBezTo>
                    <a:pt x="538" y="1910"/>
                    <a:pt x="648" y="1797"/>
                    <a:pt x="800" y="1797"/>
                  </a:cubicBezTo>
                  <a:close/>
                  <a:moveTo>
                    <a:pt x="5020" y="2643"/>
                  </a:moveTo>
                  <a:cubicBezTo>
                    <a:pt x="5159" y="2643"/>
                    <a:pt x="5282" y="2753"/>
                    <a:pt x="5282" y="2905"/>
                  </a:cubicBezTo>
                  <a:cubicBezTo>
                    <a:pt x="5282" y="3042"/>
                    <a:pt x="5159" y="3168"/>
                    <a:pt x="5020" y="3168"/>
                  </a:cubicBezTo>
                  <a:cubicBezTo>
                    <a:pt x="4674" y="3154"/>
                    <a:pt x="4674" y="2656"/>
                    <a:pt x="5020" y="2643"/>
                  </a:cubicBezTo>
                  <a:close/>
                  <a:moveTo>
                    <a:pt x="7120" y="1"/>
                  </a:moveTo>
                  <a:cubicBezTo>
                    <a:pt x="6548" y="1"/>
                    <a:pt x="6158" y="627"/>
                    <a:pt x="6417" y="1133"/>
                  </a:cubicBezTo>
                  <a:lnTo>
                    <a:pt x="5365" y="2185"/>
                  </a:lnTo>
                  <a:cubicBezTo>
                    <a:pt x="5262" y="2137"/>
                    <a:pt x="5141" y="2113"/>
                    <a:pt x="5020" y="2113"/>
                  </a:cubicBezTo>
                  <a:cubicBezTo>
                    <a:pt x="4898" y="2113"/>
                    <a:pt x="4777" y="2137"/>
                    <a:pt x="4674" y="2185"/>
                  </a:cubicBezTo>
                  <a:lnTo>
                    <a:pt x="3775" y="1368"/>
                  </a:lnTo>
                  <a:cubicBezTo>
                    <a:pt x="3995" y="863"/>
                    <a:pt x="3604" y="263"/>
                    <a:pt x="3059" y="263"/>
                  </a:cubicBezTo>
                  <a:cubicBezTo>
                    <a:pt x="3053" y="263"/>
                    <a:pt x="3047" y="263"/>
                    <a:pt x="3041" y="263"/>
                  </a:cubicBezTo>
                  <a:cubicBezTo>
                    <a:pt x="2600" y="263"/>
                    <a:pt x="2225" y="635"/>
                    <a:pt x="2254" y="1093"/>
                  </a:cubicBezTo>
                  <a:lnTo>
                    <a:pt x="1312" y="1465"/>
                  </a:lnTo>
                  <a:cubicBezTo>
                    <a:pt x="1161" y="1331"/>
                    <a:pt x="980" y="1270"/>
                    <a:pt x="803" y="1270"/>
                  </a:cubicBezTo>
                  <a:cubicBezTo>
                    <a:pt x="395" y="1270"/>
                    <a:pt x="0" y="1588"/>
                    <a:pt x="0" y="2062"/>
                  </a:cubicBezTo>
                  <a:cubicBezTo>
                    <a:pt x="0" y="2504"/>
                    <a:pt x="359" y="2849"/>
                    <a:pt x="800" y="2849"/>
                  </a:cubicBezTo>
                  <a:cubicBezTo>
                    <a:pt x="807" y="2849"/>
                    <a:pt x="814" y="2849"/>
                    <a:pt x="821" y="2849"/>
                  </a:cubicBezTo>
                  <a:cubicBezTo>
                    <a:pt x="1296" y="2849"/>
                    <a:pt x="1659" y="2401"/>
                    <a:pt x="1577" y="1923"/>
                  </a:cubicBezTo>
                  <a:lnTo>
                    <a:pt x="2447" y="1578"/>
                  </a:lnTo>
                  <a:cubicBezTo>
                    <a:pt x="2590" y="1754"/>
                    <a:pt x="2822" y="1852"/>
                    <a:pt x="3051" y="1852"/>
                  </a:cubicBezTo>
                  <a:cubicBezTo>
                    <a:pt x="3180" y="1852"/>
                    <a:pt x="3307" y="1821"/>
                    <a:pt x="3416" y="1757"/>
                  </a:cubicBezTo>
                  <a:lnTo>
                    <a:pt x="4299" y="2574"/>
                  </a:lnTo>
                  <a:cubicBezTo>
                    <a:pt x="4053" y="3079"/>
                    <a:pt x="4444" y="3692"/>
                    <a:pt x="5002" y="3692"/>
                  </a:cubicBezTo>
                  <a:cubicBezTo>
                    <a:pt x="5008" y="3692"/>
                    <a:pt x="5014" y="3692"/>
                    <a:pt x="5020" y="3692"/>
                  </a:cubicBezTo>
                  <a:cubicBezTo>
                    <a:pt x="5025" y="3692"/>
                    <a:pt x="5031" y="3692"/>
                    <a:pt x="5037" y="3692"/>
                  </a:cubicBezTo>
                  <a:cubicBezTo>
                    <a:pt x="5595" y="3692"/>
                    <a:pt x="5986" y="3066"/>
                    <a:pt x="5740" y="2560"/>
                  </a:cubicBezTo>
                  <a:lnTo>
                    <a:pt x="6789" y="1508"/>
                  </a:lnTo>
                  <a:cubicBezTo>
                    <a:pt x="6897" y="1560"/>
                    <a:pt x="7011" y="1585"/>
                    <a:pt x="7123" y="1585"/>
                  </a:cubicBezTo>
                  <a:cubicBezTo>
                    <a:pt x="7542" y="1585"/>
                    <a:pt x="7935" y="1246"/>
                    <a:pt x="7924" y="788"/>
                  </a:cubicBezTo>
                  <a:cubicBezTo>
                    <a:pt x="7924" y="359"/>
                    <a:pt x="7566" y="1"/>
                    <a:pt x="7138" y="1"/>
                  </a:cubicBezTo>
                  <a:cubicBezTo>
                    <a:pt x="7132" y="1"/>
                    <a:pt x="7126" y="1"/>
                    <a:pt x="7120" y="1"/>
                  </a:cubicBezTo>
                  <a:close/>
                </a:path>
              </a:pathLst>
            </a:custGeom>
            <a:solidFill>
              <a:srgbClr val="2023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lang="pt-BR" noProof="0" dirty="0">
                <a:ea typeface="Calibri"/>
              </a:endParaRPr>
            </a:p>
          </p:txBody>
        </p:sp>
      </p:grpSp>
      <p:pic>
        <p:nvPicPr>
          <p:cNvPr id="201" name="Picture 2" descr="imagem">
            <a:extLst>
              <a:ext uri="{FF2B5EF4-FFF2-40B4-BE49-F238E27FC236}">
                <a16:creationId xmlns:a16="http://schemas.microsoft.com/office/drawing/2014/main" id="{5797EFC1-1C40-ECF6-D4E8-323DF3B45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313" y="1297625"/>
            <a:ext cx="339275" cy="33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2" name="Picture 4" descr="imagem">
            <a:extLst>
              <a:ext uri="{FF2B5EF4-FFF2-40B4-BE49-F238E27FC236}">
                <a16:creationId xmlns:a16="http://schemas.microsoft.com/office/drawing/2014/main" id="{BF78339C-FDFF-6C7C-3D07-055083273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6711" y="1277966"/>
            <a:ext cx="356582" cy="356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3" name="Picture 8" descr="imagem">
            <a:extLst>
              <a:ext uri="{FF2B5EF4-FFF2-40B4-BE49-F238E27FC236}">
                <a16:creationId xmlns:a16="http://schemas.microsoft.com/office/drawing/2014/main" id="{763DAFD1-9C07-742D-4B50-9DBCF3299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442" y="3180659"/>
            <a:ext cx="369507" cy="369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" name="Picture 10" descr="imagem">
            <a:extLst>
              <a:ext uri="{FF2B5EF4-FFF2-40B4-BE49-F238E27FC236}">
                <a16:creationId xmlns:a16="http://schemas.microsoft.com/office/drawing/2014/main" id="{508790FF-A84E-548A-FBED-0179646AF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684" y="3131015"/>
            <a:ext cx="376273" cy="376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" name="Picture 12" descr="imagem">
            <a:extLst>
              <a:ext uri="{FF2B5EF4-FFF2-40B4-BE49-F238E27FC236}">
                <a16:creationId xmlns:a16="http://schemas.microsoft.com/office/drawing/2014/main" id="{A9B591E6-7A03-FB8F-C332-B03A34BE0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644" y="3131014"/>
            <a:ext cx="376273" cy="376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" name="Gráfico 206" descr="Remote work outline">
            <a:extLst>
              <a:ext uri="{FF2B5EF4-FFF2-40B4-BE49-F238E27FC236}">
                <a16:creationId xmlns:a16="http://schemas.microsoft.com/office/drawing/2014/main" id="{511202AB-3376-DB24-665C-64F393E327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98442" y="1267731"/>
            <a:ext cx="391467" cy="39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660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8A516A8D-576D-0A21-E5F0-A2F641A4F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C465CA01-B068-95C5-F1F6-6466E0B3460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noProof="0" dirty="0"/>
              <a:t>TIPO DE CASO &amp; DESCRIÇÃO DA PRÁTICA</a:t>
            </a:r>
            <a:br>
              <a:rPr lang="pt-BR" noProof="0" dirty="0"/>
            </a:br>
            <a:endParaRPr lang="pt-BR" noProof="0" dirty="0"/>
          </a:p>
        </p:txBody>
      </p:sp>
      <p:sp>
        <p:nvSpPr>
          <p:cNvPr id="6" name="Espaço Reservado para Texto 8">
            <a:extLst>
              <a:ext uri="{FF2B5EF4-FFF2-40B4-BE49-F238E27FC236}">
                <a16:creationId xmlns:a16="http://schemas.microsoft.com/office/drawing/2014/main" id="{B6BC35C7-6E18-A094-E810-C71D2A8E9F63}"/>
              </a:ext>
            </a:extLst>
          </p:cNvPr>
          <p:cNvSpPr txBox="1">
            <a:spLocks/>
          </p:cNvSpPr>
          <p:nvPr/>
        </p:nvSpPr>
        <p:spPr>
          <a:xfrm>
            <a:off x="446565" y="793334"/>
            <a:ext cx="8344037" cy="284693"/>
          </a:xfrm>
          <a:prstGeom prst="rect">
            <a:avLst/>
          </a:prstGeom>
          <a:ln w="12700">
            <a:miter lim="400000"/>
          </a:ln>
        </p:spPr>
        <p:txBody>
          <a:bodyPr vert="horz" wrap="square" lIns="34289" tIns="34290" rIns="34289" bIns="3429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i="0">
                <a:solidFill>
                  <a:srgbClr val="A9C23F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120650" algn="just">
              <a:lnSpc>
                <a:spcPct val="100000"/>
              </a:lnSpc>
              <a:spcBef>
                <a:spcPts val="0"/>
              </a:spcBef>
              <a:buClr>
                <a:srgbClr val="C15CB4"/>
              </a:buClr>
              <a:buSzPts val="1700"/>
            </a:pPr>
            <a:r>
              <a:rPr lang="pt-BR" sz="1400" b="0" dirty="0">
                <a:solidFill>
                  <a:srgbClr val="000000"/>
                </a:solidFill>
                <a:latin typeface="Kanit Light" panose="020B0604020202020204" charset="-34"/>
                <a:cs typeface="Kanit Light" panose="020B0604020202020204" charset="-34"/>
                <a:sym typeface="Kanit Light"/>
              </a:rPr>
              <a:t>Foi lançado um desafio para as startups através do hub </a:t>
            </a:r>
            <a:r>
              <a:rPr lang="pt-BR" sz="1400" b="0" dirty="0" err="1">
                <a:solidFill>
                  <a:srgbClr val="000000"/>
                </a:solidFill>
                <a:latin typeface="Kanit Light" panose="020B0604020202020204" charset="-34"/>
                <a:cs typeface="Kanit Light" panose="020B0604020202020204" charset="-34"/>
                <a:sym typeface="Kanit Light"/>
              </a:rPr>
              <a:t>Inovabra</a:t>
            </a:r>
            <a:endParaRPr lang="pt-BR" sz="1400" b="0" dirty="0">
              <a:solidFill>
                <a:srgbClr val="000000"/>
              </a:solidFill>
              <a:latin typeface="Kanit Light" panose="020B0604020202020204" charset="-34"/>
              <a:cs typeface="Kanit Light" panose="020B0604020202020204" charset="-34"/>
              <a:sym typeface="Kanit Light"/>
            </a:endParaRPr>
          </a:p>
        </p:txBody>
      </p:sp>
      <p:cxnSp>
        <p:nvCxnSpPr>
          <p:cNvPr id="4" name="Conector de Seta Reta 3">
            <a:extLst>
              <a:ext uri="{FF2B5EF4-FFF2-40B4-BE49-F238E27FC236}">
                <a16:creationId xmlns:a16="http://schemas.microsoft.com/office/drawing/2014/main" id="{F1680889-FBA9-7BAC-FB90-B697C224D4F9}"/>
              </a:ext>
            </a:extLst>
          </p:cNvPr>
          <p:cNvCxnSpPr>
            <a:cxnSpLocks/>
          </p:cNvCxnSpPr>
          <p:nvPr/>
        </p:nvCxnSpPr>
        <p:spPr>
          <a:xfrm>
            <a:off x="1858632" y="3501838"/>
            <a:ext cx="0" cy="281665"/>
          </a:xfrm>
          <a:prstGeom prst="straightConnector1">
            <a:avLst/>
          </a:prstGeom>
          <a:ln w="12700">
            <a:solidFill>
              <a:srgbClr val="00677F"/>
            </a:solidFill>
            <a:headEnd type="none" w="med" len="med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309530D3-3312-5436-29F7-90CB8DBB15F6}"/>
              </a:ext>
            </a:extLst>
          </p:cNvPr>
          <p:cNvSpPr/>
          <p:nvPr/>
        </p:nvSpPr>
        <p:spPr>
          <a:xfrm>
            <a:off x="1117333" y="4347215"/>
            <a:ext cx="1485669" cy="374568"/>
          </a:xfrm>
          <a:prstGeom prst="roundRect">
            <a:avLst/>
          </a:prstGeom>
          <a:solidFill>
            <a:srgbClr val="FFA3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sz="1600" b="1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Escala</a:t>
            </a:r>
            <a:endParaRPr kumimoji="0" lang="pt-BR" sz="1600" b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Kanit Light" panose="020B0604020202020204" charset="-34"/>
              <a:ea typeface="+mn-ea"/>
              <a:cs typeface="Kanit Light" panose="020B0604020202020204" charset="-34"/>
              <a:sym typeface="Calibri"/>
            </a:endParaRP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6276DB82-6B08-60A9-9481-8DE8B9B27616}"/>
              </a:ext>
            </a:extLst>
          </p:cNvPr>
          <p:cNvGrpSpPr/>
          <p:nvPr/>
        </p:nvGrpSpPr>
        <p:grpSpPr>
          <a:xfrm>
            <a:off x="833073" y="1230464"/>
            <a:ext cx="2051119" cy="2319775"/>
            <a:chOff x="595422" y="1575643"/>
            <a:chExt cx="3036094" cy="3433763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06BF761A-4C96-59DD-E9BE-0A4D54D216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334" r="24000" b="823"/>
            <a:stretch/>
          </p:blipFill>
          <p:spPr>
            <a:xfrm>
              <a:off x="595422" y="1575643"/>
              <a:ext cx="3036094" cy="3433763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CaixaDeTexto 29">
              <a:extLst>
                <a:ext uri="{FF2B5EF4-FFF2-40B4-BE49-F238E27FC236}">
                  <a16:creationId xmlns:a16="http://schemas.microsoft.com/office/drawing/2014/main" id="{14DFA5D1-93C2-16BD-8457-C29FF0648D20}"/>
                </a:ext>
              </a:extLst>
            </p:cNvPr>
            <p:cNvSpPr txBox="1"/>
            <p:nvPr/>
          </p:nvSpPr>
          <p:spPr>
            <a:xfrm>
              <a:off x="595422" y="1575643"/>
              <a:ext cx="2162764" cy="427391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050" b="1" i="0" dirty="0">
                  <a:solidFill>
                    <a:schemeClr val="bg1"/>
                  </a:solidFill>
                </a:rPr>
                <a:t>Canteiro de Obras</a:t>
              </a:r>
            </a:p>
          </p:txBody>
        </p:sp>
      </p:grp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20D6BDA4-561C-DB9C-B746-67E3A68A28F4}"/>
              </a:ext>
            </a:extLst>
          </p:cNvPr>
          <p:cNvGrpSpPr/>
          <p:nvPr/>
        </p:nvGrpSpPr>
        <p:grpSpPr>
          <a:xfrm>
            <a:off x="6259807" y="1211934"/>
            <a:ext cx="2051119" cy="2338305"/>
            <a:chOff x="8778980" y="1548215"/>
            <a:chExt cx="3036094" cy="346119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2C714224-02FE-EA71-E378-948829AEB8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361" t="3450" r="16508" b="3413"/>
            <a:stretch/>
          </p:blipFill>
          <p:spPr>
            <a:xfrm>
              <a:off x="8778980" y="1575643"/>
              <a:ext cx="3036094" cy="3433763"/>
            </a:xfrm>
            <a:prstGeom prst="rect">
              <a:avLst/>
            </a:prstGeom>
          </p:spPr>
        </p:pic>
        <p:sp>
          <p:nvSpPr>
            <p:cNvPr id="12" name="CaixaDeTexto 30">
              <a:extLst>
                <a:ext uri="{FF2B5EF4-FFF2-40B4-BE49-F238E27FC236}">
                  <a16:creationId xmlns:a16="http://schemas.microsoft.com/office/drawing/2014/main" id="{A6994DE4-73C4-C168-0ECF-F2273D50C16E}"/>
                </a:ext>
              </a:extLst>
            </p:cNvPr>
            <p:cNvSpPr txBox="1"/>
            <p:nvPr/>
          </p:nvSpPr>
          <p:spPr>
            <a:xfrm>
              <a:off x="8778981" y="1548215"/>
              <a:ext cx="2315199" cy="427391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050" b="1" i="0" dirty="0" err="1">
                  <a:solidFill>
                    <a:schemeClr val="bg1"/>
                  </a:solidFill>
                </a:rPr>
                <a:t>InovaBra</a:t>
              </a:r>
              <a:r>
                <a:rPr lang="pt-BR" sz="1050" b="1" i="0" dirty="0">
                  <a:solidFill>
                    <a:schemeClr val="bg1"/>
                  </a:solidFill>
                </a:rPr>
                <a:t> Habitat</a:t>
              </a:r>
            </a:p>
          </p:txBody>
        </p:sp>
      </p:grp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DB2AB21-E9B1-874C-7B48-FED3D477B51D}"/>
              </a:ext>
            </a:extLst>
          </p:cNvPr>
          <p:cNvSpPr txBox="1"/>
          <p:nvPr/>
        </p:nvSpPr>
        <p:spPr>
          <a:xfrm>
            <a:off x="2907985" y="1906215"/>
            <a:ext cx="135384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b="1" i="0" dirty="0">
                <a:solidFill>
                  <a:srgbClr val="000000"/>
                </a:solidFill>
                <a:latin typeface="Kanit Light" panose="020B0604020202020204" charset="-34"/>
                <a:cs typeface="Kanit Light" panose="020B0604020202020204" charset="-34"/>
              </a:rPr>
              <a:t> </a:t>
            </a:r>
            <a:r>
              <a:rPr lang="pt-BR" sz="1200" b="1" i="0" dirty="0">
                <a:solidFill>
                  <a:srgbClr val="00677F"/>
                </a:solidFill>
                <a:latin typeface="Kanit Light" panose="020B0604020202020204" charset="-34"/>
                <a:cs typeface="Kanit Light" panose="020B0604020202020204" charset="-34"/>
              </a:rPr>
              <a:t>(1) Problemas</a:t>
            </a:r>
          </a:p>
        </p:txBody>
      </p:sp>
      <p:sp>
        <p:nvSpPr>
          <p:cNvPr id="14" name="Seta: para a Direita 13">
            <a:extLst>
              <a:ext uri="{FF2B5EF4-FFF2-40B4-BE49-F238E27FC236}">
                <a16:creationId xmlns:a16="http://schemas.microsoft.com/office/drawing/2014/main" id="{CF1B0A02-C5C7-21F6-456A-C2CC89451C38}"/>
              </a:ext>
            </a:extLst>
          </p:cNvPr>
          <p:cNvSpPr/>
          <p:nvPr/>
        </p:nvSpPr>
        <p:spPr>
          <a:xfrm>
            <a:off x="3256253" y="2292891"/>
            <a:ext cx="564661" cy="411832"/>
          </a:xfrm>
          <a:prstGeom prst="rightArrow">
            <a:avLst/>
          </a:prstGeom>
          <a:solidFill>
            <a:srgbClr val="E0004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pt-BR" sz="825" dirty="0">
              <a:solidFill>
                <a:schemeClr val="tx2"/>
              </a:solidFill>
            </a:endParaRPr>
          </a:p>
        </p:txBody>
      </p:sp>
      <p:sp>
        <p:nvSpPr>
          <p:cNvPr id="15" name="Seta: para a Direita 14">
            <a:extLst>
              <a:ext uri="{FF2B5EF4-FFF2-40B4-BE49-F238E27FC236}">
                <a16:creationId xmlns:a16="http://schemas.microsoft.com/office/drawing/2014/main" id="{D3BD429F-FCDE-F386-DF53-CF03ABA928F7}"/>
              </a:ext>
            </a:extLst>
          </p:cNvPr>
          <p:cNvSpPr/>
          <p:nvPr/>
        </p:nvSpPr>
        <p:spPr>
          <a:xfrm rot="10800000">
            <a:off x="5514037" y="2486798"/>
            <a:ext cx="532487" cy="411832"/>
          </a:xfrm>
          <a:prstGeom prst="rightArrow">
            <a:avLst/>
          </a:prstGeom>
          <a:solidFill>
            <a:srgbClr val="00843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pt-BR" sz="825" dirty="0">
              <a:solidFill>
                <a:schemeClr val="tx2"/>
              </a:solidFill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64E7B68-7A1B-DB67-50FE-3505336B17D4}"/>
              </a:ext>
            </a:extLst>
          </p:cNvPr>
          <p:cNvSpPr txBox="1"/>
          <p:nvPr/>
        </p:nvSpPr>
        <p:spPr>
          <a:xfrm>
            <a:off x="5186541" y="1905939"/>
            <a:ext cx="12005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b="1" i="0" dirty="0">
                <a:solidFill>
                  <a:srgbClr val="000000"/>
                </a:solidFill>
                <a:latin typeface="Kanit Light" panose="020B0604020202020204" charset="-34"/>
                <a:cs typeface="Kanit Light" panose="020B0604020202020204" charset="-34"/>
              </a:rPr>
              <a:t> </a:t>
            </a:r>
            <a:r>
              <a:rPr lang="pt-BR" sz="1200" b="1" i="0" dirty="0">
                <a:solidFill>
                  <a:srgbClr val="00677F"/>
                </a:solidFill>
                <a:latin typeface="Kanit Light" panose="020B0604020202020204" charset="-34"/>
                <a:cs typeface="Kanit Light" panose="020B0604020202020204" charset="-34"/>
              </a:rPr>
              <a:t>(2) Startups</a:t>
            </a:r>
          </a:p>
        </p:txBody>
      </p:sp>
      <p:sp>
        <p:nvSpPr>
          <p:cNvPr id="17" name="Seta: para a Direita 16">
            <a:extLst>
              <a:ext uri="{FF2B5EF4-FFF2-40B4-BE49-F238E27FC236}">
                <a16:creationId xmlns:a16="http://schemas.microsoft.com/office/drawing/2014/main" id="{F5DA5A1A-A1A7-5D1D-CD0F-68384095F8B0}"/>
              </a:ext>
            </a:extLst>
          </p:cNvPr>
          <p:cNvSpPr/>
          <p:nvPr/>
        </p:nvSpPr>
        <p:spPr>
          <a:xfrm rot="10800000">
            <a:off x="3239132" y="2821095"/>
            <a:ext cx="532487" cy="411832"/>
          </a:xfrm>
          <a:prstGeom prst="rightArrow">
            <a:avLst/>
          </a:prstGeom>
          <a:solidFill>
            <a:srgbClr val="009CDE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pt-BR" sz="825" dirty="0">
              <a:solidFill>
                <a:schemeClr val="tx2"/>
              </a:solidFill>
            </a:endParaRP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D4CE8459-CBC7-86C3-4376-B60D29927F30}"/>
              </a:ext>
            </a:extLst>
          </p:cNvPr>
          <p:cNvGrpSpPr/>
          <p:nvPr/>
        </p:nvGrpSpPr>
        <p:grpSpPr>
          <a:xfrm>
            <a:off x="2962419" y="3365016"/>
            <a:ext cx="1711938" cy="536701"/>
            <a:chOff x="3803870" y="4735232"/>
            <a:chExt cx="2292125" cy="794431"/>
          </a:xfrm>
        </p:grpSpPr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123A144C-C134-AEAF-D236-ED7D95D7F207}"/>
                </a:ext>
              </a:extLst>
            </p:cNvPr>
            <p:cNvSpPr txBox="1"/>
            <p:nvPr/>
          </p:nvSpPr>
          <p:spPr>
            <a:xfrm>
              <a:off x="3803870" y="4735232"/>
              <a:ext cx="1552585" cy="4100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200" b="1" i="0" dirty="0">
                  <a:solidFill>
                    <a:srgbClr val="00677F"/>
                  </a:solidFill>
                  <a:latin typeface="Kanit Light" panose="020B0604020202020204" charset="-34"/>
                  <a:cs typeface="Kanit Light" panose="020B0604020202020204" charset="-34"/>
                </a:rPr>
                <a:t> (4) POCs</a:t>
              </a:r>
            </a:p>
          </p:txBody>
        </p:sp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69C3CCD2-21FF-9046-E73C-36ACD32C960A}"/>
                </a:ext>
              </a:extLst>
            </p:cNvPr>
            <p:cNvSpPr txBox="1"/>
            <p:nvPr/>
          </p:nvSpPr>
          <p:spPr>
            <a:xfrm>
              <a:off x="3806142" y="5119646"/>
              <a:ext cx="2289853" cy="4100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200" b="1" i="0" dirty="0">
                  <a:solidFill>
                    <a:srgbClr val="000000"/>
                  </a:solidFill>
                  <a:latin typeface="Kanit Light" panose="020B0604020202020204" charset="-34"/>
                  <a:cs typeface="Kanit Light" panose="020B0604020202020204" charset="-34"/>
                </a:rPr>
                <a:t> </a:t>
              </a:r>
              <a:r>
                <a:rPr lang="pt-BR" sz="1200" b="1" i="0" dirty="0">
                  <a:solidFill>
                    <a:srgbClr val="00677F"/>
                  </a:solidFill>
                  <a:latin typeface="Kanit Light" panose="020B0604020202020204" charset="-34"/>
                  <a:cs typeface="Kanit Light" panose="020B0604020202020204" charset="-34"/>
                </a:rPr>
                <a:t>Provas de Conceito</a:t>
              </a:r>
            </a:p>
          </p:txBody>
        </p:sp>
      </p:grp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EACEEAC3-26A4-B185-CBAF-76924F5D35A4}"/>
              </a:ext>
            </a:extLst>
          </p:cNvPr>
          <p:cNvSpPr txBox="1"/>
          <p:nvPr/>
        </p:nvSpPr>
        <p:spPr>
          <a:xfrm>
            <a:off x="5191860" y="3123375"/>
            <a:ext cx="12005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b="1" i="0" dirty="0">
                <a:solidFill>
                  <a:srgbClr val="000000"/>
                </a:solidFill>
                <a:latin typeface="Kanit Light" panose="020B0604020202020204" charset="-34"/>
                <a:cs typeface="Kanit Light" panose="020B0604020202020204" charset="-34"/>
              </a:rPr>
              <a:t> </a:t>
            </a:r>
            <a:r>
              <a:rPr lang="pt-BR" sz="1200" b="1" i="0" dirty="0">
                <a:solidFill>
                  <a:srgbClr val="00677F"/>
                </a:solidFill>
                <a:latin typeface="Kanit Light" panose="020B0604020202020204" charset="-34"/>
                <a:cs typeface="Kanit Light" panose="020B0604020202020204" charset="-34"/>
              </a:rPr>
              <a:t>(3) Soluções</a:t>
            </a:r>
          </a:p>
        </p:txBody>
      </p: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BF456E9C-830B-C300-A9A0-DB34636F40D1}"/>
              </a:ext>
            </a:extLst>
          </p:cNvPr>
          <p:cNvCxnSpPr>
            <a:cxnSpLocks/>
          </p:cNvCxnSpPr>
          <p:nvPr/>
        </p:nvCxnSpPr>
        <p:spPr>
          <a:xfrm>
            <a:off x="4715272" y="3123375"/>
            <a:ext cx="0" cy="925849"/>
          </a:xfrm>
          <a:prstGeom prst="straightConnector1">
            <a:avLst/>
          </a:prstGeom>
          <a:ln w="12700">
            <a:solidFill>
              <a:srgbClr val="00677F"/>
            </a:solidFill>
            <a:headEnd type="oval" w="med" len="med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5FE97574-ABF4-49DB-B4B7-C73831F05656}"/>
              </a:ext>
            </a:extLst>
          </p:cNvPr>
          <p:cNvCxnSpPr>
            <a:cxnSpLocks/>
          </p:cNvCxnSpPr>
          <p:nvPr/>
        </p:nvCxnSpPr>
        <p:spPr>
          <a:xfrm>
            <a:off x="5514038" y="4311949"/>
            <a:ext cx="931194" cy="0"/>
          </a:xfrm>
          <a:prstGeom prst="straightConnector1">
            <a:avLst/>
          </a:prstGeom>
          <a:ln w="12700">
            <a:solidFill>
              <a:srgbClr val="00677F"/>
            </a:solidFill>
            <a:headEnd type="oval" w="med" len="med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784AFA77-C9E4-D6AD-C964-B3E6149B22F4}"/>
              </a:ext>
            </a:extLst>
          </p:cNvPr>
          <p:cNvCxnSpPr>
            <a:cxnSpLocks/>
          </p:cNvCxnSpPr>
          <p:nvPr/>
        </p:nvCxnSpPr>
        <p:spPr>
          <a:xfrm flipV="1">
            <a:off x="7262853" y="3582924"/>
            <a:ext cx="0" cy="349343"/>
          </a:xfrm>
          <a:prstGeom prst="straightConnector1">
            <a:avLst/>
          </a:prstGeom>
          <a:ln w="12700">
            <a:solidFill>
              <a:srgbClr val="00677F"/>
            </a:solidFill>
            <a:headEnd type="oval" w="med" len="med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de Seta Reta 24">
            <a:extLst>
              <a:ext uri="{FF2B5EF4-FFF2-40B4-BE49-F238E27FC236}">
                <a16:creationId xmlns:a16="http://schemas.microsoft.com/office/drawing/2014/main" id="{96EB0757-1DC3-66B9-7668-168A72637BDE}"/>
              </a:ext>
            </a:extLst>
          </p:cNvPr>
          <p:cNvCxnSpPr>
            <a:cxnSpLocks/>
          </p:cNvCxnSpPr>
          <p:nvPr/>
        </p:nvCxnSpPr>
        <p:spPr>
          <a:xfrm flipV="1">
            <a:off x="4680212" y="1704068"/>
            <a:ext cx="0" cy="541781"/>
          </a:xfrm>
          <a:prstGeom prst="straightConnector1">
            <a:avLst/>
          </a:prstGeom>
          <a:ln w="19050">
            <a:solidFill>
              <a:srgbClr val="00677F"/>
            </a:solidFill>
            <a:prstDash val="dash"/>
            <a:headEnd type="oval" w="med" len="med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de Seta Reta 25">
            <a:extLst>
              <a:ext uri="{FF2B5EF4-FFF2-40B4-BE49-F238E27FC236}">
                <a16:creationId xmlns:a16="http://schemas.microsoft.com/office/drawing/2014/main" id="{9A3613C9-36A3-DDE5-8BC5-2E63663BA41D}"/>
              </a:ext>
            </a:extLst>
          </p:cNvPr>
          <p:cNvCxnSpPr>
            <a:cxnSpLocks/>
          </p:cNvCxnSpPr>
          <p:nvPr/>
        </p:nvCxnSpPr>
        <p:spPr>
          <a:xfrm>
            <a:off x="5363917" y="1416050"/>
            <a:ext cx="843677" cy="0"/>
          </a:xfrm>
          <a:prstGeom prst="straightConnector1">
            <a:avLst/>
          </a:prstGeom>
          <a:ln w="19050">
            <a:solidFill>
              <a:srgbClr val="00677F"/>
            </a:solidFill>
            <a:prstDash val="dash"/>
            <a:headEnd type="oval" w="med" len="med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de Seta Reta 26">
            <a:extLst>
              <a:ext uri="{FF2B5EF4-FFF2-40B4-BE49-F238E27FC236}">
                <a16:creationId xmlns:a16="http://schemas.microsoft.com/office/drawing/2014/main" id="{B6FE2EB7-AC8F-B41C-481F-2521AA35C9D7}"/>
              </a:ext>
            </a:extLst>
          </p:cNvPr>
          <p:cNvCxnSpPr>
            <a:cxnSpLocks/>
          </p:cNvCxnSpPr>
          <p:nvPr/>
        </p:nvCxnSpPr>
        <p:spPr>
          <a:xfrm>
            <a:off x="1858632" y="4135474"/>
            <a:ext cx="1535" cy="233598"/>
          </a:xfrm>
          <a:prstGeom prst="straightConnector1">
            <a:avLst/>
          </a:prstGeom>
          <a:ln w="12700">
            <a:solidFill>
              <a:srgbClr val="00677F"/>
            </a:solidFill>
            <a:headEnd type="none" w="med" len="med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5CEC8F70-485F-6BAB-6E6C-7B645F57B18C}"/>
              </a:ext>
            </a:extLst>
          </p:cNvPr>
          <p:cNvSpPr/>
          <p:nvPr/>
        </p:nvSpPr>
        <p:spPr>
          <a:xfrm>
            <a:off x="987595" y="3782763"/>
            <a:ext cx="1710240" cy="374568"/>
          </a:xfrm>
          <a:prstGeom prst="roundRect">
            <a:avLst/>
          </a:prstGeom>
          <a:solidFill>
            <a:srgbClr val="FFA3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600" b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Kanit Light" panose="020B0604020202020204" charset="-34"/>
                <a:ea typeface="+mn-ea"/>
                <a:cs typeface="Kanit Light" panose="020B0604020202020204" charset="-34"/>
                <a:sym typeface="Calibri"/>
              </a:rPr>
              <a:t>+ Produtividade</a:t>
            </a:r>
          </a:p>
        </p:txBody>
      </p:sp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52E1A057-BA3D-6A3A-7B22-8EA8A78DDB7F}"/>
              </a:ext>
            </a:extLst>
          </p:cNvPr>
          <p:cNvSpPr/>
          <p:nvPr/>
        </p:nvSpPr>
        <p:spPr>
          <a:xfrm>
            <a:off x="4008440" y="1241259"/>
            <a:ext cx="1224603" cy="374568"/>
          </a:xfrm>
          <a:prstGeom prst="roundRect">
            <a:avLst/>
          </a:prstGeom>
          <a:solidFill>
            <a:srgbClr val="A9C23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sz="1600" b="1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Pré-seleção</a:t>
            </a:r>
            <a:endParaRPr kumimoji="0" lang="pt-BR" sz="1600" b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Kanit Light" panose="020B0604020202020204" charset="-34"/>
              <a:ea typeface="+mn-ea"/>
              <a:cs typeface="Kanit Light" panose="020B0604020202020204" charset="-34"/>
              <a:sym typeface="Calibri"/>
            </a:endParaRPr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328D8796-0B5D-E1B1-A660-CC0DE0C1D035}"/>
              </a:ext>
            </a:extLst>
          </p:cNvPr>
          <p:cNvSpPr/>
          <p:nvPr/>
        </p:nvSpPr>
        <p:spPr>
          <a:xfrm>
            <a:off x="4086965" y="2336715"/>
            <a:ext cx="1224603" cy="646983"/>
          </a:xfrm>
          <a:prstGeom prst="roundRect">
            <a:avLst/>
          </a:prstGeom>
          <a:solidFill>
            <a:srgbClr val="A9C23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sz="1600" b="1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OEC </a:t>
            </a:r>
          </a:p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sz="1600" b="1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Inovação</a:t>
            </a:r>
            <a:endParaRPr kumimoji="0" lang="pt-BR" sz="1600" b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Kanit Light" panose="020B0604020202020204" charset="-34"/>
              <a:ea typeface="+mn-ea"/>
              <a:cs typeface="Kanit Light" panose="020B0604020202020204" charset="-34"/>
              <a:sym typeface="Calibri"/>
            </a:endParaRPr>
          </a:p>
        </p:txBody>
      </p:sp>
      <p:sp>
        <p:nvSpPr>
          <p:cNvPr id="31" name="Retângulo: Cantos Arredondados 30">
            <a:extLst>
              <a:ext uri="{FF2B5EF4-FFF2-40B4-BE49-F238E27FC236}">
                <a16:creationId xmlns:a16="http://schemas.microsoft.com/office/drawing/2014/main" id="{2DFB36AE-F1B1-2E78-8C6B-FCC9CE4D0A50}"/>
              </a:ext>
            </a:extLst>
          </p:cNvPr>
          <p:cNvSpPr/>
          <p:nvPr/>
        </p:nvSpPr>
        <p:spPr>
          <a:xfrm>
            <a:off x="4102970" y="4127564"/>
            <a:ext cx="1224603" cy="374568"/>
          </a:xfrm>
          <a:prstGeom prst="roundRect">
            <a:avLst/>
          </a:prstGeom>
          <a:solidFill>
            <a:srgbClr val="A9C23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sz="1600" b="1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“Desafios”</a:t>
            </a:r>
            <a:endParaRPr kumimoji="0" lang="pt-BR" sz="1600" b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Kanit Light" panose="020B0604020202020204" charset="-34"/>
              <a:ea typeface="+mn-ea"/>
              <a:cs typeface="Kanit Light" panose="020B0604020202020204" charset="-34"/>
              <a:sym typeface="Calibri"/>
            </a:endParaRPr>
          </a:p>
        </p:txBody>
      </p:sp>
      <p:sp>
        <p:nvSpPr>
          <p:cNvPr id="32" name="Retângulo: Cantos Arredondados 31">
            <a:extLst>
              <a:ext uri="{FF2B5EF4-FFF2-40B4-BE49-F238E27FC236}">
                <a16:creationId xmlns:a16="http://schemas.microsoft.com/office/drawing/2014/main" id="{BF373BE0-1474-40FF-EF14-054A79F39A31}"/>
              </a:ext>
            </a:extLst>
          </p:cNvPr>
          <p:cNvSpPr/>
          <p:nvPr/>
        </p:nvSpPr>
        <p:spPr>
          <a:xfrm>
            <a:off x="6601474" y="3988458"/>
            <a:ext cx="1224603" cy="646983"/>
          </a:xfrm>
          <a:prstGeom prst="roundRect">
            <a:avLst/>
          </a:prstGeom>
          <a:solidFill>
            <a:srgbClr val="A9C23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sz="1600" b="1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Equipe </a:t>
            </a:r>
            <a:r>
              <a:rPr lang="pt-BR" sz="1600" b="1" dirty="0" err="1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InovaBra</a:t>
            </a:r>
            <a:endParaRPr kumimoji="0" lang="pt-BR" sz="1600" b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Kanit Light" panose="020B0604020202020204" charset="-34"/>
              <a:ea typeface="+mn-ea"/>
              <a:cs typeface="Kanit Light" panose="020B0604020202020204" charset="-34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4761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3398A101-F0F4-1132-0CB1-8A5B93B7E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740721DB-8800-FD92-BCCD-9AD19E796C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noProof="0" dirty="0"/>
              <a:t>TIPO DE CASO &amp; DESCRIÇÃO DA PRÁTICA</a:t>
            </a:r>
            <a:br>
              <a:rPr lang="pt-BR" noProof="0" dirty="0"/>
            </a:br>
            <a:endParaRPr lang="pt-BR" noProof="0" dirty="0"/>
          </a:p>
        </p:txBody>
      </p:sp>
      <p:pic>
        <p:nvPicPr>
          <p:cNvPr id="2" name="Google Shape;85;p13" descr="A person holding a phone&#10;&#10;Description automatically generated with low confidence">
            <a:extLst>
              <a:ext uri="{FF2B5EF4-FFF2-40B4-BE49-F238E27FC236}">
                <a16:creationId xmlns:a16="http://schemas.microsoft.com/office/drawing/2014/main" id="{8C15087B-C69E-6E1D-ED14-B5343D7C19D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51818"/>
          <a:stretch>
            <a:fillRect/>
          </a:stretch>
        </p:blipFill>
        <p:spPr>
          <a:xfrm>
            <a:off x="4871577" y="1662103"/>
            <a:ext cx="2933684" cy="2763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6;p13" descr="Logo_Novo.png">
            <a:extLst>
              <a:ext uri="{FF2B5EF4-FFF2-40B4-BE49-F238E27FC236}">
                <a16:creationId xmlns:a16="http://schemas.microsoft.com/office/drawing/2014/main" id="{05B655B7-A321-62E5-6232-9554883D902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71577" y="850196"/>
            <a:ext cx="2933684" cy="65116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177;p50">
            <a:extLst>
              <a:ext uri="{FF2B5EF4-FFF2-40B4-BE49-F238E27FC236}">
                <a16:creationId xmlns:a16="http://schemas.microsoft.com/office/drawing/2014/main" id="{DB317189-6FF3-0F00-78DF-286A79DE4773}"/>
              </a:ext>
            </a:extLst>
          </p:cNvPr>
          <p:cNvSpPr txBox="1">
            <a:spLocks/>
          </p:cNvSpPr>
          <p:nvPr/>
        </p:nvSpPr>
        <p:spPr>
          <a:xfrm>
            <a:off x="1103225" y="981948"/>
            <a:ext cx="3169200" cy="16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r>
              <a:rPr lang="pt-BR" sz="2000" noProof="0" dirty="0"/>
              <a:t>SELEÇÃO</a:t>
            </a:r>
          </a:p>
        </p:txBody>
      </p:sp>
      <p:sp>
        <p:nvSpPr>
          <p:cNvPr id="11" name="Google Shape;1178;p50">
            <a:extLst>
              <a:ext uri="{FF2B5EF4-FFF2-40B4-BE49-F238E27FC236}">
                <a16:creationId xmlns:a16="http://schemas.microsoft.com/office/drawing/2014/main" id="{4E188622-934C-AC82-57F4-DCA3AC6FE794}"/>
              </a:ext>
            </a:extLst>
          </p:cNvPr>
          <p:cNvSpPr txBox="1">
            <a:spLocks/>
          </p:cNvSpPr>
          <p:nvPr/>
        </p:nvSpPr>
        <p:spPr>
          <a:xfrm>
            <a:off x="1103225" y="2679022"/>
            <a:ext cx="3169200" cy="1746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0" indent="0">
              <a:buFont typeface="Kanit Light"/>
              <a:buNone/>
            </a:pPr>
            <a:r>
              <a:rPr lang="pt-BR" dirty="0"/>
              <a:t>A startup </a:t>
            </a:r>
            <a:r>
              <a:rPr lang="pt-BR" b="1" dirty="0">
                <a:solidFill>
                  <a:srgbClr val="803176"/>
                </a:solidFill>
              </a:rPr>
              <a:t>Fast4sign</a:t>
            </a:r>
            <a:r>
              <a:rPr lang="pt-BR" dirty="0"/>
              <a:t> foi selecionada com sua plataforma digital, que automatizou a gestão de documentos e a coleta de assinaturas eletrônicas para o processo de contratação.</a:t>
            </a:r>
          </a:p>
        </p:txBody>
      </p:sp>
    </p:spTree>
    <p:extLst>
      <p:ext uri="{BB962C8B-B14F-4D97-AF65-F5344CB8AC3E}">
        <p14:creationId xmlns:p14="http://schemas.microsoft.com/office/powerpoint/2010/main" val="41086451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5A97DB19-4C50-DBD7-AB27-B4F7794C0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>
            <a:extLst>
              <a:ext uri="{FF2B5EF4-FFF2-40B4-BE49-F238E27FC236}">
                <a16:creationId xmlns:a16="http://schemas.microsoft.com/office/drawing/2014/main" id="{C477E4D5-83D7-9301-AE50-681F885CA76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noProof="0" dirty="0"/>
              <a:t>ORIGINALIDADE &amp; INOVAÇÃO</a:t>
            </a:r>
          </a:p>
        </p:txBody>
      </p:sp>
      <p:sp>
        <p:nvSpPr>
          <p:cNvPr id="5" name="Google Shape;1177;p50">
            <a:extLst>
              <a:ext uri="{FF2B5EF4-FFF2-40B4-BE49-F238E27FC236}">
                <a16:creationId xmlns:a16="http://schemas.microsoft.com/office/drawing/2014/main" id="{FE24D19D-B9AE-95A8-D667-69095B71CDD0}"/>
              </a:ext>
            </a:extLst>
          </p:cNvPr>
          <p:cNvSpPr txBox="1">
            <a:spLocks/>
          </p:cNvSpPr>
          <p:nvPr/>
        </p:nvSpPr>
        <p:spPr>
          <a:xfrm>
            <a:off x="4466785" y="494680"/>
            <a:ext cx="3169200" cy="16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r>
              <a:rPr lang="pt-BR" sz="2000" dirty="0"/>
              <a:t>ABORDAGENS</a:t>
            </a:r>
            <a:endParaRPr lang="pt-BR" sz="2000" noProof="0" dirty="0"/>
          </a:p>
        </p:txBody>
      </p:sp>
      <p:sp>
        <p:nvSpPr>
          <p:cNvPr id="6" name="Google Shape;1178;p50">
            <a:extLst>
              <a:ext uri="{FF2B5EF4-FFF2-40B4-BE49-F238E27FC236}">
                <a16:creationId xmlns:a16="http://schemas.microsoft.com/office/drawing/2014/main" id="{28F04143-B638-1283-1FB1-767EEE52D3A3}"/>
              </a:ext>
            </a:extLst>
          </p:cNvPr>
          <p:cNvSpPr txBox="1">
            <a:spLocks/>
          </p:cNvSpPr>
          <p:nvPr/>
        </p:nvSpPr>
        <p:spPr>
          <a:xfrm>
            <a:off x="4466785" y="2152480"/>
            <a:ext cx="3768351" cy="227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r>
              <a:rPr lang="pt-BR" dirty="0"/>
              <a:t>Em vez de desenvolver internamente ou comprar soluções "de prateleira", a Odebrecht buscou ativamente no ecossistema de startups uma </a:t>
            </a:r>
            <a:r>
              <a:rPr lang="pt-BR" b="1" dirty="0">
                <a:solidFill>
                  <a:srgbClr val="803176"/>
                </a:solidFill>
              </a:rPr>
              <a:t>solução inovadora e específica, acelerando o tempo de mercado e minimizando riscos de P&amp;D.</a:t>
            </a:r>
          </a:p>
          <a:p>
            <a:pPr marL="285750" indent="-285750"/>
            <a:endParaRPr lang="pt-BR" noProof="0" dirty="0"/>
          </a:p>
        </p:txBody>
      </p:sp>
      <p:pic>
        <p:nvPicPr>
          <p:cNvPr id="7" name="Imagem 6" descr="Texto, Carta&#10;&#10;O conteúdo gerado por IA pode estar incorreto.">
            <a:extLst>
              <a:ext uri="{FF2B5EF4-FFF2-40B4-BE49-F238E27FC236}">
                <a16:creationId xmlns:a16="http://schemas.microsoft.com/office/drawing/2014/main" id="{10EC2CC7-B927-2624-BE93-5CB02F428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309" y="1315633"/>
            <a:ext cx="3768351" cy="2512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483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D43B2FEF-0FD4-A701-4EF4-2D7C76D42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Homem com os braços para cima&#10;&#10;O conteúdo gerado por IA pode estar incorreto.">
            <a:extLst>
              <a:ext uri="{FF2B5EF4-FFF2-40B4-BE49-F238E27FC236}">
                <a16:creationId xmlns:a16="http://schemas.microsoft.com/office/drawing/2014/main" id="{62AE7615-8FB1-0B88-819F-AFE394A667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2100" y="0"/>
            <a:ext cx="3429000" cy="5143500"/>
          </a:xfrm>
          <a:prstGeom prst="rect">
            <a:avLst/>
          </a:prstGeom>
        </p:spPr>
      </p:pic>
      <p:sp>
        <p:nvSpPr>
          <p:cNvPr id="108" name="Google Shape;108;p17">
            <a:extLst>
              <a:ext uri="{FF2B5EF4-FFF2-40B4-BE49-F238E27FC236}">
                <a16:creationId xmlns:a16="http://schemas.microsoft.com/office/drawing/2014/main" id="{69B361B8-B2B5-F1AB-1295-60ED95CE6E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noProof="0" dirty="0"/>
              <a:t>ORIGINALIDADE &amp; INOVAÇÃO</a:t>
            </a:r>
          </a:p>
        </p:txBody>
      </p:sp>
      <p:sp>
        <p:nvSpPr>
          <p:cNvPr id="5" name="Google Shape;1177;p50">
            <a:extLst>
              <a:ext uri="{FF2B5EF4-FFF2-40B4-BE49-F238E27FC236}">
                <a16:creationId xmlns:a16="http://schemas.microsoft.com/office/drawing/2014/main" id="{CBDCCF69-F136-5D4B-B0F5-8AEED698F0B1}"/>
              </a:ext>
            </a:extLst>
          </p:cNvPr>
          <p:cNvSpPr txBox="1">
            <a:spLocks/>
          </p:cNvSpPr>
          <p:nvPr/>
        </p:nvSpPr>
        <p:spPr>
          <a:xfrm>
            <a:off x="323681" y="494680"/>
            <a:ext cx="3169200" cy="16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r>
              <a:rPr lang="pt-BR" sz="2000" dirty="0"/>
              <a:t>PRÁTICA ÚNICA</a:t>
            </a:r>
            <a:endParaRPr lang="pt-BR" sz="2000" noProof="0" dirty="0"/>
          </a:p>
        </p:txBody>
      </p:sp>
      <p:sp>
        <p:nvSpPr>
          <p:cNvPr id="6" name="Google Shape;1178;p50">
            <a:extLst>
              <a:ext uri="{FF2B5EF4-FFF2-40B4-BE49-F238E27FC236}">
                <a16:creationId xmlns:a16="http://schemas.microsoft.com/office/drawing/2014/main" id="{EAE28434-84CD-70AD-7FFB-06FE5934C26E}"/>
              </a:ext>
            </a:extLst>
          </p:cNvPr>
          <p:cNvSpPr txBox="1">
            <a:spLocks/>
          </p:cNvSpPr>
          <p:nvPr/>
        </p:nvSpPr>
        <p:spPr>
          <a:xfrm>
            <a:off x="323681" y="2152480"/>
            <a:ext cx="3768351" cy="227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r>
              <a:rPr lang="pt-BR" dirty="0"/>
              <a:t>Foco em </a:t>
            </a:r>
            <a:r>
              <a:rPr lang="pt-BR" b="1" dirty="0">
                <a:solidFill>
                  <a:srgbClr val="803176"/>
                </a:solidFill>
              </a:rPr>
              <a:t>um problema operacional crítico</a:t>
            </a:r>
            <a:r>
              <a:rPr lang="pt-BR" dirty="0">
                <a:solidFill>
                  <a:srgbClr val="803176"/>
                </a:solidFill>
              </a:rPr>
              <a:t> </a:t>
            </a:r>
            <a:r>
              <a:rPr lang="pt-BR" dirty="0"/>
              <a:t>com uma solução de </a:t>
            </a:r>
            <a:r>
              <a:rPr lang="pt-BR" b="1" dirty="0">
                <a:solidFill>
                  <a:srgbClr val="803176"/>
                </a:solidFill>
              </a:rPr>
              <a:t>inovação aberta de baixo custo e rápida implementação</a:t>
            </a:r>
            <a:r>
              <a:rPr lang="pt-BR" dirty="0"/>
              <a:t>, evitando os longos e custosos ciclos de desenvolvimento de software interno;</a:t>
            </a:r>
          </a:p>
          <a:p>
            <a:endParaRPr lang="pt-BR" dirty="0"/>
          </a:p>
          <a:p>
            <a:r>
              <a:rPr lang="pt-BR" dirty="0"/>
              <a:t>Uso de uma </a:t>
            </a:r>
            <a:r>
              <a:rPr lang="pt-BR" b="1" dirty="0">
                <a:solidFill>
                  <a:srgbClr val="803176"/>
                </a:solidFill>
              </a:rPr>
              <a:t>plataforma digital já existente e validada</a:t>
            </a:r>
            <a:r>
              <a:rPr lang="pt-BR" dirty="0"/>
              <a:t>, adaptada ao contexto da Odebrecht.</a:t>
            </a:r>
          </a:p>
          <a:p>
            <a:pPr marL="285750" indent="-28575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864072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31417A85-D11D-4060-A9D1-10B3A5239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>
            <a:extLst>
              <a:ext uri="{FF2B5EF4-FFF2-40B4-BE49-F238E27FC236}">
                <a16:creationId xmlns:a16="http://schemas.microsoft.com/office/drawing/2014/main" id="{F09E6FD1-1E46-FCA4-9646-F9B784B193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noProof="0" dirty="0"/>
              <a:t>COLABORAÇÃO &amp; ENGAJAMENTO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F699352-B02E-AB60-966A-627048A87B8B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 anchor="ctr"/>
          <a:lstStyle/>
          <a:p>
            <a:pPr marL="139700" indent="0">
              <a:buNone/>
            </a:pPr>
            <a:r>
              <a:rPr lang="pt-BR" sz="2000" b="1" noProof="0" dirty="0">
                <a:solidFill>
                  <a:srgbClr val="803176"/>
                </a:solidFill>
              </a:rPr>
              <a:t>Equipes internas</a:t>
            </a:r>
            <a:r>
              <a:rPr lang="pt-BR" sz="2000" noProof="0" dirty="0">
                <a:solidFill>
                  <a:srgbClr val="803176"/>
                </a:solidFill>
              </a:rPr>
              <a:t>: </a:t>
            </a:r>
          </a:p>
          <a:p>
            <a:pPr marL="139700" indent="0">
              <a:buNone/>
            </a:pPr>
            <a:endParaRPr lang="pt-BR" sz="1600" noProof="0" dirty="0">
              <a:solidFill>
                <a:srgbClr val="803176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noProof="0" dirty="0"/>
              <a:t>Equipe de RH da Odebrecht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noProof="0" dirty="0"/>
              <a:t>TI Corporativa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Área de governança</a:t>
            </a:r>
            <a:endParaRPr lang="pt-BR" noProof="0" dirty="0"/>
          </a:p>
          <a:p>
            <a:pPr>
              <a:buFont typeface="Arial" panose="020B0604020202020204" pitchFamily="34" charset="0"/>
              <a:buChar char="•"/>
            </a:pPr>
            <a:r>
              <a:rPr lang="pt-BR" noProof="0" dirty="0"/>
              <a:t>Equipe de Inovação</a:t>
            </a:r>
          </a:p>
          <a:p>
            <a:pPr marL="139700" indent="0">
              <a:buNone/>
            </a:pPr>
            <a:endParaRPr lang="pt-BR" noProof="0" dirty="0"/>
          </a:p>
          <a:p>
            <a:pPr marL="139700" indent="0">
              <a:buNone/>
            </a:pPr>
            <a:r>
              <a:rPr lang="pt-BR" sz="2000" b="1" dirty="0">
                <a:solidFill>
                  <a:srgbClr val="803176"/>
                </a:solidFill>
              </a:rPr>
              <a:t>Equipes externas:</a:t>
            </a:r>
          </a:p>
          <a:p>
            <a:pPr>
              <a:buFont typeface="Arial" panose="020B0604020202020204" pitchFamily="34" charset="0"/>
              <a:buChar char="•"/>
            </a:pPr>
            <a:endParaRPr lang="pt-BR" noProof="0" dirty="0"/>
          </a:p>
          <a:p>
            <a:pPr>
              <a:buFont typeface="Arial" panose="020B0604020202020204" pitchFamily="34" charset="0"/>
              <a:buChar char="•"/>
            </a:pPr>
            <a:r>
              <a:rPr lang="pt-BR" noProof="0" dirty="0" err="1"/>
              <a:t>Inovabra</a:t>
            </a:r>
            <a:r>
              <a:rPr lang="pt-BR" noProof="0" dirty="0"/>
              <a:t> (hub de inovação)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noProof="0" dirty="0"/>
              <a:t>Fast4Sign (startup vencedora)</a:t>
            </a:r>
          </a:p>
          <a:p>
            <a:endParaRPr lang="pt-BR" noProof="0" dirty="0"/>
          </a:p>
        </p:txBody>
      </p:sp>
      <p:pic>
        <p:nvPicPr>
          <p:cNvPr id="6" name="Imagem 5" descr="Grupo de pessoas sentadas em cadeiras&#10;&#10;O conteúdo gerado por IA pode estar incorreto.">
            <a:extLst>
              <a:ext uri="{FF2B5EF4-FFF2-40B4-BE49-F238E27FC236}">
                <a16:creationId xmlns:a16="http://schemas.microsoft.com/office/drawing/2014/main" id="{90C723C0-C742-7A17-F17C-26F62C14CF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34665"/>
            <a:ext cx="4572000" cy="210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0753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F759DF88-A8CF-4AF5-D6AD-2F78683C3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>
            <a:extLst>
              <a:ext uri="{FF2B5EF4-FFF2-40B4-BE49-F238E27FC236}">
                <a16:creationId xmlns:a16="http://schemas.microsoft.com/office/drawing/2014/main" id="{E9381CB2-7210-BB9E-DC8A-493FBC333B5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noProof="0" dirty="0"/>
              <a:t>COLABORAÇÃO &amp; ENGAJAMENTO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9AB9767-AD2D-11A8-526E-B4D0155C7460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 anchor="ctr"/>
          <a:lstStyle/>
          <a:p>
            <a:pPr marL="139700" lvl="0" indent="0">
              <a:buNone/>
            </a:pPr>
            <a:r>
              <a:rPr lang="pt-BR" sz="2000" b="1" dirty="0">
                <a:solidFill>
                  <a:srgbClr val="803176"/>
                </a:solidFill>
              </a:rPr>
              <a:t>Mecanismos de </a:t>
            </a:r>
            <a:r>
              <a:rPr lang="pt-BR" sz="2000" b="1" dirty="0" err="1">
                <a:solidFill>
                  <a:srgbClr val="803176"/>
                </a:solidFill>
              </a:rPr>
              <a:t>co-criação</a:t>
            </a:r>
            <a:r>
              <a:rPr lang="pt-BR" sz="2000" b="1" dirty="0">
                <a:solidFill>
                  <a:srgbClr val="803176"/>
                </a:solidFill>
              </a:rPr>
              <a:t>, governança conjunta e compartilhamento de valor:</a:t>
            </a:r>
          </a:p>
          <a:p>
            <a:pPr marL="139700" lvl="0" indent="0">
              <a:buNone/>
            </a:pPr>
            <a:endParaRPr lang="pt-BR" sz="2000" b="1" dirty="0">
              <a:solidFill>
                <a:srgbClr val="803176"/>
              </a:solidFill>
            </a:endParaRPr>
          </a:p>
          <a:p>
            <a:r>
              <a:rPr lang="pt-BR" dirty="0"/>
              <a:t>Lançamento de um desafio formal para startups;</a:t>
            </a:r>
          </a:p>
          <a:p>
            <a:r>
              <a:rPr lang="pt-BR" dirty="0"/>
              <a:t>Processo seletivo que avaliou adequação técnica, segurança e escalabilidade das propostas;</a:t>
            </a:r>
          </a:p>
          <a:p>
            <a:r>
              <a:rPr lang="pt-BR" dirty="0"/>
              <a:t>Colaboração próxima durante a implementação da plataforma digital.</a:t>
            </a:r>
          </a:p>
          <a:p>
            <a:r>
              <a:rPr lang="pt-BR" dirty="0"/>
              <a:t>Compartilhamento de valor: Eficiência e transformação para Odebrecht, validação, escala e visibilidade para Fast4sign.</a:t>
            </a:r>
          </a:p>
          <a:p>
            <a:endParaRPr lang="pt-BR" noProof="0" dirty="0"/>
          </a:p>
        </p:txBody>
      </p:sp>
      <p:pic>
        <p:nvPicPr>
          <p:cNvPr id="3" name="Imagem 2" descr="Ícone&#10;&#10;O conteúdo gerado por IA pode estar incorreto.">
            <a:extLst>
              <a:ext uri="{FF2B5EF4-FFF2-40B4-BE49-F238E27FC236}">
                <a16:creationId xmlns:a16="http://schemas.microsoft.com/office/drawing/2014/main" id="{9F17D378-AE08-3B77-F25E-3D1C4FDFD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77" b="89994" l="9812" r="89994">
                        <a14:foregroundMark x1="36610" y1="40954" x2="36610" y2="40954"/>
                        <a14:foregroundMark x1="36610" y1="41419" x2="36610" y2="41419"/>
                        <a14:foregroundMark x1="36610" y1="41419" x2="36610" y2="41419"/>
                        <a14:foregroundMark x1="21563" y1="87347" x2="14408" y2="89732"/>
                        <a14:foregroundMark x1="14408" y1="89732" x2="9812" y2="80454"/>
                        <a14:foregroundMark x1="9812" y1="80454" x2="11053" y2="74346"/>
                        <a14:foregroundMark x1="11344" y1="74200" x2="17413" y2="81675"/>
                        <a14:foregroundMark x1="17413" y1="81675" x2="18266" y2="84555"/>
                        <a14:foregroundMark x1="74733" y1="36795" x2="66066" y2="46219"/>
                        <a14:foregroundMark x1="66066" y1="46219" x2="72019" y2="57417"/>
                        <a14:foregroundMark x1="72019" y1="57417" x2="80939" y2="57446"/>
                        <a14:foregroundMark x1="80939" y1="57446" x2="83013" y2="46248"/>
                        <a14:foregroundMark x1="83013" y1="46248" x2="76207" y2="38569"/>
                        <a14:foregroundMark x1="76207" y1="38569" x2="70506" y2="38947"/>
                        <a14:foregroundMark x1="74830" y1="42525" x2="73221" y2="56748"/>
                        <a14:foregroundMark x1="73221" y1="56748" x2="79523" y2="55003"/>
                        <a14:foregroundMark x1="79523" y1="55003" x2="75238" y2="43717"/>
                        <a14:foregroundMark x1="75238" y1="43717" x2="73298" y2="43601"/>
                        <a14:foregroundMark x1="38569" y1="50087" x2="25810" y2="63380"/>
                        <a14:foregroundMark x1="25810" y1="63380" x2="40295" y2="74287"/>
                        <a14:foregroundMark x1="40295" y1="74287" x2="48924" y2="55701"/>
                        <a14:foregroundMark x1="48924" y1="55701" x2="38453" y2="45143"/>
                        <a14:foregroundMark x1="38453" y1="45143" x2="33314" y2="47004"/>
                        <a14:foregroundMark x1="35563" y1="88104" x2="46287" y2="88104"/>
                        <a14:foregroundMark x1="46287" y1="88104" x2="56797" y2="88074"/>
                        <a14:foregroundMark x1="56797" y1="88074" x2="62924" y2="85398"/>
                        <a14:foregroundMark x1="62924" y1="85398" x2="64611" y2="73706"/>
                        <a14:foregroundMark x1="64611" y1="73706" x2="54664" y2="66783"/>
                        <a14:foregroundMark x1="54664" y1="66783" x2="40993" y2="70332"/>
                        <a14:foregroundMark x1="40993" y1="70332" x2="37173" y2="79872"/>
                        <a14:foregroundMark x1="37173" y1="79872" x2="38045" y2="87493"/>
                        <a14:foregroundMark x1="37212" y1="49476" x2="30754" y2="54305"/>
                        <a14:foregroundMark x1="30754" y1="54305" x2="38433" y2="54567"/>
                        <a14:foregroundMark x1="38433" y1="54567" x2="29087" y2="49767"/>
                        <a14:foregroundMark x1="29087" y1="49767" x2="29087" y2="49767"/>
                        <a14:foregroundMark x1="60520" y1="68790" x2="52783" y2="70186"/>
                        <a14:foregroundMark x1="52783" y1="70186" x2="39345" y2="78999"/>
                        <a14:foregroundMark x1="39345" y1="78999" x2="43339" y2="88278"/>
                        <a14:foregroundMark x1="43339" y1="88278" x2="55168" y2="89354"/>
                        <a14:foregroundMark x1="55168" y1="89354" x2="62498" y2="74666"/>
                        <a14:foregroundMark x1="62498" y1="74666" x2="56603" y2="66172"/>
                        <a14:foregroundMark x1="56603" y1="66172" x2="54644" y2="6570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3071" y="2897752"/>
            <a:ext cx="3935211" cy="262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2817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D3516AF0-F6AF-E81C-2FFD-99B328F76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COLABORAÇÃO &amp; ENGAJAMENTO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9C1B3C7B-0F1E-1C77-B9A7-BB77B56424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pt-BR" sz="2000" b="1" dirty="0">
                <a:solidFill>
                  <a:srgbClr val="803176"/>
                </a:solidFill>
                <a:latin typeface="Kanit"/>
                <a:cs typeface="Kanit"/>
                <a:sym typeface="Kanit"/>
              </a:rPr>
              <a:t>PROPOSTA</a:t>
            </a:r>
            <a:r>
              <a:rPr lang="pt-BR" sz="2000" b="1" dirty="0">
                <a:solidFill>
                  <a:schemeClr val="bg1"/>
                </a:solidFill>
                <a:latin typeface="Kanit" panose="020B0604020202020204" charset="-34"/>
                <a:cs typeface="Kanit" panose="020B0604020202020204" charset="-34"/>
              </a:rPr>
              <a:t> </a:t>
            </a:r>
            <a:r>
              <a:rPr lang="pt-BR" sz="2000" b="1" dirty="0">
                <a:solidFill>
                  <a:srgbClr val="803176"/>
                </a:solidFill>
                <a:latin typeface="Kanit"/>
                <a:cs typeface="Kanit"/>
              </a:rPr>
              <a:t>FAST4SIGN</a:t>
            </a:r>
          </a:p>
          <a:p>
            <a:pPr marL="139700" indent="0">
              <a:buNone/>
            </a:pPr>
            <a:endParaRPr lang="pt-BR" sz="2000" b="1" dirty="0">
              <a:solidFill>
                <a:schemeClr val="bg1"/>
              </a:solidFill>
              <a:latin typeface="Kanit" panose="020B0604020202020204" charset="-34"/>
              <a:cs typeface="Kanit" panose="020B0604020202020204" charset="-34"/>
            </a:endParaRPr>
          </a:p>
          <a:p>
            <a:pPr marL="139700" indent="0" algn="ctr">
              <a:buNone/>
            </a:pPr>
            <a:r>
              <a:rPr lang="pt-BR" sz="1800" dirty="0">
                <a:sym typeface="Calibri"/>
              </a:rPr>
              <a:t>Implementar a cultura </a:t>
            </a:r>
            <a:r>
              <a:rPr lang="pt-BR" sz="1800" b="1" dirty="0" err="1">
                <a:solidFill>
                  <a:srgbClr val="00FF00"/>
                </a:solidFill>
                <a:latin typeface="Kanit Light" panose="020B0604020202020204" charset="-34"/>
                <a:ea typeface="Calibri"/>
                <a:cs typeface="Kanit Light" panose="020B0604020202020204" charset="-34"/>
                <a:sym typeface="Calibri"/>
              </a:rPr>
              <a:t>Paperless</a:t>
            </a:r>
            <a:r>
              <a:rPr lang="pt-BR" sz="1800" b="1" dirty="0">
                <a:solidFill>
                  <a:srgbClr val="00FF00"/>
                </a:solidFill>
                <a:latin typeface="Kanit Light" panose="020B0604020202020204" charset="-34"/>
                <a:ea typeface="Calibri"/>
                <a:cs typeface="Kanit Light" panose="020B0604020202020204" charset="-34"/>
                <a:sym typeface="Calibri"/>
              </a:rPr>
              <a:t> </a:t>
            </a:r>
            <a:r>
              <a:rPr lang="pt-BR" sz="1800" dirty="0">
                <a:sym typeface="Calibri"/>
              </a:rPr>
              <a:t>em todos os setores da empresa utilizando a </a:t>
            </a:r>
            <a:r>
              <a:rPr lang="pt-BR" sz="1800" b="1" dirty="0">
                <a:solidFill>
                  <a:srgbClr val="00FF00"/>
                </a:solidFill>
                <a:latin typeface="Kanit Light" panose="020B0604020202020204" charset="-34"/>
                <a:ea typeface="Calibri"/>
                <a:cs typeface="Kanit Light" panose="020B0604020202020204" charset="-34"/>
                <a:sym typeface="Calibri"/>
              </a:rPr>
              <a:t>assinatura eletrônica e digital </a:t>
            </a:r>
            <a:r>
              <a:rPr lang="pt-BR" sz="1800" dirty="0">
                <a:sym typeface="Calibri"/>
              </a:rPr>
              <a:t>gestão documental</a:t>
            </a:r>
          </a:p>
          <a:p>
            <a:pPr marL="139700" indent="0" algn="ctr">
              <a:buNone/>
            </a:pPr>
            <a:endParaRPr lang="pt-BR" sz="2000" b="1" dirty="0">
              <a:solidFill>
                <a:schemeClr val="bg1"/>
              </a:solidFill>
              <a:latin typeface="Kanit Light" panose="020B0604020202020204" charset="-34"/>
              <a:cs typeface="Kanit Light" panose="020B0604020202020204" charset="-34"/>
            </a:endParaRPr>
          </a:p>
          <a:p>
            <a:pPr marL="139700" indent="0" algn="ctr">
              <a:buNone/>
            </a:pPr>
            <a:r>
              <a:rPr lang="pt-BR" sz="2000" dirty="0">
                <a:solidFill>
                  <a:schemeClr val="lt1"/>
                </a:solidFill>
                <a:highlight>
                  <a:srgbClr val="1DE20A"/>
                </a:highlight>
                <a:latin typeface="Kanit Light" panose="020B0604020202020204" charset="-34"/>
                <a:ea typeface="Calibri"/>
                <a:cs typeface="Kanit Light" panose="020B0604020202020204" charset="-34"/>
                <a:sym typeface="Calibri"/>
              </a:rPr>
              <a:t>+Usabilidade, +Mobilidade</a:t>
            </a:r>
          </a:p>
          <a:p>
            <a:pPr marL="139700" indent="0" algn="ctr">
              <a:buNone/>
            </a:pPr>
            <a:endParaRPr lang="pt-BR" sz="2000" dirty="0">
              <a:solidFill>
                <a:schemeClr val="lt1"/>
              </a:solidFill>
              <a:highlight>
                <a:srgbClr val="1DE20A"/>
              </a:highlight>
              <a:latin typeface="Kanit Light" panose="020B0604020202020204" charset="-34"/>
              <a:cs typeface="Kanit Light" panose="020B0604020202020204" charset="-34"/>
            </a:endParaRPr>
          </a:p>
          <a:p>
            <a:pPr marL="139700" indent="0" algn="ctr">
              <a:buNone/>
            </a:pPr>
            <a:r>
              <a:rPr lang="pt-BR" sz="2000" b="1" dirty="0">
                <a:solidFill>
                  <a:schemeClr val="bg1"/>
                </a:solidFill>
                <a:highlight>
                  <a:srgbClr val="1DE20A"/>
                </a:highlight>
                <a:latin typeface="Kanit Light" panose="020B0604020202020204" charset="-34"/>
                <a:ea typeface="Calibri"/>
                <a:cs typeface="Kanit Light" panose="020B0604020202020204" charset="-34"/>
                <a:sym typeface="Calibri"/>
              </a:rPr>
              <a:t>COM Baixo Custo</a:t>
            </a:r>
            <a:endParaRPr lang="pt-BR" sz="2000" b="1" dirty="0">
              <a:solidFill>
                <a:schemeClr val="bg1"/>
              </a:solidFill>
              <a:highlight>
                <a:srgbClr val="1DE20A"/>
              </a:highlight>
              <a:latin typeface="Kanit Light" panose="020B0604020202020204" charset="-34"/>
              <a:cs typeface="Kanit Light" panose="020B0604020202020204" charset="-34"/>
            </a:endParaRPr>
          </a:p>
          <a:p>
            <a:pPr marL="139700" indent="0">
              <a:buNone/>
            </a:pPr>
            <a:endParaRPr lang="pt-BR" sz="2000" b="1" dirty="0">
              <a:solidFill>
                <a:schemeClr val="bg1"/>
              </a:solidFill>
              <a:latin typeface="Kanit" panose="020B0604020202020204" charset="-34"/>
              <a:cs typeface="Kanit" panose="020B0604020202020204" charset="-34"/>
            </a:endParaRPr>
          </a:p>
        </p:txBody>
      </p:sp>
      <p:grpSp>
        <p:nvGrpSpPr>
          <p:cNvPr id="2" name="Group 11">
            <a:extLst>
              <a:ext uri="{FF2B5EF4-FFF2-40B4-BE49-F238E27FC236}">
                <a16:creationId xmlns:a16="http://schemas.microsoft.com/office/drawing/2014/main" id="{CBA2905B-9B38-4D14-7953-B6180B649AF9}"/>
              </a:ext>
            </a:extLst>
          </p:cNvPr>
          <p:cNvGrpSpPr/>
          <p:nvPr/>
        </p:nvGrpSpPr>
        <p:grpSpPr>
          <a:xfrm>
            <a:off x="5328593" y="1271921"/>
            <a:ext cx="4464534" cy="2995443"/>
            <a:chOff x="4319962" y="2121873"/>
            <a:chExt cx="5429525" cy="3642896"/>
          </a:xfrm>
        </p:grpSpPr>
        <p:pic>
          <p:nvPicPr>
            <p:cNvPr id="3" name="Google Shape;175;p18">
              <a:extLst>
                <a:ext uri="{FF2B5EF4-FFF2-40B4-BE49-F238E27FC236}">
                  <a16:creationId xmlns:a16="http://schemas.microsoft.com/office/drawing/2014/main" id="{E23FA888-7784-9913-B5FB-853E2583AA21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4319962" y="2121873"/>
              <a:ext cx="5429525" cy="36428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" name="Google Shape;176;p18">
              <a:extLst>
                <a:ext uri="{FF2B5EF4-FFF2-40B4-BE49-F238E27FC236}">
                  <a16:creationId xmlns:a16="http://schemas.microsoft.com/office/drawing/2014/main" id="{275E65EE-76E2-B44D-8150-19CEA75DF21D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543545" y="4009025"/>
              <a:ext cx="593124" cy="101707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Google Shape;180;p18">
            <a:extLst>
              <a:ext uri="{FF2B5EF4-FFF2-40B4-BE49-F238E27FC236}">
                <a16:creationId xmlns:a16="http://schemas.microsoft.com/office/drawing/2014/main" id="{ECD44171-7D81-3B77-5F6D-E3CA92FE28F6}"/>
              </a:ext>
            </a:extLst>
          </p:cNvPr>
          <p:cNvSpPr/>
          <p:nvPr/>
        </p:nvSpPr>
        <p:spPr>
          <a:xfrm>
            <a:off x="4514137" y="1938417"/>
            <a:ext cx="1942810" cy="2754269"/>
          </a:xfrm>
          <a:custGeom>
            <a:avLst/>
            <a:gdLst/>
            <a:ahLst/>
            <a:cxnLst/>
            <a:rect l="l" t="t" r="r" b="b"/>
            <a:pathLst>
              <a:path w="6869312" h="8546577" extrusionOk="0">
                <a:moveTo>
                  <a:pt x="0" y="0"/>
                </a:moveTo>
                <a:lnTo>
                  <a:pt x="6869312" y="0"/>
                </a:lnTo>
                <a:lnTo>
                  <a:pt x="6869312" y="8546578"/>
                </a:lnTo>
                <a:lnTo>
                  <a:pt x="0" y="85465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13323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186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E9E41E-4079-E80D-BA27-526646508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8F585800-A060-3C15-79EB-397F69B3B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COLABORAÇÃO &amp; ENGAJAMENTO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BEEEBBF0-5A02-D4C2-3514-98D7BA0AF32B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120650" indent="0">
              <a:buNone/>
            </a:pPr>
            <a:r>
              <a:rPr lang="pt-BR" sz="2000" b="1" dirty="0">
                <a:solidFill>
                  <a:schemeClr val="lt1"/>
                </a:solidFill>
                <a:latin typeface="Kanit" panose="020B0604020202020204" charset="-34"/>
                <a:ea typeface="Calibri"/>
                <a:cs typeface="Kanit" panose="020B0604020202020204" charset="-34"/>
                <a:sym typeface="Calibri"/>
              </a:rPr>
              <a:t>EXEMPLO DO QUE ESTAMOS </a:t>
            </a:r>
            <a:r>
              <a:rPr lang="pt-BR" sz="2000" b="1" dirty="0">
                <a:solidFill>
                  <a:srgbClr val="00FF00"/>
                </a:solidFill>
                <a:latin typeface="Kanit" panose="020B0604020202020204" charset="-34"/>
                <a:ea typeface="Calibri"/>
                <a:cs typeface="Kanit" panose="020B0604020202020204" charset="-34"/>
                <a:sym typeface="Calibri"/>
              </a:rPr>
              <a:t>DIGITALIZANDO:</a:t>
            </a:r>
            <a:endParaRPr lang="pt-BR" sz="2000" b="1" dirty="0">
              <a:solidFill>
                <a:srgbClr val="00FF00"/>
              </a:solidFill>
              <a:latin typeface="Kanit" panose="020B0604020202020204" charset="-34"/>
              <a:cs typeface="Kanit" panose="020B0604020202020204" charset="-34"/>
            </a:endParaRPr>
          </a:p>
          <a:p>
            <a:pPr marL="120650" indent="0">
              <a:buNone/>
            </a:pPr>
            <a:endParaRPr lang="pt-BR" dirty="0"/>
          </a:p>
          <a:p>
            <a:pPr marL="571500" lvl="0" indent="-571500">
              <a:buClr>
                <a:schemeClr val="lt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lt1"/>
                </a:solidFill>
                <a:latin typeface="Kanit Light" panose="020B0604020202020204" charset="-34"/>
                <a:ea typeface="Calibri"/>
                <a:cs typeface="Kanit Light" panose="020B0604020202020204" charset="-34"/>
                <a:sym typeface="Calibri"/>
              </a:rPr>
              <a:t>DOCMAT -  </a:t>
            </a:r>
            <a:r>
              <a:rPr lang="pt-BR" sz="1400" dirty="0">
                <a:solidFill>
                  <a:schemeClr val="lt1"/>
                </a:solidFill>
                <a:highlight>
                  <a:srgbClr val="008000"/>
                </a:highlight>
                <a:latin typeface="Kanit Light" panose="020B0604020202020204" charset="-34"/>
                <a:ea typeface="Calibri"/>
                <a:cs typeface="Kanit Light" panose="020B0604020202020204" charset="-34"/>
                <a:sym typeface="Calibri"/>
              </a:rPr>
              <a:t>Contratos liberação de material</a:t>
            </a:r>
          </a:p>
          <a:p>
            <a:pPr lvl="0">
              <a:buClr>
                <a:schemeClr val="lt1"/>
              </a:buClr>
              <a:buSzPct val="100000"/>
              <a:buFont typeface="Arial" panose="020B0604020202020204" pitchFamily="34" charset="0"/>
              <a:buChar char="•"/>
            </a:pPr>
            <a:endParaRPr lang="pt-BR" sz="1400" dirty="0">
              <a:solidFill>
                <a:schemeClr val="lt1"/>
              </a:solidFill>
              <a:latin typeface="Kanit Light" panose="020B0604020202020204" charset="-34"/>
              <a:ea typeface="Calibri"/>
              <a:cs typeface="Kanit Light" panose="020B0604020202020204" charset="-34"/>
              <a:sym typeface="Calibri"/>
            </a:endParaRPr>
          </a:p>
          <a:p>
            <a:pPr marL="571500" lvl="0" indent="-571500">
              <a:buClr>
                <a:schemeClr val="lt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lt1"/>
                </a:solidFill>
                <a:latin typeface="Kanit Light" panose="020B0604020202020204" charset="-34"/>
                <a:ea typeface="Calibri"/>
                <a:cs typeface="Kanit Light" panose="020B0604020202020204" charset="-34"/>
                <a:sym typeface="Calibri"/>
              </a:rPr>
              <a:t>RA - Doc de </a:t>
            </a:r>
            <a:r>
              <a:rPr lang="pt-BR" sz="1400" dirty="0">
                <a:solidFill>
                  <a:schemeClr val="lt1"/>
                </a:solidFill>
                <a:highlight>
                  <a:srgbClr val="008000"/>
                </a:highlight>
                <a:latin typeface="Kanit Light" panose="020B0604020202020204" charset="-34"/>
                <a:ea typeface="Calibri"/>
                <a:cs typeface="Kanit Light" panose="020B0604020202020204" charset="-34"/>
                <a:sym typeface="Calibri"/>
              </a:rPr>
              <a:t>Regularização de Apontamento Funcionário</a:t>
            </a:r>
          </a:p>
          <a:p>
            <a:pPr marL="571500" lvl="0" indent="-571500">
              <a:buClr>
                <a:schemeClr val="lt1"/>
              </a:buClr>
              <a:buSzPct val="100000"/>
              <a:buFont typeface="Arial" panose="020B0604020202020204" pitchFamily="34" charset="0"/>
              <a:buChar char="•"/>
            </a:pPr>
            <a:endParaRPr lang="pt-BR" sz="1400" dirty="0">
              <a:solidFill>
                <a:schemeClr val="lt1"/>
              </a:solidFill>
              <a:latin typeface="Kanit Light" panose="020B0604020202020204" charset="-34"/>
              <a:cs typeface="Kanit Light" panose="020B0604020202020204" charset="-34"/>
              <a:sym typeface="Calibri"/>
            </a:endParaRPr>
          </a:p>
          <a:p>
            <a:pPr marL="571500" lvl="0" indent="-571500">
              <a:buClr>
                <a:schemeClr val="lt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lt1"/>
                </a:solidFill>
                <a:latin typeface="Kanit Light" panose="020B0604020202020204" charset="-34"/>
                <a:cs typeface="Kanit Light" panose="020B0604020202020204" charset="-34"/>
                <a:sym typeface="Calibri"/>
              </a:rPr>
              <a:t>PO – Ordem de compra</a:t>
            </a:r>
            <a:br>
              <a:rPr lang="pt-BR" sz="1400" dirty="0">
                <a:solidFill>
                  <a:schemeClr val="lt1"/>
                </a:solidFill>
                <a:latin typeface="Kanit Light" panose="020B0604020202020204" charset="-34"/>
                <a:cs typeface="Kanit Light" panose="020B0604020202020204" charset="-34"/>
                <a:sym typeface="Calibri"/>
              </a:rPr>
            </a:br>
            <a:endParaRPr lang="pt-BR" sz="1400" dirty="0">
              <a:latin typeface="Kanit Light" panose="020B0604020202020204" charset="-34"/>
              <a:cs typeface="Kanit Light" panose="020B0604020202020204" charset="-34"/>
            </a:endParaRPr>
          </a:p>
          <a:p>
            <a:pPr marL="571500" lvl="0" indent="-571500">
              <a:buClr>
                <a:schemeClr val="lt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lt1"/>
                </a:solidFill>
                <a:latin typeface="Kanit Light" panose="020B0604020202020204" charset="-34"/>
                <a:ea typeface="Calibri"/>
                <a:cs typeface="Kanit Light" panose="020B0604020202020204" charset="-34"/>
                <a:sym typeface="Calibri"/>
              </a:rPr>
              <a:t>BM – Boletim de medição</a:t>
            </a:r>
            <a:br>
              <a:rPr lang="pt-BR" sz="1400" dirty="0">
                <a:solidFill>
                  <a:schemeClr val="lt1"/>
                </a:solidFill>
                <a:latin typeface="Kanit Light" panose="020B0604020202020204" charset="-34"/>
                <a:ea typeface="Calibri"/>
                <a:cs typeface="Kanit Light" panose="020B0604020202020204" charset="-34"/>
                <a:sym typeface="Calibri"/>
              </a:rPr>
            </a:br>
            <a:endParaRPr lang="pt-BR" sz="1400" dirty="0">
              <a:solidFill>
                <a:schemeClr val="lt1"/>
              </a:solidFill>
              <a:latin typeface="Kanit Light" panose="020B0604020202020204" charset="-34"/>
              <a:ea typeface="Calibri"/>
              <a:cs typeface="Kanit Light" panose="020B0604020202020204" charset="-34"/>
              <a:sym typeface="Calibri"/>
            </a:endParaRPr>
          </a:p>
          <a:p>
            <a:pPr marL="571500" lvl="0" indent="-571500">
              <a:buClr>
                <a:schemeClr val="lt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lt1"/>
                </a:solidFill>
                <a:latin typeface="Kanit Light" panose="020B0604020202020204" charset="-34"/>
                <a:ea typeface="Calibri"/>
                <a:cs typeface="Kanit Light" panose="020B0604020202020204" charset="-34"/>
                <a:sym typeface="Calibri"/>
              </a:rPr>
              <a:t>CI – Circular interna</a:t>
            </a:r>
            <a:br>
              <a:rPr lang="pt-BR" sz="1400" dirty="0">
                <a:solidFill>
                  <a:schemeClr val="lt1"/>
                </a:solidFill>
                <a:latin typeface="Kanit Light" panose="020B0604020202020204" charset="-34"/>
                <a:ea typeface="Calibri"/>
                <a:cs typeface="Kanit Light" panose="020B0604020202020204" charset="-34"/>
                <a:sym typeface="Calibri"/>
              </a:rPr>
            </a:br>
            <a:endParaRPr lang="pt-BR" sz="1400" dirty="0">
              <a:solidFill>
                <a:schemeClr val="lt1"/>
              </a:solidFill>
              <a:latin typeface="Kanit Light" panose="020B0604020202020204" charset="-34"/>
              <a:ea typeface="Calibri"/>
              <a:cs typeface="Kanit Light" panose="020B0604020202020204" charset="-34"/>
              <a:sym typeface="Calibri"/>
            </a:endParaRPr>
          </a:p>
          <a:p>
            <a:pPr marL="571500" lvl="0" indent="-571500">
              <a:buClr>
                <a:schemeClr val="lt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lt1"/>
                </a:solidFill>
                <a:latin typeface="Kanit Light" panose="020B0604020202020204" charset="-34"/>
                <a:ea typeface="Calibri"/>
                <a:cs typeface="Kanit Light" panose="020B0604020202020204" charset="-34"/>
                <a:sym typeface="Calibri"/>
              </a:rPr>
              <a:t>ATA – Atas e reunião</a:t>
            </a:r>
            <a:endParaRPr lang="pt-BR" sz="1400" dirty="0">
              <a:solidFill>
                <a:srgbClr val="FFC000"/>
              </a:solidFill>
              <a:latin typeface="Kanit Light" panose="020B0604020202020204" charset="-34"/>
              <a:ea typeface="Calibri"/>
              <a:cs typeface="Kanit Light" panose="020B0604020202020204" charset="-34"/>
              <a:sym typeface="Calibri"/>
            </a:endParaRPr>
          </a:p>
          <a:p>
            <a:pPr marL="120650" indent="0">
              <a:buNone/>
            </a:pPr>
            <a:endParaRPr lang="pt-BR" dirty="0"/>
          </a:p>
        </p:txBody>
      </p:sp>
      <p:pic>
        <p:nvPicPr>
          <p:cNvPr id="10" name="Google Shape;232;p25" descr="Graphical user interface&#10;&#10;Description automatically generated">
            <a:extLst>
              <a:ext uri="{FF2B5EF4-FFF2-40B4-BE49-F238E27FC236}">
                <a16:creationId xmlns:a16="http://schemas.microsoft.com/office/drawing/2014/main" id="{02176036-6B0E-9126-FB0E-86AD9323D36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4931" y="923875"/>
            <a:ext cx="1647314" cy="357141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1" name="Google Shape;233;p25" descr="Text, application, letter&#10;&#10;Description automatically generated">
            <a:extLst>
              <a:ext uri="{FF2B5EF4-FFF2-40B4-BE49-F238E27FC236}">
                <a16:creationId xmlns:a16="http://schemas.microsoft.com/office/drawing/2014/main" id="{856C6C32-A038-F848-C7A3-B1169A95873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88853" y="923875"/>
            <a:ext cx="1647314" cy="357141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11359856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FD43D39D-0331-AAE4-554B-3F02D502C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ráfico 24" descr="Escudo com marca de verificação estrutura de tópicos">
            <a:extLst>
              <a:ext uri="{FF2B5EF4-FFF2-40B4-BE49-F238E27FC236}">
                <a16:creationId xmlns:a16="http://schemas.microsoft.com/office/drawing/2014/main" id="{0A195E16-69C5-1222-A73E-9CEE2E4FEE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64647" y="2849929"/>
            <a:ext cx="377101" cy="377101"/>
          </a:xfrm>
          <a:prstGeom prst="rect">
            <a:avLst/>
          </a:prstGeom>
        </p:spPr>
      </p:pic>
      <p:pic>
        <p:nvPicPr>
          <p:cNvPr id="23" name="Gráfico 22" descr="Gráfico de barras com tendência ascendente estrutura de tópicos">
            <a:extLst>
              <a:ext uri="{FF2B5EF4-FFF2-40B4-BE49-F238E27FC236}">
                <a16:creationId xmlns:a16="http://schemas.microsoft.com/office/drawing/2014/main" id="{4CE1D3A0-7C7B-7822-B179-1A06735F78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6482" y="2849930"/>
            <a:ext cx="377101" cy="377101"/>
          </a:xfrm>
          <a:prstGeom prst="rect">
            <a:avLst/>
          </a:prstGeom>
        </p:spPr>
      </p:pic>
      <p:sp>
        <p:nvSpPr>
          <p:cNvPr id="120" name="Google Shape;120;p19">
            <a:extLst>
              <a:ext uri="{FF2B5EF4-FFF2-40B4-BE49-F238E27FC236}">
                <a16:creationId xmlns:a16="http://schemas.microsoft.com/office/drawing/2014/main" id="{7BB1B49E-75BE-CEEB-C9BB-BB438B1ACF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noProof="0" dirty="0"/>
              <a:t>DEMONSTRAÇÃO DE RESULTADOS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A752A95-3121-A44B-2CB7-180B4408A6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546" y="2818732"/>
            <a:ext cx="377101" cy="37710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308A4FB-4583-A05C-4411-0F2C48CC06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0546" y="932643"/>
            <a:ext cx="377101" cy="377101"/>
          </a:xfrm>
          <a:prstGeom prst="rect">
            <a:avLst/>
          </a:prstGeom>
        </p:spPr>
      </p:pic>
      <p:sp>
        <p:nvSpPr>
          <p:cNvPr id="8" name="Google Shape;1031;p46">
            <a:extLst>
              <a:ext uri="{FF2B5EF4-FFF2-40B4-BE49-F238E27FC236}">
                <a16:creationId xmlns:a16="http://schemas.microsoft.com/office/drawing/2014/main" id="{C5AD92E9-DA2F-CE1B-C2C5-ACB2B1069075}"/>
              </a:ext>
            </a:extLst>
          </p:cNvPr>
          <p:cNvSpPr txBox="1">
            <a:spLocks/>
          </p:cNvSpPr>
          <p:nvPr/>
        </p:nvSpPr>
        <p:spPr>
          <a:xfrm>
            <a:off x="720000" y="1699607"/>
            <a:ext cx="2359500" cy="8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indent="0">
              <a:buClr>
                <a:srgbClr val="202331"/>
              </a:buClr>
            </a:pPr>
            <a:r>
              <a:rPr lang="pt-BR" dirty="0">
                <a:solidFill>
                  <a:srgbClr val="202331"/>
                </a:solidFill>
                <a:latin typeface="Kanit Light" panose="020B0604020202020204" charset="-34"/>
                <a:cs typeface="Kanit Light" panose="020B0604020202020204" charset="-34"/>
              </a:rPr>
              <a:t>Redução para </a:t>
            </a:r>
            <a:r>
              <a:rPr lang="pt-BR" b="1" dirty="0">
                <a:solidFill>
                  <a:srgbClr val="803176"/>
                </a:solidFill>
                <a:latin typeface="Kanit Light" panose="020B0604020202020204" charset="-34"/>
                <a:cs typeface="Kanit Light" panose="020B0604020202020204" charset="-34"/>
              </a:rPr>
              <a:t>menos de 1 dia</a:t>
            </a:r>
            <a:r>
              <a:rPr lang="pt-BR" dirty="0">
                <a:solidFill>
                  <a:srgbClr val="202331"/>
                </a:solidFill>
                <a:latin typeface="Kanit Light" panose="020B0604020202020204" charset="-34"/>
                <a:cs typeface="Kanit Light" panose="020B0604020202020204" charset="-34"/>
              </a:rPr>
              <a:t>. O processo totalmente digital, sem necessidade de impressão e com assinatura.</a:t>
            </a:r>
            <a:endParaRPr lang="pt-BR" noProof="0" dirty="0">
              <a:solidFill>
                <a:srgbClr val="202331"/>
              </a:solidFill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9" name="Google Shape;1032;p46">
            <a:extLst>
              <a:ext uri="{FF2B5EF4-FFF2-40B4-BE49-F238E27FC236}">
                <a16:creationId xmlns:a16="http://schemas.microsoft.com/office/drawing/2014/main" id="{7BD20F39-43A3-C207-4FC8-DA4B9C0E6909}"/>
              </a:ext>
            </a:extLst>
          </p:cNvPr>
          <p:cNvSpPr txBox="1">
            <a:spLocks/>
          </p:cNvSpPr>
          <p:nvPr/>
        </p:nvSpPr>
        <p:spPr>
          <a:xfrm>
            <a:off x="3392266" y="1699607"/>
            <a:ext cx="2359500" cy="8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indent="0">
              <a:buClr>
                <a:srgbClr val="202331"/>
              </a:buClr>
            </a:pPr>
            <a:r>
              <a:rPr lang="pt-BR" dirty="0">
                <a:solidFill>
                  <a:srgbClr val="202331"/>
                </a:solidFill>
                <a:latin typeface="Kanit Light" panose="020B0604020202020204" charset="-34"/>
                <a:cs typeface="Kanit Light" panose="020B0604020202020204" charset="-34"/>
              </a:rPr>
              <a:t>Eliminação de aproximadamente </a:t>
            </a:r>
            <a:r>
              <a:rPr lang="pt-BR" b="1" dirty="0">
                <a:solidFill>
                  <a:srgbClr val="803176"/>
                </a:solidFill>
                <a:latin typeface="Kanit Light" panose="020B0604020202020204" charset="-34"/>
                <a:cs typeface="Kanit Light" panose="020B0604020202020204" charset="-34"/>
              </a:rPr>
              <a:t>20 folhas de papel por admissão</a:t>
            </a:r>
            <a:r>
              <a:rPr lang="pt-BR" dirty="0">
                <a:solidFill>
                  <a:srgbClr val="202331"/>
                </a:solidFill>
                <a:latin typeface="Kanit Light" panose="020B0604020202020204" charset="-34"/>
                <a:cs typeface="Kanit Light" panose="020B0604020202020204" charset="-34"/>
              </a:rPr>
              <a:t>, gerando economia de recursos naturais.</a:t>
            </a:r>
          </a:p>
        </p:txBody>
      </p:sp>
      <p:sp>
        <p:nvSpPr>
          <p:cNvPr id="10" name="Google Shape;1033;p46">
            <a:extLst>
              <a:ext uri="{FF2B5EF4-FFF2-40B4-BE49-F238E27FC236}">
                <a16:creationId xmlns:a16="http://schemas.microsoft.com/office/drawing/2014/main" id="{AD367625-6250-991B-3E9B-62F9E20D3BAE}"/>
              </a:ext>
            </a:extLst>
          </p:cNvPr>
          <p:cNvSpPr txBox="1">
            <a:spLocks/>
          </p:cNvSpPr>
          <p:nvPr/>
        </p:nvSpPr>
        <p:spPr>
          <a:xfrm>
            <a:off x="3392264" y="3577383"/>
            <a:ext cx="2359500" cy="8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indent="0">
              <a:buClr>
                <a:srgbClr val="202331"/>
              </a:buClr>
            </a:pPr>
            <a:r>
              <a:rPr lang="pt-BR" dirty="0">
                <a:solidFill>
                  <a:srgbClr val="202331"/>
                </a:solidFill>
                <a:latin typeface="Kanit Light" panose="020B0604020202020204" charset="-34"/>
                <a:cs typeface="Kanit Light" panose="020B0604020202020204" charset="-34"/>
              </a:rPr>
              <a:t>Melhora na governança e segurança da informação (centralização, erradicação de perdas, trilha de auditoria completa).</a:t>
            </a:r>
          </a:p>
          <a:p>
            <a:pPr marL="0" indent="0">
              <a:buClr>
                <a:srgbClr val="202331"/>
              </a:buClr>
            </a:pPr>
            <a:endParaRPr lang="pt-BR" noProof="0" dirty="0">
              <a:solidFill>
                <a:srgbClr val="202331"/>
              </a:solidFill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11" name="Google Shape;1034;p46">
            <a:extLst>
              <a:ext uri="{FF2B5EF4-FFF2-40B4-BE49-F238E27FC236}">
                <a16:creationId xmlns:a16="http://schemas.microsoft.com/office/drawing/2014/main" id="{23D596AD-E43F-C853-55C6-59097A474D68}"/>
              </a:ext>
            </a:extLst>
          </p:cNvPr>
          <p:cNvSpPr txBox="1">
            <a:spLocks/>
          </p:cNvSpPr>
          <p:nvPr/>
        </p:nvSpPr>
        <p:spPr>
          <a:xfrm>
            <a:off x="715332" y="3577383"/>
            <a:ext cx="2359500" cy="8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indent="0">
              <a:buClr>
                <a:srgbClr val="202331"/>
              </a:buClr>
            </a:pPr>
            <a:r>
              <a:rPr lang="pt-BR" dirty="0">
                <a:solidFill>
                  <a:srgbClr val="202331"/>
                </a:solidFill>
                <a:latin typeface="Kanit Light" panose="020B0604020202020204" charset="-34"/>
                <a:cs typeface="Kanit Light" panose="020B0604020202020204" charset="-34"/>
              </a:rPr>
              <a:t>Aumento da produtividade da equipe de RH (foco em atividades de maior valor estratégico).</a:t>
            </a:r>
          </a:p>
        </p:txBody>
      </p:sp>
      <p:sp>
        <p:nvSpPr>
          <p:cNvPr id="12" name="Google Shape;1035;p46">
            <a:extLst>
              <a:ext uri="{FF2B5EF4-FFF2-40B4-BE49-F238E27FC236}">
                <a16:creationId xmlns:a16="http://schemas.microsoft.com/office/drawing/2014/main" id="{5222AADE-A208-77BC-F37B-241E5164C468}"/>
              </a:ext>
            </a:extLst>
          </p:cNvPr>
          <p:cNvSpPr txBox="1">
            <a:spLocks/>
          </p:cNvSpPr>
          <p:nvPr/>
        </p:nvSpPr>
        <p:spPr>
          <a:xfrm>
            <a:off x="6064528" y="1699607"/>
            <a:ext cx="2359500" cy="8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indent="0">
              <a:buClr>
                <a:srgbClr val="202331"/>
              </a:buClr>
            </a:pPr>
            <a:r>
              <a:rPr lang="pt-BR" noProof="0" dirty="0">
                <a:solidFill>
                  <a:srgbClr val="202331"/>
                </a:solidFill>
                <a:latin typeface="Kanit Light" panose="020B0604020202020204" charset="-34"/>
                <a:cs typeface="Kanit Light" panose="020B0604020202020204" charset="-34"/>
              </a:rPr>
              <a:t>Redução significativa dos custos (</a:t>
            </a:r>
            <a:r>
              <a:rPr lang="pt-BR" dirty="0">
                <a:solidFill>
                  <a:srgbClr val="202331"/>
                </a:solidFill>
                <a:latin typeface="Kanit Light" panose="020B0604020202020204" charset="-34"/>
                <a:cs typeface="Kanit Light" panose="020B0604020202020204" charset="-34"/>
              </a:rPr>
              <a:t>suprimentos, logística e armazenamento físico).</a:t>
            </a:r>
          </a:p>
        </p:txBody>
      </p:sp>
      <p:sp>
        <p:nvSpPr>
          <p:cNvPr id="13" name="Google Shape;1036;p46">
            <a:extLst>
              <a:ext uri="{FF2B5EF4-FFF2-40B4-BE49-F238E27FC236}">
                <a16:creationId xmlns:a16="http://schemas.microsoft.com/office/drawing/2014/main" id="{2F165372-03F9-6B6D-A6EE-34FF9501D37A}"/>
              </a:ext>
            </a:extLst>
          </p:cNvPr>
          <p:cNvSpPr txBox="1">
            <a:spLocks/>
          </p:cNvSpPr>
          <p:nvPr/>
        </p:nvSpPr>
        <p:spPr>
          <a:xfrm>
            <a:off x="6064528" y="3577383"/>
            <a:ext cx="2359500" cy="8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indent="0">
              <a:buClr>
                <a:srgbClr val="202331"/>
              </a:buClr>
            </a:pPr>
            <a:r>
              <a:rPr lang="pt-BR" dirty="0">
                <a:solidFill>
                  <a:srgbClr val="202331"/>
                </a:solidFill>
                <a:latin typeface="Kanit Light" panose="020B0604020202020204" charset="-34"/>
                <a:cs typeface="Kanit Light" panose="020B0604020202020204" charset="-34"/>
              </a:rPr>
              <a:t>Impacto positivo na sustentabilidade (agenda ESG).</a:t>
            </a:r>
          </a:p>
          <a:p>
            <a:pPr marL="0" indent="0">
              <a:buClr>
                <a:srgbClr val="202331"/>
              </a:buClr>
            </a:pPr>
            <a:endParaRPr lang="pt-BR" noProof="0" dirty="0">
              <a:solidFill>
                <a:srgbClr val="202331"/>
              </a:solidFill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14" name="Google Shape;1037;p46">
            <a:extLst>
              <a:ext uri="{FF2B5EF4-FFF2-40B4-BE49-F238E27FC236}">
                <a16:creationId xmlns:a16="http://schemas.microsoft.com/office/drawing/2014/main" id="{A7CA0FF6-0C98-5B85-79DB-081B6C32A549}"/>
              </a:ext>
            </a:extLst>
          </p:cNvPr>
          <p:cNvSpPr txBox="1">
            <a:spLocks/>
          </p:cNvSpPr>
          <p:nvPr/>
        </p:nvSpPr>
        <p:spPr>
          <a:xfrm>
            <a:off x="724640" y="1478608"/>
            <a:ext cx="23502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pPr marL="0" indent="0">
              <a:buClr>
                <a:srgbClr val="202331"/>
              </a:buClr>
              <a:defRPr/>
            </a:pPr>
            <a:r>
              <a:rPr lang="pt-BR" b="1" dirty="0">
                <a:solidFill>
                  <a:srgbClr val="803176"/>
                </a:solidFill>
                <a:latin typeface="Kanit" panose="020B0604020202020204" charset="-34"/>
                <a:cs typeface="Kanit" panose="020B0604020202020204" charset="-34"/>
              </a:rPr>
              <a:t>Contratação</a:t>
            </a:r>
          </a:p>
        </p:txBody>
      </p:sp>
      <p:sp>
        <p:nvSpPr>
          <p:cNvPr id="15" name="Google Shape;1038;p46">
            <a:extLst>
              <a:ext uri="{FF2B5EF4-FFF2-40B4-BE49-F238E27FC236}">
                <a16:creationId xmlns:a16="http://schemas.microsoft.com/office/drawing/2014/main" id="{097B095E-3B60-527E-69A1-704C2BF2A9F4}"/>
              </a:ext>
            </a:extLst>
          </p:cNvPr>
          <p:cNvSpPr txBox="1">
            <a:spLocks/>
          </p:cNvSpPr>
          <p:nvPr/>
        </p:nvSpPr>
        <p:spPr>
          <a:xfrm>
            <a:off x="3396904" y="1478608"/>
            <a:ext cx="23502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pPr marL="0" indent="0">
              <a:buClr>
                <a:srgbClr val="202331"/>
              </a:buClr>
              <a:defRPr/>
            </a:pPr>
            <a:r>
              <a:rPr lang="pt-BR" b="1" noProof="0" dirty="0" err="1">
                <a:solidFill>
                  <a:srgbClr val="803176"/>
                </a:solidFill>
                <a:latin typeface="Kanit" panose="020B0604020202020204" charset="-34"/>
                <a:cs typeface="Kanit" panose="020B0604020202020204" charset="-34"/>
              </a:rPr>
              <a:t>Paperless</a:t>
            </a:r>
            <a:endParaRPr lang="pt-BR" b="1" noProof="0" dirty="0">
              <a:solidFill>
                <a:srgbClr val="803176"/>
              </a:solidFill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16" name="Google Shape;1039;p46">
            <a:extLst>
              <a:ext uri="{FF2B5EF4-FFF2-40B4-BE49-F238E27FC236}">
                <a16:creationId xmlns:a16="http://schemas.microsoft.com/office/drawing/2014/main" id="{FD620A19-8AF7-4802-4A43-DBC5B514A282}"/>
              </a:ext>
            </a:extLst>
          </p:cNvPr>
          <p:cNvSpPr txBox="1">
            <a:spLocks/>
          </p:cNvSpPr>
          <p:nvPr/>
        </p:nvSpPr>
        <p:spPr>
          <a:xfrm>
            <a:off x="6069165" y="1478608"/>
            <a:ext cx="23502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pPr marL="0" indent="0">
              <a:buClr>
                <a:srgbClr val="202331"/>
              </a:buClr>
              <a:defRPr/>
            </a:pPr>
            <a:r>
              <a:rPr lang="pt-BR" b="1" noProof="0" dirty="0">
                <a:solidFill>
                  <a:srgbClr val="803176"/>
                </a:solidFill>
                <a:latin typeface="Kanit" panose="020B0604020202020204" charset="-34"/>
                <a:cs typeface="Kanit" panose="020B0604020202020204" charset="-34"/>
              </a:rPr>
              <a:t>Custos</a:t>
            </a:r>
          </a:p>
        </p:txBody>
      </p:sp>
      <p:sp>
        <p:nvSpPr>
          <p:cNvPr id="17" name="Google Shape;1040;p46">
            <a:extLst>
              <a:ext uri="{FF2B5EF4-FFF2-40B4-BE49-F238E27FC236}">
                <a16:creationId xmlns:a16="http://schemas.microsoft.com/office/drawing/2014/main" id="{997BBC85-1EFC-D757-E392-F5895E34696D}"/>
              </a:ext>
            </a:extLst>
          </p:cNvPr>
          <p:cNvSpPr txBox="1">
            <a:spLocks/>
          </p:cNvSpPr>
          <p:nvPr/>
        </p:nvSpPr>
        <p:spPr>
          <a:xfrm>
            <a:off x="3396904" y="3353186"/>
            <a:ext cx="23502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pPr marL="0" indent="0">
              <a:buClr>
                <a:srgbClr val="202331"/>
              </a:buClr>
              <a:defRPr/>
            </a:pPr>
            <a:r>
              <a:rPr lang="pt-BR" b="1" noProof="0" dirty="0">
                <a:solidFill>
                  <a:srgbClr val="803176"/>
                </a:solidFill>
                <a:latin typeface="Kanit" panose="020B0604020202020204" charset="-34"/>
                <a:cs typeface="Kanit" panose="020B0604020202020204" charset="-34"/>
              </a:rPr>
              <a:t>Segurança</a:t>
            </a:r>
          </a:p>
        </p:txBody>
      </p:sp>
      <p:sp>
        <p:nvSpPr>
          <p:cNvPr id="18" name="Google Shape;1041;p46">
            <a:extLst>
              <a:ext uri="{FF2B5EF4-FFF2-40B4-BE49-F238E27FC236}">
                <a16:creationId xmlns:a16="http://schemas.microsoft.com/office/drawing/2014/main" id="{73AEDDD4-D30B-24FB-8C17-3A5FB75B77F9}"/>
              </a:ext>
            </a:extLst>
          </p:cNvPr>
          <p:cNvSpPr txBox="1">
            <a:spLocks/>
          </p:cNvSpPr>
          <p:nvPr/>
        </p:nvSpPr>
        <p:spPr>
          <a:xfrm>
            <a:off x="719972" y="3353186"/>
            <a:ext cx="23502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pPr marL="0" indent="0">
              <a:buClr>
                <a:srgbClr val="202331"/>
              </a:buClr>
              <a:defRPr/>
            </a:pPr>
            <a:r>
              <a:rPr lang="pt-BR" b="1" noProof="0" dirty="0">
                <a:solidFill>
                  <a:srgbClr val="803176"/>
                </a:solidFill>
                <a:latin typeface="Kanit" panose="020B0604020202020204" charset="-34"/>
                <a:cs typeface="Kanit" panose="020B0604020202020204" charset="-34"/>
              </a:rPr>
              <a:t>Produtividade</a:t>
            </a:r>
          </a:p>
        </p:txBody>
      </p:sp>
      <p:sp>
        <p:nvSpPr>
          <p:cNvPr id="19" name="Google Shape;1042;p46">
            <a:extLst>
              <a:ext uri="{FF2B5EF4-FFF2-40B4-BE49-F238E27FC236}">
                <a16:creationId xmlns:a16="http://schemas.microsoft.com/office/drawing/2014/main" id="{27608789-D73E-3AA3-B58A-11C0CE73288E}"/>
              </a:ext>
            </a:extLst>
          </p:cNvPr>
          <p:cNvSpPr txBox="1">
            <a:spLocks/>
          </p:cNvSpPr>
          <p:nvPr/>
        </p:nvSpPr>
        <p:spPr>
          <a:xfrm>
            <a:off x="6069165" y="3353186"/>
            <a:ext cx="23502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pPr marL="0" indent="0">
              <a:buClr>
                <a:srgbClr val="202331"/>
              </a:buClr>
              <a:defRPr/>
            </a:pPr>
            <a:r>
              <a:rPr lang="pt-BR" b="1" noProof="0" dirty="0">
                <a:solidFill>
                  <a:srgbClr val="803176"/>
                </a:solidFill>
                <a:latin typeface="Kanit" panose="020B0604020202020204" charset="-34"/>
                <a:cs typeface="Kanit" panose="020B0604020202020204" charset="-34"/>
              </a:rPr>
              <a:t>Impactos</a:t>
            </a:r>
          </a:p>
        </p:txBody>
      </p:sp>
      <p:pic>
        <p:nvPicPr>
          <p:cNvPr id="20" name="Picture 4" descr="imagem">
            <a:extLst>
              <a:ext uri="{FF2B5EF4-FFF2-40B4-BE49-F238E27FC236}">
                <a16:creationId xmlns:a16="http://schemas.microsoft.com/office/drawing/2014/main" id="{8CAA88BA-9076-D4AB-6EFD-EB50E07852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383" y="1021857"/>
            <a:ext cx="377101" cy="377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áfico 2" descr="Documento estrutura de tópicos">
            <a:extLst>
              <a:ext uri="{FF2B5EF4-FFF2-40B4-BE49-F238E27FC236}">
                <a16:creationId xmlns:a16="http://schemas.microsoft.com/office/drawing/2014/main" id="{61AFC7CE-1AE5-ECB2-E195-576B34A42E8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53834" y="1021857"/>
            <a:ext cx="377101" cy="37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4646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>
          <a:extLst>
            <a:ext uri="{FF2B5EF4-FFF2-40B4-BE49-F238E27FC236}">
              <a16:creationId xmlns:a16="http://schemas.microsoft.com/office/drawing/2014/main" id="{5B6AFF9A-5195-8443-C04E-787EF74FC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B0876C0D-AD36-6733-F5FB-5E43F0FDBA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4546" y="1696833"/>
            <a:ext cx="2349913" cy="2349913"/>
          </a:xfrm>
          <a:prstGeom prst="rect">
            <a:avLst/>
          </a:prstGeom>
        </p:spPr>
      </p:pic>
      <p:sp>
        <p:nvSpPr>
          <p:cNvPr id="126" name="Google Shape;126;p20">
            <a:extLst>
              <a:ext uri="{FF2B5EF4-FFF2-40B4-BE49-F238E27FC236}">
                <a16:creationId xmlns:a16="http://schemas.microsoft.com/office/drawing/2014/main" id="{6D7D693E-0A99-D5FB-4505-574870EB18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noProof="0" dirty="0"/>
              <a:t>ESCALABILIDADE &amp; REPLICABILIDADE</a:t>
            </a:r>
          </a:p>
        </p:txBody>
      </p:sp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9B5DFADE-1470-8AF9-7142-96CC2662B046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 anchor="ctr"/>
          <a:lstStyle/>
          <a:p>
            <a:pPr marL="120650" indent="0">
              <a:buNone/>
            </a:pPr>
            <a:r>
              <a:rPr lang="pt-BR" sz="2000" b="1" dirty="0">
                <a:solidFill>
                  <a:srgbClr val="803176"/>
                </a:solidFill>
              </a:rPr>
              <a:t>PARA OUTRO  MERCADOS</a:t>
            </a:r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pt-BR" sz="1400" dirty="0"/>
              <a:t>A natureza digital da plataforma permite </a:t>
            </a:r>
            <a:r>
              <a:rPr lang="pt-BR" sz="1400" b="1" dirty="0">
                <a:solidFill>
                  <a:srgbClr val="803176"/>
                </a:solidFill>
              </a:rPr>
              <a:t>fácil replicação e adaptação </a:t>
            </a:r>
            <a:r>
              <a:rPr lang="pt-BR" sz="1400" dirty="0"/>
              <a:t>para outros </a:t>
            </a:r>
            <a:r>
              <a:rPr lang="pt-BR" sz="1400" b="1" dirty="0">
                <a:solidFill>
                  <a:srgbClr val="803176"/>
                </a:solidFill>
              </a:rPr>
              <a:t>processos de RH </a:t>
            </a:r>
            <a:r>
              <a:rPr lang="pt-BR" sz="1400" dirty="0"/>
              <a:t>ou mesmo para outras áreas que </a:t>
            </a:r>
            <a:r>
              <a:rPr lang="pt-BR" sz="1400" b="1" dirty="0">
                <a:solidFill>
                  <a:srgbClr val="803176"/>
                </a:solidFill>
              </a:rPr>
              <a:t>demandem gestão de documentos e assinaturas</a:t>
            </a:r>
            <a:r>
              <a:rPr lang="pt-BR" sz="14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pt-BR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pt-BR" sz="1400" dirty="0"/>
              <a:t>O sucesso da metodologia de </a:t>
            </a:r>
            <a:r>
              <a:rPr lang="pt-BR" sz="1400" b="1" dirty="0">
                <a:solidFill>
                  <a:srgbClr val="803176"/>
                </a:solidFill>
              </a:rPr>
              <a:t>inovação aberta com startups</a:t>
            </a:r>
            <a:r>
              <a:rPr lang="pt-BR" sz="1400" dirty="0"/>
              <a:t> pode ser replicado para </a:t>
            </a:r>
            <a:r>
              <a:rPr lang="pt-BR" sz="1400" b="1" dirty="0">
                <a:solidFill>
                  <a:srgbClr val="803176"/>
                </a:solidFill>
              </a:rPr>
              <a:t>resolver outros desafios operacionais </a:t>
            </a:r>
            <a:r>
              <a:rPr lang="pt-BR" sz="1400" dirty="0"/>
              <a:t>em diferentes unidades da empresa.</a:t>
            </a:r>
          </a:p>
        </p:txBody>
      </p:sp>
      <p:pic>
        <p:nvPicPr>
          <p:cNvPr id="5" name="Picture 6" descr="Justiça de São Paulo suspende leilão do Rodoanel Norte | São ...">
            <a:extLst>
              <a:ext uri="{FF2B5EF4-FFF2-40B4-BE49-F238E27FC236}">
                <a16:creationId xmlns:a16="http://schemas.microsoft.com/office/drawing/2014/main" id="{DB368E3F-E26D-0198-468E-23672A4216E1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1479" y="923283"/>
            <a:ext cx="773550" cy="773550"/>
          </a:xfrm>
          <a:prstGeom prst="flowChartConnector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lipse 55" descr="Uma imagem contendo ao ar livre, verde, pista, trem&#10;&#10;Descrição gerada automaticamente">
            <a:extLst>
              <a:ext uri="{FF2B5EF4-FFF2-40B4-BE49-F238E27FC236}">
                <a16:creationId xmlns:a16="http://schemas.microsoft.com/office/drawing/2014/main" id="{9E04F433-C243-5FBE-4A5C-17B36402E86C}"/>
              </a:ext>
            </a:extLst>
          </p:cNvPr>
          <p:cNvSpPr/>
          <p:nvPr/>
        </p:nvSpPr>
        <p:spPr>
          <a:xfrm flipH="1">
            <a:off x="358950" y="2378006"/>
            <a:ext cx="773550" cy="773550"/>
          </a:xfrm>
          <a:prstGeom prst="ellipse">
            <a:avLst/>
          </a:prstGeom>
          <a:blipFill>
            <a:blip r:embed="rId5"/>
            <a:srcRect/>
            <a:stretch>
              <a:fillRect/>
            </a:stretch>
          </a:blipFill>
          <a:ln w="28575">
            <a:noFill/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effectLst/>
              <a:highlight>
                <a:srgbClr val="FF00FF"/>
              </a:highligh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Elipse 55" descr="Uma imagem contendo ao ar livre, verde, pista, trem&#10;&#10;Descrição gerada automaticamente">
            <a:extLst>
              <a:ext uri="{FF2B5EF4-FFF2-40B4-BE49-F238E27FC236}">
                <a16:creationId xmlns:a16="http://schemas.microsoft.com/office/drawing/2014/main" id="{DD3E02C9-F997-D2E6-41F3-120DFB329BED}"/>
              </a:ext>
            </a:extLst>
          </p:cNvPr>
          <p:cNvSpPr/>
          <p:nvPr/>
        </p:nvSpPr>
        <p:spPr>
          <a:xfrm flipH="1">
            <a:off x="3609956" y="2519110"/>
            <a:ext cx="773549" cy="773549"/>
          </a:xfrm>
          <a:prstGeom prst="ellipse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effectLst/>
              <a:highlight>
                <a:srgbClr val="FF00FF"/>
              </a:highligh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Elipse 14" descr="Rio com pedras e árvores ao fundo&#10;&#10;Descrição gerada automaticamente">
            <a:extLst>
              <a:ext uri="{FF2B5EF4-FFF2-40B4-BE49-F238E27FC236}">
                <a16:creationId xmlns:a16="http://schemas.microsoft.com/office/drawing/2014/main" id="{8BBA15D1-2092-865A-ADC8-28DA1D710B85}"/>
              </a:ext>
            </a:extLst>
          </p:cNvPr>
          <p:cNvSpPr/>
          <p:nvPr/>
        </p:nvSpPr>
        <p:spPr>
          <a:xfrm>
            <a:off x="990451" y="1187105"/>
            <a:ext cx="773550" cy="773550"/>
          </a:xfrm>
          <a:prstGeom prst="ellipse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>
            <a:defPPr>
              <a:defRPr kern="0"/>
            </a:defPPr>
            <a:lvl1pPr>
              <a:defRPr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7" name="Elipse 46" descr="Rio com pedras e árvores ao fundo&#10;&#10;Descrição gerada automaticamente">
            <a:extLst>
              <a:ext uri="{FF2B5EF4-FFF2-40B4-BE49-F238E27FC236}">
                <a16:creationId xmlns:a16="http://schemas.microsoft.com/office/drawing/2014/main" id="{C6C876F4-B659-3FE0-6C15-B6DAA47CAAA5}"/>
              </a:ext>
            </a:extLst>
          </p:cNvPr>
          <p:cNvSpPr/>
          <p:nvPr/>
        </p:nvSpPr>
        <p:spPr>
          <a:xfrm>
            <a:off x="3298600" y="1412289"/>
            <a:ext cx="773550" cy="773550"/>
          </a:xfrm>
          <a:prstGeom prst="ellipse">
            <a:avLst/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2" name="Elipse 62" descr="Rio com pedras e árvores ao fundo&#10;&#10;Descrição gerada automaticamente">
            <a:extLst>
              <a:ext uri="{FF2B5EF4-FFF2-40B4-BE49-F238E27FC236}">
                <a16:creationId xmlns:a16="http://schemas.microsoft.com/office/drawing/2014/main" id="{08D96C37-2836-B339-773B-8DC847EB3105}"/>
              </a:ext>
            </a:extLst>
          </p:cNvPr>
          <p:cNvSpPr/>
          <p:nvPr/>
        </p:nvSpPr>
        <p:spPr>
          <a:xfrm>
            <a:off x="990451" y="3939738"/>
            <a:ext cx="773549" cy="773549"/>
          </a:xfrm>
          <a:prstGeom prst="ellipse">
            <a:avLst/>
          </a:prstGeom>
          <a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3" name="Elipse 51" descr="Rio com pedras e árvores ao fundo&#10;&#10;Descrição gerada automaticamente">
            <a:extLst>
              <a:ext uri="{FF2B5EF4-FFF2-40B4-BE49-F238E27FC236}">
                <a16:creationId xmlns:a16="http://schemas.microsoft.com/office/drawing/2014/main" id="{D00B11AB-B033-A475-9AF4-5718D269EA7A}"/>
              </a:ext>
            </a:extLst>
          </p:cNvPr>
          <p:cNvSpPr/>
          <p:nvPr/>
        </p:nvSpPr>
        <p:spPr>
          <a:xfrm>
            <a:off x="3394534" y="3886234"/>
            <a:ext cx="773549" cy="773549"/>
          </a:xfrm>
          <a:prstGeom prst="ellipse">
            <a:avLst/>
          </a:prstGeom>
          <a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6AADAD52-3CA8-CB9B-70F1-D0B38F82A62A}"/>
              </a:ext>
            </a:extLst>
          </p:cNvPr>
          <p:cNvPicPr>
            <a:picLocks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1479" y="4220217"/>
            <a:ext cx="773550" cy="773550"/>
          </a:xfrm>
          <a:prstGeom prst="ellipse">
            <a:avLst/>
          </a:prstGeom>
          <a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r="1305"/>
            </a:stretch>
          </a:blipFill>
          <a:ln w="28575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0205999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>
          <a:extLst>
            <a:ext uri="{FF2B5EF4-FFF2-40B4-BE49-F238E27FC236}">
              <a16:creationId xmlns:a16="http://schemas.microsoft.com/office/drawing/2014/main" id="{425105DA-5F2C-63EE-BC0E-2440E2B65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>
            <a:extLst>
              <a:ext uri="{FF2B5EF4-FFF2-40B4-BE49-F238E27FC236}">
                <a16:creationId xmlns:a16="http://schemas.microsoft.com/office/drawing/2014/main" id="{F6632D82-CCB4-F2E6-1AC0-06E1BCF648C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noProof="0" dirty="0"/>
              <a:t>ESCALABILIDADE &amp; REPLICABILIDADE</a:t>
            </a:r>
          </a:p>
        </p:txBody>
      </p:sp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A9F073C7-326B-A33F-F0A2-B8DB3A02AA2B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 anchor="ctr"/>
          <a:lstStyle/>
          <a:p>
            <a:pPr marL="120650" indent="0">
              <a:buNone/>
            </a:pPr>
            <a:r>
              <a:rPr lang="pt-BR" sz="2000" b="1" dirty="0">
                <a:solidFill>
                  <a:srgbClr val="803176"/>
                </a:solidFill>
              </a:rPr>
              <a:t>CONTEXTOS DIFERENTES</a:t>
            </a:r>
          </a:p>
          <a:p>
            <a:endParaRPr lang="pt-BR" dirty="0"/>
          </a:p>
          <a:p>
            <a:pPr>
              <a:buFont typeface="Wingdings" panose="05000000000000000000" pitchFamily="2" charset="2"/>
              <a:buChar char="ü"/>
            </a:pPr>
            <a:r>
              <a:rPr lang="pt-BR" sz="1400" dirty="0"/>
              <a:t>Identificar problemas operacionais de alto volume e impacto.</a:t>
            </a:r>
          </a:p>
          <a:p>
            <a:pPr>
              <a:buFont typeface="Wingdings" panose="05000000000000000000" pitchFamily="2" charset="2"/>
              <a:buChar char="ü"/>
            </a:pPr>
            <a:endParaRPr lang="pt-BR" sz="1400" dirty="0"/>
          </a:p>
          <a:p>
            <a:pPr>
              <a:buFont typeface="Wingdings" panose="05000000000000000000" pitchFamily="2" charset="2"/>
              <a:buChar char="ü"/>
            </a:pPr>
            <a:r>
              <a:rPr lang="pt-BR" sz="1400" dirty="0"/>
              <a:t>Engajar a liderança e as equipes desde o início.</a:t>
            </a:r>
          </a:p>
          <a:p>
            <a:pPr>
              <a:buFont typeface="Wingdings" panose="05000000000000000000" pitchFamily="2" charset="2"/>
              <a:buChar char="ü"/>
            </a:pPr>
            <a:endParaRPr lang="pt-BR" sz="1400" dirty="0"/>
          </a:p>
          <a:p>
            <a:pPr>
              <a:buFont typeface="Wingdings" panose="05000000000000000000" pitchFamily="2" charset="2"/>
              <a:buChar char="ü"/>
            </a:pPr>
            <a:r>
              <a:rPr lang="pt-BR" sz="1400" dirty="0"/>
              <a:t>Priorizar soluções que já possuem validação de mercado para acelerar a implementação.</a:t>
            </a:r>
          </a:p>
          <a:p>
            <a:pPr>
              <a:buFont typeface="Wingdings" panose="05000000000000000000" pitchFamily="2" charset="2"/>
              <a:buChar char="ü"/>
            </a:pPr>
            <a:endParaRPr lang="pt-BR" sz="1400" dirty="0"/>
          </a:p>
        </p:txBody>
      </p:sp>
      <p:pic>
        <p:nvPicPr>
          <p:cNvPr id="4" name="Imagem 3" descr="Desenho de personagem de desenho animado&#10;&#10;O conteúdo gerado por IA pode estar incorreto.">
            <a:extLst>
              <a:ext uri="{FF2B5EF4-FFF2-40B4-BE49-F238E27FC236}">
                <a16:creationId xmlns:a16="http://schemas.microsoft.com/office/drawing/2014/main" id="{1EF22FBF-1A5D-81E9-1BC1-E701DDC13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960" y="923875"/>
            <a:ext cx="3583254" cy="358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4236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>
          <a:extLst>
            <a:ext uri="{FF2B5EF4-FFF2-40B4-BE49-F238E27FC236}">
              <a16:creationId xmlns:a16="http://schemas.microsoft.com/office/drawing/2014/main" id="{6A65460B-5AC6-EDC9-29B5-8EC8A7041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>
            <a:extLst>
              <a:ext uri="{FF2B5EF4-FFF2-40B4-BE49-F238E27FC236}">
                <a16:creationId xmlns:a16="http://schemas.microsoft.com/office/drawing/2014/main" id="{63139CA2-AC72-0569-A9EB-C177DC05669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noProof="0" dirty="0"/>
              <a:t>LIÇÕES APRENDIDAS &amp; RECOMENDAÇÕES PRÁTICAS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346DE77-A500-5AC8-D9BA-410747863E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pPr marL="1206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803176"/>
                </a:solidFill>
                <a:effectLst/>
                <a:uLnTx/>
                <a:uFillTx/>
                <a:latin typeface="Kanit" panose="020B0604020202020204" charset="-34"/>
                <a:cs typeface="Kanit" panose="020B0604020202020204" charset="-34"/>
                <a:sym typeface="Kanit Light"/>
              </a:rPr>
              <a:t>PRINCIPAIS DESAFIOS:</a:t>
            </a:r>
          </a:p>
          <a:p>
            <a:pPr marL="1206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None/>
              <a:tabLst/>
              <a:defRPr/>
            </a:pPr>
            <a:endParaRPr kumimoji="0" lang="pt-BR" sz="1600" b="1" i="0" u="none" strike="noStrike" kern="0" cap="none" spc="0" normalizeH="0" baseline="0" noProof="0" dirty="0">
              <a:ln>
                <a:noFill/>
              </a:ln>
              <a:solidFill>
                <a:srgbClr val="803176"/>
              </a:solidFill>
              <a:effectLst/>
              <a:uLnTx/>
              <a:uFillTx/>
              <a:latin typeface="Kanit" panose="020B0604020202020204" charset="-34"/>
              <a:cs typeface="Kanit" panose="020B0604020202020204" charset="-34"/>
              <a:sym typeface="Kanit Light"/>
            </a:endParaRPr>
          </a:p>
          <a:p>
            <a:pPr marL="457200" marR="0" lvl="0" indent="-3365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pt-BR" sz="1400" b="1" dirty="0">
                <a:solidFill>
                  <a:srgbClr val="803176"/>
                </a:solidFill>
                <a:latin typeface="Kanit" panose="020B0604020202020204" charset="-34"/>
                <a:cs typeface="Kanit" panose="020B0604020202020204" charset="-34"/>
              </a:rPr>
              <a:t>Resistência à mudança</a:t>
            </a:r>
            <a:r>
              <a:rPr lang="pt-BR" sz="1400" dirty="0">
                <a:latin typeface="Kanit" panose="020B0604020202020204" charset="-34"/>
                <a:cs typeface="Kanit" panose="020B0604020202020204" charset="-34"/>
              </a:rPr>
              <a:t>: Superada pela clara demonstração de benefícios (tempo, custo, segurança) e engajamento dos usuários finais.</a:t>
            </a:r>
          </a:p>
          <a:p>
            <a:pPr marL="457200" marR="0" lvl="0" indent="-3365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lang="pt-BR" sz="1400" dirty="0">
              <a:latin typeface="Kanit" panose="020B0604020202020204" charset="-34"/>
              <a:cs typeface="Kanit" panose="020B0604020202020204" charset="-34"/>
            </a:endParaRPr>
          </a:p>
          <a:p>
            <a:pPr marL="457200" marR="0" lvl="0" indent="-3365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pt-BR" sz="1400" b="1" dirty="0">
                <a:solidFill>
                  <a:srgbClr val="803176"/>
                </a:solidFill>
                <a:latin typeface="Kanit" panose="020B0604020202020204" charset="-34"/>
                <a:cs typeface="Kanit" panose="020B0604020202020204" charset="-34"/>
              </a:rPr>
              <a:t>Integração tecnológica: </a:t>
            </a:r>
            <a:r>
              <a:rPr lang="pt-BR" sz="1400" dirty="0">
                <a:latin typeface="Kanit" panose="020B0604020202020204" charset="-34"/>
                <a:cs typeface="Kanit" panose="020B0604020202020204" charset="-34"/>
              </a:rPr>
              <a:t>Mitigada pela seleção de uma solução SaaS e colaboração estreita com a startup.</a:t>
            </a:r>
          </a:p>
        </p:txBody>
      </p:sp>
      <p:pic>
        <p:nvPicPr>
          <p:cNvPr id="14" name="Imagem 13" descr="Ícone&#10;&#10;O conteúdo gerado por IA pode estar incorreto.">
            <a:extLst>
              <a:ext uri="{FF2B5EF4-FFF2-40B4-BE49-F238E27FC236}">
                <a16:creationId xmlns:a16="http://schemas.microsoft.com/office/drawing/2014/main" id="{5631873E-1B73-9662-6EAC-B0C28A4F44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1466" y="985971"/>
            <a:ext cx="3171557" cy="3171557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FE6C07B-E050-6C39-8BDB-66C5DE43EC7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7572"/>
          <a:stretch>
            <a:fillRect/>
          </a:stretch>
        </p:blipFill>
        <p:spPr>
          <a:xfrm>
            <a:off x="4572000" y="1298292"/>
            <a:ext cx="3925500" cy="266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134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>
          <a:extLst>
            <a:ext uri="{FF2B5EF4-FFF2-40B4-BE49-F238E27FC236}">
              <a16:creationId xmlns:a16="http://schemas.microsoft.com/office/drawing/2014/main" id="{BEB1A828-17B8-AB21-B6CC-EAAA465B8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>
            <a:extLst>
              <a:ext uri="{FF2B5EF4-FFF2-40B4-BE49-F238E27FC236}">
                <a16:creationId xmlns:a16="http://schemas.microsoft.com/office/drawing/2014/main" id="{63969551-E876-7E7A-550F-9E9754B24FC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noProof="0" dirty="0"/>
              <a:t>LIÇÕES APRENDIDAS &amp; RECOMENDAÇÕES PRÁTICAS</a:t>
            </a:r>
          </a:p>
        </p:txBody>
      </p:sp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DFFE8982-1008-CE6D-3FF3-F022F9E4EE2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120650" lvl="0" indent="0">
              <a:buNone/>
              <a:defRPr/>
            </a:pPr>
            <a:r>
              <a:rPr lang="pt-BR" sz="2000" b="1" dirty="0">
                <a:solidFill>
                  <a:srgbClr val="803176"/>
                </a:solidFill>
                <a:latin typeface="Kanit" panose="020B0604020202020204" charset="-34"/>
                <a:cs typeface="Kanit" panose="020B0604020202020204" charset="-34"/>
              </a:rPr>
              <a:t>PRINCIPAIS DICAS:</a:t>
            </a:r>
          </a:p>
          <a:p>
            <a:pPr marL="120650" lvl="0" indent="0">
              <a:buNone/>
              <a:defRPr/>
            </a:pPr>
            <a:endParaRPr lang="pt-BR" sz="2000" b="1" dirty="0">
              <a:solidFill>
                <a:srgbClr val="803176"/>
              </a:solidFill>
              <a:latin typeface="Kanit" panose="020B0604020202020204" charset="-34"/>
              <a:cs typeface="Kanit" panose="020B0604020202020204" charset="-34"/>
            </a:endParaRPr>
          </a:p>
          <a:p>
            <a:pPr>
              <a:buSzPct val="100000"/>
              <a:buFont typeface="Arial" panose="020B0604020202020204" pitchFamily="34" charset="0"/>
              <a:buChar char="•"/>
              <a:defRPr/>
            </a:pPr>
            <a:r>
              <a:rPr lang="pt-BR" sz="1400" dirty="0">
                <a:latin typeface="Kanit" panose="020B0604020202020204" charset="-34"/>
                <a:cs typeface="Kanit" panose="020B0604020202020204" charset="-34"/>
              </a:rPr>
              <a:t>Foque em </a:t>
            </a:r>
            <a:r>
              <a:rPr lang="pt-BR" sz="1400" b="1" dirty="0">
                <a:solidFill>
                  <a:srgbClr val="803176"/>
                </a:solidFill>
                <a:latin typeface="Kanit" panose="020B0604020202020204" charset="-34"/>
                <a:cs typeface="Kanit" panose="020B0604020202020204" charset="-34"/>
              </a:rPr>
              <a:t>"dores" reais e de grande impacto </a:t>
            </a:r>
            <a:r>
              <a:rPr lang="pt-BR" sz="1400" dirty="0">
                <a:latin typeface="Kanit" panose="020B0604020202020204" charset="-34"/>
                <a:cs typeface="Kanit" panose="020B0604020202020204" charset="-34"/>
              </a:rPr>
              <a:t>para a organização.</a:t>
            </a:r>
          </a:p>
          <a:p>
            <a:pPr>
              <a:buSzPct val="100000"/>
              <a:buFont typeface="Arial" panose="020B0604020202020204" pitchFamily="34" charset="0"/>
              <a:buChar char="•"/>
              <a:defRPr/>
            </a:pPr>
            <a:endParaRPr lang="pt-BR" sz="1400" dirty="0">
              <a:latin typeface="Kanit" panose="020B0604020202020204" charset="-34"/>
              <a:cs typeface="Kanit" panose="020B0604020202020204" charset="-34"/>
            </a:endParaRPr>
          </a:p>
          <a:p>
            <a:pPr>
              <a:buSzPct val="100000"/>
              <a:buFont typeface="Arial" panose="020B0604020202020204" pitchFamily="34" charset="0"/>
              <a:buChar char="•"/>
              <a:defRPr/>
            </a:pPr>
            <a:r>
              <a:rPr lang="pt-BR" sz="1400" dirty="0">
                <a:latin typeface="Kanit" panose="020B0604020202020204" charset="-34"/>
                <a:cs typeface="Kanit" panose="020B0604020202020204" charset="-34"/>
              </a:rPr>
              <a:t>Utilize a </a:t>
            </a:r>
            <a:r>
              <a:rPr lang="pt-BR" sz="1400" b="1" dirty="0">
                <a:solidFill>
                  <a:srgbClr val="803176"/>
                </a:solidFill>
                <a:latin typeface="Kanit" panose="020B0604020202020204" charset="-34"/>
                <a:cs typeface="Kanit" panose="020B0604020202020204" charset="-34"/>
              </a:rPr>
              <a:t>inovação aberta </a:t>
            </a:r>
            <a:r>
              <a:rPr lang="pt-BR" sz="1400" dirty="0">
                <a:latin typeface="Kanit" panose="020B0604020202020204" charset="-34"/>
                <a:cs typeface="Kanit" panose="020B0604020202020204" charset="-34"/>
              </a:rPr>
              <a:t>para acessar </a:t>
            </a:r>
            <a:r>
              <a:rPr lang="pt-BR" sz="1400" b="1" dirty="0">
                <a:solidFill>
                  <a:srgbClr val="803176"/>
                </a:solidFill>
                <a:latin typeface="Kanit" panose="020B0604020202020204" charset="-34"/>
                <a:cs typeface="Kanit" panose="020B0604020202020204" charset="-34"/>
              </a:rPr>
              <a:t>soluções ágeis e testadas</a:t>
            </a:r>
            <a:r>
              <a:rPr lang="pt-BR" sz="1400" dirty="0">
                <a:latin typeface="Kanit" panose="020B0604020202020204" charset="-34"/>
                <a:cs typeface="Kanit" panose="020B0604020202020204" charset="-34"/>
              </a:rPr>
              <a:t>.</a:t>
            </a:r>
          </a:p>
          <a:p>
            <a:pPr>
              <a:buSzPct val="100000"/>
              <a:buFont typeface="Arial" panose="020B0604020202020204" pitchFamily="34" charset="0"/>
              <a:buChar char="•"/>
              <a:defRPr/>
            </a:pPr>
            <a:endParaRPr lang="pt-BR" sz="1400" dirty="0">
              <a:latin typeface="Kanit" panose="020B0604020202020204" charset="-34"/>
              <a:cs typeface="Kanit" panose="020B0604020202020204" charset="-34"/>
            </a:endParaRPr>
          </a:p>
          <a:p>
            <a:pPr>
              <a:buSzPct val="100000"/>
              <a:buFont typeface="Arial" panose="020B0604020202020204" pitchFamily="34" charset="0"/>
              <a:buChar char="•"/>
              <a:defRPr/>
            </a:pPr>
            <a:r>
              <a:rPr lang="pt-BR" sz="1400" b="1" dirty="0">
                <a:solidFill>
                  <a:srgbClr val="803176"/>
                </a:solidFill>
                <a:latin typeface="Kanit" panose="020B0604020202020204" charset="-34"/>
                <a:cs typeface="Kanit" panose="020B0604020202020204" charset="-34"/>
              </a:rPr>
              <a:t>Não subestime o valor dos ganhos em sustentabilidade e governança </a:t>
            </a:r>
            <a:r>
              <a:rPr lang="pt-BR" sz="1400" dirty="0">
                <a:latin typeface="Kanit" panose="020B0604020202020204" charset="-34"/>
                <a:cs typeface="Kanit" panose="020B0604020202020204" charset="-34"/>
              </a:rPr>
              <a:t>de processos “simples”.</a:t>
            </a:r>
          </a:p>
          <a:p>
            <a:pPr>
              <a:buSzPct val="100000"/>
              <a:buFont typeface="Arial" panose="020B0604020202020204" pitchFamily="34" charset="0"/>
              <a:buChar char="•"/>
              <a:defRPr/>
            </a:pPr>
            <a:endParaRPr lang="pt-BR" sz="1400" dirty="0">
              <a:latin typeface="Kanit" panose="020B0604020202020204" charset="-34"/>
              <a:cs typeface="Kanit" panose="020B0604020202020204" charset="-34"/>
            </a:endParaRPr>
          </a:p>
          <a:p>
            <a:pPr>
              <a:buSzPct val="100000"/>
              <a:buFont typeface="Arial" panose="020B0604020202020204" pitchFamily="34" charset="0"/>
              <a:buChar char="•"/>
              <a:defRPr/>
            </a:pPr>
            <a:r>
              <a:rPr lang="pt-BR" sz="1400" b="1" dirty="0">
                <a:solidFill>
                  <a:srgbClr val="803176"/>
                </a:solidFill>
                <a:latin typeface="Kanit" panose="020B0604020202020204" charset="-34"/>
                <a:cs typeface="Kanit" panose="020B0604020202020204" charset="-34"/>
              </a:rPr>
              <a:t>Engaje todas as partes interessadas </a:t>
            </a:r>
            <a:r>
              <a:rPr lang="pt-BR" sz="1400" dirty="0">
                <a:latin typeface="Kanit" panose="020B0604020202020204" charset="-34"/>
                <a:cs typeface="Kanit" panose="020B0604020202020204" charset="-34"/>
              </a:rPr>
              <a:t>para garantir a adoção.</a:t>
            </a:r>
          </a:p>
          <a:p>
            <a:pPr lvl="0">
              <a:buSzPct val="100000"/>
              <a:buFont typeface="Arial" panose="020B0604020202020204" pitchFamily="34" charset="0"/>
              <a:buChar char="•"/>
              <a:defRPr/>
            </a:pPr>
            <a:endParaRPr lang="pt-BR" sz="1800" dirty="0">
              <a:latin typeface="Kanit" panose="020B0604020202020204" charset="-34"/>
              <a:cs typeface="Kanit" panose="020B0604020202020204" charset="-34"/>
            </a:endParaRPr>
          </a:p>
          <a:p>
            <a:pPr marL="120650" indent="0">
              <a:buNone/>
            </a:pPr>
            <a:endParaRPr lang="pt-BR" dirty="0"/>
          </a:p>
        </p:txBody>
      </p:sp>
      <p:pic>
        <p:nvPicPr>
          <p:cNvPr id="6" name="Imagem 5" descr="Desenho de personagem de desenho animado&#10;&#10;O conteúdo gerado por IA pode estar incorreto.">
            <a:extLst>
              <a:ext uri="{FF2B5EF4-FFF2-40B4-BE49-F238E27FC236}">
                <a16:creationId xmlns:a16="http://schemas.microsoft.com/office/drawing/2014/main" id="{A29CA54A-2707-2C2A-223F-EAFEB688EF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485" b="6485"/>
          <a:stretch>
            <a:fillRect/>
          </a:stretch>
        </p:blipFill>
        <p:spPr>
          <a:xfrm>
            <a:off x="745725" y="1208281"/>
            <a:ext cx="3133296" cy="2726937"/>
          </a:xfrm>
          <a:prstGeom prst="ellipse">
            <a:avLst/>
          </a:prstGeom>
          <a:ln w="63500" cap="rnd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9727732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CBA32379-FCCA-671A-0E39-07A40E46C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>
            <a:extLst>
              <a:ext uri="{FF2B5EF4-FFF2-40B4-BE49-F238E27FC236}">
                <a16:creationId xmlns:a16="http://schemas.microsoft.com/office/drawing/2014/main" id="{504E6E5A-F2DF-753D-DC1E-EA3E7208E1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noProof="0" dirty="0"/>
              <a:t>ENCERRAMENTO</a:t>
            </a:r>
          </a:p>
        </p:txBody>
      </p:sp>
      <p:sp>
        <p:nvSpPr>
          <p:cNvPr id="4" name="Google Shape;947;p42">
            <a:extLst>
              <a:ext uri="{FF2B5EF4-FFF2-40B4-BE49-F238E27FC236}">
                <a16:creationId xmlns:a16="http://schemas.microsoft.com/office/drawing/2014/main" id="{1491BC90-431F-C680-20B0-EA6CE3F20E6F}"/>
              </a:ext>
            </a:extLst>
          </p:cNvPr>
          <p:cNvSpPr txBox="1">
            <a:spLocks/>
          </p:cNvSpPr>
          <p:nvPr/>
        </p:nvSpPr>
        <p:spPr>
          <a:xfrm>
            <a:off x="323681" y="1379588"/>
            <a:ext cx="3772593" cy="26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0" indent="0">
              <a:buClr>
                <a:schemeClr val="dk1"/>
              </a:buClr>
              <a:buSzPts val="1100"/>
              <a:buFont typeface="Arial"/>
              <a:buNone/>
            </a:pPr>
            <a:r>
              <a:rPr lang="pt-BR" noProof="0" dirty="0"/>
              <a:t>Percebe-se que com a inovação aberta foi possível  gerar diversos tipos de benefícios:</a:t>
            </a:r>
            <a:endParaRPr lang="pt-BR" dirty="0"/>
          </a:p>
          <a:p>
            <a:pPr marL="0" indent="0">
              <a:buClr>
                <a:schemeClr val="dk1"/>
              </a:buClr>
              <a:buSzPts val="1100"/>
              <a:buFont typeface="Arial"/>
              <a:buNone/>
            </a:pPr>
            <a:endParaRPr lang="pt-BR" noProof="0" dirty="0"/>
          </a:p>
          <a:p>
            <a:pPr marL="285750" indent="-285750">
              <a:buClr>
                <a:srgbClr val="803176"/>
              </a:buClr>
              <a:buSzPts val="1100"/>
            </a:pPr>
            <a:r>
              <a:rPr lang="pt-BR" b="1" noProof="0" dirty="0">
                <a:solidFill>
                  <a:srgbClr val="803176"/>
                </a:solidFill>
              </a:rPr>
              <a:t>Odebrecht:</a:t>
            </a:r>
            <a:r>
              <a:rPr lang="pt-BR" noProof="0" dirty="0"/>
              <a:t> </a:t>
            </a:r>
            <a:r>
              <a:rPr lang="pt-BR" dirty="0"/>
              <a:t>Transformou um processo obsoleto em um fluxo digital eficiente, seguro e sustentável, gerando economias significativas e melhorando a experiência do colaborador;</a:t>
            </a:r>
          </a:p>
          <a:p>
            <a:pPr marL="285750" indent="-285750">
              <a:buClr>
                <a:srgbClr val="803176"/>
              </a:buClr>
              <a:buSzPts val="1100"/>
            </a:pPr>
            <a:endParaRPr lang="pt-BR" dirty="0"/>
          </a:p>
          <a:p>
            <a:pPr marL="285750" indent="-285750">
              <a:buClr>
                <a:srgbClr val="803176"/>
              </a:buClr>
              <a:buSzPts val="1100"/>
            </a:pPr>
            <a:r>
              <a:rPr lang="pt-BR" b="1" noProof="0" dirty="0">
                <a:solidFill>
                  <a:srgbClr val="803176"/>
                </a:solidFill>
              </a:rPr>
              <a:t>Comunidade OI:</a:t>
            </a:r>
            <a:r>
              <a:rPr lang="pt-BR" noProof="0" dirty="0"/>
              <a:t> </a:t>
            </a:r>
            <a:r>
              <a:rPr lang="pt-BR" dirty="0"/>
              <a:t>Validou o modelo de colaboração com startups como um caminho eficaz para gerar retornos expressivos e transformar processos em larga escala, servindo de benchmark.</a:t>
            </a:r>
            <a:endParaRPr lang="pt-BR" noProof="0" dirty="0"/>
          </a:p>
          <a:p>
            <a:pPr marL="285750" indent="-285750">
              <a:buClr>
                <a:schemeClr val="dk1"/>
              </a:buClr>
              <a:buSzPts val="1100"/>
            </a:pPr>
            <a:endParaRPr lang="pt-BR" noProof="0" dirty="0"/>
          </a:p>
        </p:txBody>
      </p:sp>
      <p:pic>
        <p:nvPicPr>
          <p:cNvPr id="2" name="Google Shape;130;p16" title="Captura de Tela 2025-08-11 às 12.32.21.png">
            <a:extLst>
              <a:ext uri="{FF2B5EF4-FFF2-40B4-BE49-F238E27FC236}">
                <a16:creationId xmlns:a16="http://schemas.microsoft.com/office/drawing/2014/main" id="{69BFFDA2-8271-4E2E-2672-EF322FB72D1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33414" y="1379588"/>
            <a:ext cx="4248319" cy="31317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75796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131230A6-BA00-28C3-B882-F32B9E7CF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47;p42">
            <a:extLst>
              <a:ext uri="{FF2B5EF4-FFF2-40B4-BE49-F238E27FC236}">
                <a16:creationId xmlns:a16="http://schemas.microsoft.com/office/drawing/2014/main" id="{4E762F7D-5CF7-FCC4-4ACC-66F95619535B}"/>
              </a:ext>
            </a:extLst>
          </p:cNvPr>
          <p:cNvSpPr txBox="1">
            <a:spLocks/>
          </p:cNvSpPr>
          <p:nvPr/>
        </p:nvSpPr>
        <p:spPr>
          <a:xfrm>
            <a:off x="323681" y="1379588"/>
            <a:ext cx="3772593" cy="26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0" indent="0"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 b="1" noProof="0" dirty="0">
                <a:solidFill>
                  <a:srgbClr val="803176"/>
                </a:solidFill>
              </a:rPr>
              <a:t>PRÓXIMOS PASSOS:</a:t>
            </a:r>
          </a:p>
          <a:p>
            <a:pPr marL="0" indent="0">
              <a:buClr>
                <a:schemeClr val="dk1"/>
              </a:buClr>
              <a:buSzPts val="1100"/>
              <a:buFont typeface="Arial"/>
              <a:buNone/>
            </a:pPr>
            <a:endParaRPr lang="pt-BR" b="1" noProof="0" dirty="0">
              <a:solidFill>
                <a:srgbClr val="803176"/>
              </a:solidFill>
            </a:endParaRPr>
          </a:p>
          <a:p>
            <a:pPr marL="285750" indent="-285750">
              <a:buClr>
                <a:srgbClr val="803176"/>
              </a:buClr>
              <a:buSzPts val="1100"/>
            </a:pPr>
            <a:r>
              <a:rPr lang="pt-BR" dirty="0"/>
              <a:t>Explorar novas oportunidades de digitalização e otimização em outras áreas da empresa.</a:t>
            </a:r>
          </a:p>
          <a:p>
            <a:pPr marL="285750" indent="-285750">
              <a:buClr>
                <a:srgbClr val="803176"/>
              </a:buClr>
              <a:buSzPts val="1100"/>
            </a:pPr>
            <a:endParaRPr lang="pt-BR" dirty="0"/>
          </a:p>
          <a:p>
            <a:pPr marL="285750" indent="-285750">
              <a:buClr>
                <a:srgbClr val="803176"/>
              </a:buClr>
              <a:buSzPts val="1100"/>
            </a:pPr>
            <a:r>
              <a:rPr lang="pt-BR" dirty="0"/>
              <a:t>Continuar fomentando o ecossistema de inovação aberta.</a:t>
            </a:r>
          </a:p>
          <a:p>
            <a:pPr marL="285750" indent="-285750">
              <a:buClr>
                <a:srgbClr val="803176"/>
              </a:buClr>
              <a:buSzPts val="1100"/>
            </a:pPr>
            <a:endParaRPr lang="pt-BR" dirty="0"/>
          </a:p>
          <a:p>
            <a:pPr marL="285750" indent="-285750">
              <a:buClr>
                <a:srgbClr val="803176"/>
              </a:buClr>
              <a:buSzPts val="1100"/>
            </a:pPr>
            <a:r>
              <a:rPr lang="pt-BR" dirty="0"/>
              <a:t>Compartilhar este caso de sucesso em mais fóruns.</a:t>
            </a:r>
          </a:p>
        </p:txBody>
      </p:sp>
      <p:pic>
        <p:nvPicPr>
          <p:cNvPr id="5" name="Imagem 4" descr="Trabalhadores da construção">
            <a:extLst>
              <a:ext uri="{FF2B5EF4-FFF2-40B4-BE49-F238E27FC236}">
                <a16:creationId xmlns:a16="http://schemas.microsoft.com/office/drawing/2014/main" id="{BE7B4FB9-F935-097A-EA6F-67AF0D9AA2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01" t="-12" r="11021" b="12"/>
          <a:stretch>
            <a:fillRect/>
          </a:stretch>
        </p:blipFill>
        <p:spPr>
          <a:xfrm>
            <a:off x="4393773" y="1379212"/>
            <a:ext cx="3903273" cy="3033900"/>
          </a:xfrm>
          <a:prstGeom prst="rect">
            <a:avLst/>
          </a:prstGeom>
        </p:spPr>
      </p:pic>
      <p:sp>
        <p:nvSpPr>
          <p:cNvPr id="138" name="Google Shape;138;p22">
            <a:extLst>
              <a:ext uri="{FF2B5EF4-FFF2-40B4-BE49-F238E27FC236}">
                <a16:creationId xmlns:a16="http://schemas.microsoft.com/office/drawing/2014/main" id="{55620EF5-0AFA-393C-D355-74D011DD579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noProof="0" dirty="0"/>
              <a:t>ENCERRAMENTO</a:t>
            </a:r>
          </a:p>
        </p:txBody>
      </p:sp>
    </p:spTree>
    <p:extLst>
      <p:ext uri="{BB962C8B-B14F-4D97-AF65-F5344CB8AC3E}">
        <p14:creationId xmlns:p14="http://schemas.microsoft.com/office/powerpoint/2010/main" val="35589406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F29F99D3-8AE6-CAF0-8C6A-4A4269401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m 32" descr="Homem de barba posando para foto&#10;&#10;O conteúdo gerado por IA pode estar incorreto.">
            <a:extLst>
              <a:ext uri="{FF2B5EF4-FFF2-40B4-BE49-F238E27FC236}">
                <a16:creationId xmlns:a16="http://schemas.microsoft.com/office/drawing/2014/main" id="{5F74B4FA-89C9-4A44-9B95-5DB206760A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530" t="7335"/>
          <a:stretch>
            <a:fillRect/>
          </a:stretch>
        </p:blipFill>
        <p:spPr>
          <a:xfrm>
            <a:off x="4676397" y="1531600"/>
            <a:ext cx="1608000" cy="2409000"/>
          </a:xfrm>
          <a:prstGeom prst="rect">
            <a:avLst/>
          </a:prstGeom>
        </p:spPr>
      </p:pic>
      <p:pic>
        <p:nvPicPr>
          <p:cNvPr id="31" name="Imagem 30" descr="Homem sentado no chão&#10;&#10;O conteúdo gerado por IA pode estar incorreto.">
            <a:extLst>
              <a:ext uri="{FF2B5EF4-FFF2-40B4-BE49-F238E27FC236}">
                <a16:creationId xmlns:a16="http://schemas.microsoft.com/office/drawing/2014/main" id="{077AE4F4-88DE-4845-3623-74A1FDC98F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138" r="20111"/>
          <a:stretch>
            <a:fillRect/>
          </a:stretch>
        </p:blipFill>
        <p:spPr>
          <a:xfrm>
            <a:off x="959723" y="1531600"/>
            <a:ext cx="1608000" cy="2409000"/>
          </a:xfrm>
          <a:prstGeom prst="rect">
            <a:avLst/>
          </a:prstGeom>
        </p:spPr>
      </p:pic>
      <p:sp>
        <p:nvSpPr>
          <p:cNvPr id="138" name="Google Shape;138;p22">
            <a:extLst>
              <a:ext uri="{FF2B5EF4-FFF2-40B4-BE49-F238E27FC236}">
                <a16:creationId xmlns:a16="http://schemas.microsoft.com/office/drawing/2014/main" id="{0F30DA4D-6AAA-61B9-DEE1-C4538E2F57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noProof="0" dirty="0"/>
              <a:t>CONTATOS</a:t>
            </a:r>
          </a:p>
        </p:txBody>
      </p:sp>
      <p:sp>
        <p:nvSpPr>
          <p:cNvPr id="17" name="Google Shape;1462;p62">
            <a:extLst>
              <a:ext uri="{FF2B5EF4-FFF2-40B4-BE49-F238E27FC236}">
                <a16:creationId xmlns:a16="http://schemas.microsoft.com/office/drawing/2014/main" id="{0A64A848-8D45-8D1D-8B51-9AD42684BD83}"/>
              </a:ext>
            </a:extLst>
          </p:cNvPr>
          <p:cNvSpPr txBox="1">
            <a:spLocks/>
          </p:cNvSpPr>
          <p:nvPr/>
        </p:nvSpPr>
        <p:spPr>
          <a:xfrm>
            <a:off x="6360575" y="2714800"/>
            <a:ext cx="1773900" cy="8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 ExtraBold"/>
              <a:buNone/>
              <a:defRPr sz="24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 ExtraBold"/>
              <a:buNone/>
              <a:defRPr sz="24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 ExtraBold"/>
              <a:buNone/>
              <a:defRPr sz="24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 ExtraBold"/>
              <a:buNone/>
              <a:defRPr sz="24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 ExtraBold"/>
              <a:buNone/>
              <a:defRPr sz="24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 ExtraBold"/>
              <a:buNone/>
              <a:defRPr sz="24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 ExtraBold"/>
              <a:buNone/>
              <a:defRPr sz="24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 ExtraBold"/>
              <a:buNone/>
              <a:defRPr sz="24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2331"/>
              </a:buClr>
              <a:buSzPts val="2400"/>
              <a:buFont typeface="Poppins ExtraBold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803176"/>
                </a:solidFill>
                <a:effectLst/>
                <a:uLnTx/>
                <a:uFillTx/>
                <a:latin typeface="Kanit" panose="020B0604020202020204" charset="-34"/>
                <a:cs typeface="Kanit" panose="020B0604020202020204" charset="-34"/>
                <a:sym typeface="Poppins ExtraBold"/>
              </a:rPr>
              <a:t>Rafael Malfato</a:t>
            </a:r>
          </a:p>
        </p:txBody>
      </p:sp>
      <p:sp>
        <p:nvSpPr>
          <p:cNvPr id="18" name="Google Shape;1463;p62">
            <a:extLst>
              <a:ext uri="{FF2B5EF4-FFF2-40B4-BE49-F238E27FC236}">
                <a16:creationId xmlns:a16="http://schemas.microsoft.com/office/drawing/2014/main" id="{21D1D1BA-5BEC-CF51-8D85-BEB430E15610}"/>
              </a:ext>
            </a:extLst>
          </p:cNvPr>
          <p:cNvSpPr txBox="1">
            <a:spLocks/>
          </p:cNvSpPr>
          <p:nvPr/>
        </p:nvSpPr>
        <p:spPr>
          <a:xfrm>
            <a:off x="2643925" y="2714800"/>
            <a:ext cx="1770600" cy="8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 ExtraBold"/>
              <a:buNone/>
              <a:defRPr sz="24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 ExtraBold"/>
              <a:buNone/>
              <a:defRPr sz="24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 ExtraBold"/>
              <a:buNone/>
              <a:defRPr sz="24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 ExtraBold"/>
              <a:buNone/>
              <a:defRPr sz="24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 ExtraBold"/>
              <a:buNone/>
              <a:defRPr sz="24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 ExtraBold"/>
              <a:buNone/>
              <a:defRPr sz="24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 ExtraBold"/>
              <a:buNone/>
              <a:defRPr sz="24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 ExtraBold"/>
              <a:buNone/>
              <a:defRPr sz="24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2331"/>
              </a:buClr>
              <a:buSzPts val="2400"/>
              <a:buFont typeface="Poppins ExtraBold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803176"/>
                </a:solidFill>
                <a:effectLst/>
                <a:uLnTx/>
                <a:uFillTx/>
                <a:latin typeface="Kanit" panose="020B0604020202020204" charset="-34"/>
                <a:cs typeface="Kanit" panose="020B0604020202020204" charset="-34"/>
                <a:sym typeface="Poppins ExtraBold"/>
              </a:rPr>
              <a:t>Arnaldo Cavalcanti</a:t>
            </a:r>
          </a:p>
        </p:txBody>
      </p:sp>
      <p:sp>
        <p:nvSpPr>
          <p:cNvPr id="21" name="Google Shape;1467;p62">
            <a:extLst>
              <a:ext uri="{FF2B5EF4-FFF2-40B4-BE49-F238E27FC236}">
                <a16:creationId xmlns:a16="http://schemas.microsoft.com/office/drawing/2014/main" id="{D8EF6E8C-5E0A-4923-1CD2-52E9E3A104B1}"/>
              </a:ext>
            </a:extLst>
          </p:cNvPr>
          <p:cNvSpPr txBox="1">
            <a:spLocks/>
          </p:cNvSpPr>
          <p:nvPr/>
        </p:nvSpPr>
        <p:spPr>
          <a:xfrm>
            <a:off x="6360578" y="3454300"/>
            <a:ext cx="1912984" cy="4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"/>
              <a:buNone/>
              <a:defRPr sz="2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"/>
              <a:buNone/>
              <a:defRPr sz="2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"/>
              <a:buNone/>
              <a:defRPr sz="2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"/>
              <a:buNone/>
              <a:defRPr sz="2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"/>
              <a:buNone/>
              <a:defRPr sz="2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"/>
              <a:buNone/>
              <a:defRPr sz="2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"/>
              <a:buNone/>
              <a:defRPr sz="2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"/>
              <a:buNone/>
              <a:defRPr sz="2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2331"/>
              </a:buClr>
              <a:buSzPts val="2800"/>
              <a:buFont typeface="Barlow"/>
              <a:buNone/>
              <a:tabLst/>
              <a:defRPr/>
            </a:pPr>
            <a:r>
              <a:rPr lang="pt-BR" noProof="0" dirty="0">
                <a:solidFill>
                  <a:srgbClr val="202331"/>
                </a:solidFill>
                <a:latin typeface="Kanit Light" panose="020B0604020202020204" charset="-34"/>
                <a:cs typeface="Kanit Light" panose="020B0604020202020204" charset="-34"/>
              </a:rPr>
              <a:t>rmalfato@odebrecht.com</a:t>
            </a:r>
            <a:endParaRPr kumimoji="0" lang="pt-BR" sz="1200" b="0" i="0" u="none" strike="noStrike" kern="0" cap="none" spc="0" normalizeH="0" baseline="0" noProof="0" dirty="0">
              <a:ln>
                <a:noFill/>
              </a:ln>
              <a:solidFill>
                <a:srgbClr val="202331"/>
              </a:solidFill>
              <a:effectLst/>
              <a:uLnTx/>
              <a:uFillTx/>
              <a:latin typeface="Kanit Light" panose="020B0604020202020204" charset="-34"/>
              <a:cs typeface="Kanit Light" panose="020B0604020202020204" charset="-34"/>
              <a:sym typeface="Barlow"/>
            </a:endParaRPr>
          </a:p>
        </p:txBody>
      </p:sp>
      <p:sp>
        <p:nvSpPr>
          <p:cNvPr id="22" name="Google Shape;1468;p62">
            <a:extLst>
              <a:ext uri="{FF2B5EF4-FFF2-40B4-BE49-F238E27FC236}">
                <a16:creationId xmlns:a16="http://schemas.microsoft.com/office/drawing/2014/main" id="{6C8E91E8-B92F-16D3-5D4B-5DA7DF5903DF}"/>
              </a:ext>
            </a:extLst>
          </p:cNvPr>
          <p:cNvSpPr txBox="1">
            <a:spLocks/>
          </p:cNvSpPr>
          <p:nvPr/>
        </p:nvSpPr>
        <p:spPr>
          <a:xfrm>
            <a:off x="2644082" y="3454300"/>
            <a:ext cx="1956133" cy="4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"/>
              <a:buNone/>
              <a:defRPr sz="2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"/>
              <a:buNone/>
              <a:defRPr sz="2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"/>
              <a:buNone/>
              <a:defRPr sz="2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"/>
              <a:buNone/>
              <a:defRPr sz="2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"/>
              <a:buNone/>
              <a:defRPr sz="2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"/>
              <a:buNone/>
              <a:defRPr sz="2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"/>
              <a:buNone/>
              <a:defRPr sz="2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"/>
              <a:buNone/>
              <a:defRPr sz="2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2331"/>
              </a:buClr>
              <a:buSzPts val="2800"/>
              <a:buFont typeface="Barlow"/>
              <a:buNone/>
              <a:tabLst/>
              <a:defRPr/>
            </a:pPr>
            <a:r>
              <a:rPr kumimoji="0" lang="pt-BR" b="0" i="0" u="none" strike="noStrike" kern="0" cap="none" spc="0" normalizeH="0" baseline="0" noProof="0" dirty="0">
                <a:ln>
                  <a:noFill/>
                </a:ln>
                <a:solidFill>
                  <a:srgbClr val="202331"/>
                </a:solidFill>
                <a:effectLst/>
                <a:uLnTx/>
                <a:uFillTx/>
                <a:latin typeface="Kanit Light" panose="020B0604020202020204" charset="-34"/>
                <a:cs typeface="Kanit Light" panose="020B0604020202020204" charset="-34"/>
                <a:sym typeface="Barlow"/>
              </a:rPr>
              <a:t>arnaldo@fast4sign.com.br</a:t>
            </a:r>
          </a:p>
        </p:txBody>
      </p:sp>
      <p:sp>
        <p:nvSpPr>
          <p:cNvPr id="24" name="Google Shape;1470;p62">
            <a:extLst>
              <a:ext uri="{FF2B5EF4-FFF2-40B4-BE49-F238E27FC236}">
                <a16:creationId xmlns:a16="http://schemas.microsoft.com/office/drawing/2014/main" id="{5A98523F-649D-14DC-3705-4593C19C3F7E}"/>
              </a:ext>
            </a:extLst>
          </p:cNvPr>
          <p:cNvSpPr/>
          <p:nvPr/>
        </p:nvSpPr>
        <p:spPr>
          <a:xfrm>
            <a:off x="6466308" y="2147800"/>
            <a:ext cx="567000" cy="56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1875933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noProof="0" dirty="0"/>
              <a:t>Obrigado!</a:t>
            </a:r>
            <a:br>
              <a:rPr lang="pt-BR" noProof="0" dirty="0"/>
            </a:br>
            <a:r>
              <a:rPr lang="pt-BR" noProof="0" dirty="0"/>
              <a:t>¡</a:t>
            </a:r>
            <a:r>
              <a:rPr lang="pt-BR" noProof="0" dirty="0" err="1"/>
              <a:t>Gracias</a:t>
            </a:r>
            <a:r>
              <a:rPr lang="pt-BR" noProof="0" dirty="0"/>
              <a:t>!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7D7596-0287-516D-CDC3-F32FBFF6E3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noProof="0" dirty="0"/>
              <a:t>TIPO DE CASO &amp; DESCRIÇÃO DA PRÁTICA</a:t>
            </a:r>
            <a:br>
              <a:rPr lang="pt-BR" noProof="0" dirty="0"/>
            </a:br>
            <a:endParaRPr lang="pt-BR" noProof="0" dirty="0"/>
          </a:p>
        </p:txBody>
      </p:sp>
      <p:sp>
        <p:nvSpPr>
          <p:cNvPr id="103" name="Google Shape;103;p16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641128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20650" lvl="0" indent="0" algn="just">
              <a:buNone/>
            </a:pPr>
            <a:r>
              <a:rPr lang="pt-BR" b="1" noProof="0" dirty="0">
                <a:solidFill>
                  <a:srgbClr val="803176"/>
                </a:solidFill>
                <a:latin typeface="Kanit" panose="020B0604020202020204" charset="-34"/>
                <a:cs typeface="Kanit" panose="020B0604020202020204" charset="-34"/>
              </a:rPr>
              <a:t>Desenvolvimento de solução</a:t>
            </a:r>
          </a:p>
          <a:p>
            <a:pPr marL="120650" lvl="0" indent="0" algn="just">
              <a:buNone/>
            </a:pPr>
            <a:endParaRPr lang="pt-BR" sz="1200" noProof="0" dirty="0"/>
          </a:p>
          <a:p>
            <a:pPr marL="120650" lvl="0" indent="0" algn="just">
              <a:buNone/>
            </a:pPr>
            <a:r>
              <a:rPr lang="pt-BR" sz="1200" noProof="0" dirty="0">
                <a:latin typeface="Kanit Light" panose="020B0604020202020204" charset="-34"/>
                <a:cs typeface="Kanit Light" panose="020B0604020202020204" charset="-34"/>
              </a:rPr>
              <a:t>Plataforma digital da </a:t>
            </a:r>
            <a:r>
              <a:rPr lang="pt-BR" sz="1200" b="1" noProof="0" dirty="0">
                <a:solidFill>
                  <a:srgbClr val="803176"/>
                </a:solidFill>
                <a:latin typeface="Kanit Light" panose="020B0604020202020204" charset="-34"/>
                <a:cs typeface="Kanit Light" panose="020B0604020202020204" charset="-34"/>
              </a:rPr>
              <a:t>startup Fast4sign</a:t>
            </a:r>
            <a:r>
              <a:rPr lang="pt-BR" sz="1200" noProof="0" dirty="0">
                <a:latin typeface="Kanit Light" panose="020B0604020202020204" charset="-34"/>
                <a:cs typeface="Kanit Light" panose="020B0604020202020204" charset="-34"/>
              </a:rPr>
              <a:t>, que </a:t>
            </a:r>
            <a:r>
              <a:rPr lang="pt-BR" sz="1200" b="1" noProof="0" dirty="0">
                <a:solidFill>
                  <a:srgbClr val="803176"/>
                </a:solidFill>
                <a:latin typeface="Kanit Light" panose="020B0604020202020204" charset="-34"/>
                <a:cs typeface="Kanit Light" panose="020B0604020202020204" charset="-34"/>
              </a:rPr>
              <a:t>automatizou o processo de contratação</a:t>
            </a:r>
            <a:r>
              <a:rPr lang="pt-BR" sz="1200" noProof="0" dirty="0">
                <a:latin typeface="Kanit Light" panose="020B0604020202020204" charset="-34"/>
                <a:cs typeface="Kanit Light" panose="020B0604020202020204" charset="-34"/>
              </a:rPr>
              <a:t>, permitindo a gestão de documentos e a coleta de assinaturas eletrônicas. </a:t>
            </a:r>
          </a:p>
          <a:p>
            <a:pPr marL="120650" lvl="0" indent="0" algn="just">
              <a:buNone/>
            </a:pPr>
            <a:endParaRPr lang="pt-BR" sz="1200" noProof="0" dirty="0">
              <a:latin typeface="Kanit Light" panose="020B0604020202020204" charset="-34"/>
              <a:cs typeface="Kanit Light" panose="020B0604020202020204" charset="-34"/>
            </a:endParaRPr>
          </a:p>
          <a:p>
            <a:pPr marL="120650" lvl="0" indent="0" algn="just">
              <a:buNone/>
            </a:pPr>
            <a:r>
              <a:rPr lang="pt-BR" sz="1200" noProof="0" dirty="0">
                <a:latin typeface="Kanit Light" panose="020B0604020202020204" charset="-34"/>
                <a:cs typeface="Kanit Light" panose="020B0604020202020204" charset="-34"/>
              </a:rPr>
              <a:t>A solução substituiu o processo manual e seu posterior armazenamento físico na obra, seguido de envio para a UAGE. </a:t>
            </a:r>
          </a:p>
          <a:p>
            <a:pPr marL="120650" lvl="0" indent="0" algn="just">
              <a:buNone/>
            </a:pPr>
            <a:endParaRPr lang="pt-BR" sz="1200" noProof="0" dirty="0">
              <a:latin typeface="Kanit Light" panose="020B0604020202020204" charset="-34"/>
              <a:cs typeface="Kanit Light" panose="020B0604020202020204" charset="-34"/>
            </a:endParaRPr>
          </a:p>
          <a:p>
            <a:pPr marL="120650" lvl="0" indent="0" algn="just">
              <a:buNone/>
            </a:pPr>
            <a:r>
              <a:rPr lang="pt-BR" sz="1200" noProof="0" dirty="0">
                <a:latin typeface="Kanit Light" panose="020B0604020202020204" charset="-34"/>
                <a:cs typeface="Kanit Light" panose="020B0604020202020204" charset="-34"/>
              </a:rPr>
              <a:t>A nova solução é 100% digital, com documentos armazenados em uma plataforma segura, e o processo de contratação utiliza assinatura eletrônica. 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DF81406-BF1E-0C7C-11BB-F0A6E4AE5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274" y="936491"/>
            <a:ext cx="1530861" cy="3427613"/>
          </a:xfrm>
          <a:prstGeom prst="rect">
            <a:avLst/>
          </a:prstGeom>
          <a:ln w="12700">
            <a:solidFill>
              <a:schemeClr val="bg1">
                <a:lumMod val="50000"/>
              </a:schemeClr>
            </a:solidFill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B7C57F5-480C-304D-D712-248CE92C25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0581" y="923875"/>
            <a:ext cx="1530860" cy="3440229"/>
          </a:xfrm>
          <a:prstGeom prst="rect">
            <a:avLst/>
          </a:prstGeom>
          <a:ln w="12700">
            <a:solidFill>
              <a:schemeClr val="bg1">
                <a:lumMod val="50000"/>
              </a:schemeClr>
            </a:solidFill>
          </a:ln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41388674-63ED-E6F9-39FB-0BF4759A11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4886" y="923875"/>
            <a:ext cx="1530860" cy="3422415"/>
          </a:xfrm>
          <a:prstGeom prst="rect">
            <a:avLst/>
          </a:prstGeom>
          <a:ln w="12700"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04273b9-6388-4baa-88f1-9375f2eff93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53B7528454EBC449195535AC8F9A224" ma:contentTypeVersion="19" ma:contentTypeDescription="Crie um novo documento." ma:contentTypeScope="" ma:versionID="8dc575ac521a8b9ffd1461e4289fe3fd">
  <xsd:schema xmlns:xsd="http://www.w3.org/2001/XMLSchema" xmlns:xs="http://www.w3.org/2001/XMLSchema" xmlns:p="http://schemas.microsoft.com/office/2006/metadata/properties" xmlns:ns3="804273b9-6388-4baa-88f1-9375f2eff937" xmlns:ns4="78b33f8a-5dee-4a11-ba91-a69d449b7fd7" targetNamespace="http://schemas.microsoft.com/office/2006/metadata/properties" ma:root="true" ma:fieldsID="9da10c1e9d51899179ed98e26688c032" ns3:_="" ns4:_="">
    <xsd:import namespace="804273b9-6388-4baa-88f1-9375f2eff937"/>
    <xsd:import namespace="78b33f8a-5dee-4a11-ba91-a69d449b7fd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LengthInSecond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4273b9-6388-4baa-88f1-9375f2eff9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b33f8a-5dee-4a11-ba91-a69d449b7fd7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Hash de Dica de Compartilhamento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DDB4158-F23B-418A-95F7-D96BDEA9612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8F53DF4-CD30-4743-A65A-8E95BE6D38EE}">
  <ds:schemaRefs>
    <ds:schemaRef ds:uri="http://schemas.openxmlformats.org/package/2006/metadata/core-properties"/>
    <ds:schemaRef ds:uri="http://www.w3.org/XML/1998/namespace"/>
    <ds:schemaRef ds:uri="http://purl.org/dc/elements/1.1/"/>
    <ds:schemaRef ds:uri="http://schemas.microsoft.com/office/2006/documentManagement/types"/>
    <ds:schemaRef ds:uri="http://purl.org/dc/dcmitype/"/>
    <ds:schemaRef ds:uri="78b33f8a-5dee-4a11-ba91-a69d449b7fd7"/>
    <ds:schemaRef ds:uri="http://schemas.microsoft.com/office/2006/metadata/properties"/>
    <ds:schemaRef ds:uri="http://purl.org/dc/terms/"/>
    <ds:schemaRef ds:uri="http://schemas.microsoft.com/office/infopath/2007/PartnerControls"/>
    <ds:schemaRef ds:uri="804273b9-6388-4baa-88f1-9375f2eff937"/>
  </ds:schemaRefs>
</ds:datastoreItem>
</file>

<file path=customXml/itemProps3.xml><?xml version="1.0" encoding="utf-8"?>
<ds:datastoreItem xmlns:ds="http://schemas.openxmlformats.org/officeDocument/2006/customXml" ds:itemID="{6E891BFE-35CB-4758-8E32-CE5DBAAE2B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04273b9-6388-4baa-88f1-9375f2eff937"/>
    <ds:schemaRef ds:uri="78b33f8a-5dee-4a11-ba91-a69d449b7fd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2845</TotalTime>
  <Words>1865</Words>
  <Application>Microsoft Office PowerPoint</Application>
  <PresentationFormat>Apresentação na tela (16:9)</PresentationFormat>
  <Paragraphs>299</Paragraphs>
  <Slides>29</Slides>
  <Notes>22</Notes>
  <HiddenSlides>1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9" baseType="lpstr">
      <vt:lpstr>Wingdings</vt:lpstr>
      <vt:lpstr>Poppins ExtraBold</vt:lpstr>
      <vt:lpstr>Kanit</vt:lpstr>
      <vt:lpstr>Poppins</vt:lpstr>
      <vt:lpstr>Kanit Light</vt:lpstr>
      <vt:lpstr>Calibri</vt:lpstr>
      <vt:lpstr>Barlow</vt:lpstr>
      <vt:lpstr>Arial</vt:lpstr>
      <vt:lpstr>Ubuntu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INOVAÇÃO NA ODEBRECHT</vt:lpstr>
      <vt:lpstr>CONTEXTO &amp; DESAFIO</vt:lpstr>
      <vt:lpstr>CONTEXTO &amp; DESAFIO</vt:lpstr>
      <vt:lpstr>OBJETIVO DA INICIATIVA</vt:lpstr>
      <vt:lpstr>OBJETIVO DA INICIATIVA</vt:lpstr>
      <vt:lpstr>TIPO DE CASO &amp; DESCRIÇÃO DA PRÁTICA</vt:lpstr>
      <vt:lpstr>TIPO DE CASO &amp; DESCRIÇÃO DA PRÁTICA </vt:lpstr>
      <vt:lpstr>TIPO DE CASO &amp; DESCRIÇÃO DA PRÁTICA </vt:lpstr>
      <vt:lpstr>ORIGINALIDADE &amp; INOVAÇÃO</vt:lpstr>
      <vt:lpstr>ORIGINALIDADE &amp; INOVAÇÃO</vt:lpstr>
      <vt:lpstr>COLABORAÇÃO &amp; ENGAJAMENTO</vt:lpstr>
      <vt:lpstr>COLABORAÇÃO &amp; ENGAJAMENTO</vt:lpstr>
      <vt:lpstr>COLABORAÇÃO &amp; ENGAJAMENTO</vt:lpstr>
      <vt:lpstr>COLABORAÇÃO &amp; ENGAJAMENTO</vt:lpstr>
      <vt:lpstr>DEMONSTRAÇÃO DE RESULTADOS</vt:lpstr>
      <vt:lpstr>ESCALABILIDADE &amp; REPLICABILIDADE</vt:lpstr>
      <vt:lpstr>ESCALABILIDADE &amp; REPLICABILIDADE</vt:lpstr>
      <vt:lpstr>LIÇÕES APRENDIDAS &amp; RECOMENDAÇÕES PRÁTICAS</vt:lpstr>
      <vt:lpstr>LIÇÕES APRENDIDAS &amp; RECOMENDAÇÕES PRÁTICAS</vt:lpstr>
      <vt:lpstr>ENCERRAMENTO</vt:lpstr>
      <vt:lpstr>ENCERRAMENTO</vt:lpstr>
      <vt:lpstr>CONTATOS</vt:lpstr>
      <vt:lpstr>Obrigado! ¡Gracias!</vt:lpstr>
      <vt:lpstr>TIPO DE CASO &amp; DESCRIÇÃO DA PRÁTICA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Sarah Barbosa Martins Silva</dc:creator>
  <cp:lastModifiedBy>Rafael Malfato da Cunha</cp:lastModifiedBy>
  <cp:revision>14</cp:revision>
  <dcterms:modified xsi:type="dcterms:W3CDTF">2025-08-15T02:08:43Z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0x010100053B7528454EBC449195535AC8F9A224</vt:lpwstr>
  </property>
</Properties>
</file>