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1"/>
  </p:notesMasterIdLst>
  <p:sldIdLst>
    <p:sldId id="256" r:id="rId5"/>
    <p:sldId id="257" r:id="rId6"/>
    <p:sldId id="267" r:id="rId7"/>
    <p:sldId id="258" r:id="rId8"/>
    <p:sldId id="259" r:id="rId9"/>
    <p:sldId id="268" r:id="rId10"/>
    <p:sldId id="260" r:id="rId11"/>
    <p:sldId id="261" r:id="rId12"/>
    <p:sldId id="270" r:id="rId13"/>
    <p:sldId id="262" r:id="rId14"/>
    <p:sldId id="269" r:id="rId15"/>
    <p:sldId id="271" r:id="rId16"/>
    <p:sldId id="263" r:id="rId17"/>
    <p:sldId id="264" r:id="rId18"/>
    <p:sldId id="265" r:id="rId19"/>
    <p:sldId id="266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657164-E628-4701-8A93-503CEEDD4F1A}" v="19" dt="2025-07-30T21:00:23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 snapToGrid="0">
      <p:cViewPr varScale="1">
        <p:scale>
          <a:sx n="140" d="100"/>
          <a:sy n="140" d="100"/>
        </p:scale>
        <p:origin x="77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Paula Nunes" userId="ae0b5c65-1cd7-486c-ab46-1c8f71c3e164" providerId="ADAL" clId="{3CAE6EB7-DD22-42AD-AB89-A4E8E2DE2243}"/>
    <pc:docChg chg="undo custSel modSld">
      <pc:chgData name="Ana Paula Nunes" userId="ae0b5c65-1cd7-486c-ab46-1c8f71c3e164" providerId="ADAL" clId="{3CAE6EB7-DD22-42AD-AB89-A4E8E2DE2243}" dt="2025-07-31T16:04:10.707" v="13" actId="6549"/>
      <pc:docMkLst>
        <pc:docMk/>
      </pc:docMkLst>
      <pc:sldChg chg="modSp mod">
        <pc:chgData name="Ana Paula Nunes" userId="ae0b5c65-1cd7-486c-ab46-1c8f71c3e164" providerId="ADAL" clId="{3CAE6EB7-DD22-42AD-AB89-A4E8E2DE2243}" dt="2025-07-31T16:04:10.707" v="13" actId="6549"/>
        <pc:sldMkLst>
          <pc:docMk/>
          <pc:sldMk cId="0" sldId="265"/>
        </pc:sldMkLst>
        <pc:spChg chg="mod">
          <ac:chgData name="Ana Paula Nunes" userId="ae0b5c65-1cd7-486c-ab46-1c8f71c3e164" providerId="ADAL" clId="{3CAE6EB7-DD22-42AD-AB89-A4E8E2DE2243}" dt="2025-07-31T16:04:10.707" v="13" actId="6549"/>
          <ac:spMkLst>
            <pc:docMk/>
            <pc:sldMk cId="0" sldId="265"/>
            <ac:spMk id="139" creationId="{00000000-0000-0000-0000-000000000000}"/>
          </ac:spMkLst>
        </pc:spChg>
      </pc:sldChg>
    </pc:docChg>
  </pc:docChgLst>
  <pc:docChgLst>
    <pc:chgData name="Ana Paula Nunes" userId="S::c0692546@vale.com::ae0b5c65-1cd7-486c-ab46-1c8f71c3e164" providerId="AD" clId="Web-{95A3C3F3-D910-07DB-69EA-720B305ECE12}"/>
    <pc:docChg chg="modSld">
      <pc:chgData name="Ana Paula Nunes" userId="S::c0692546@vale.com::ae0b5c65-1cd7-486c-ab46-1c8f71c3e164" providerId="AD" clId="Web-{95A3C3F3-D910-07DB-69EA-720B305ECE12}" dt="2025-07-28T18:58:23.783" v="2" actId="20577"/>
      <pc:docMkLst>
        <pc:docMk/>
      </pc:docMkLst>
      <pc:sldChg chg="modSp">
        <pc:chgData name="Ana Paula Nunes" userId="S::c0692546@vale.com::ae0b5c65-1cd7-486c-ab46-1c8f71c3e164" providerId="AD" clId="Web-{95A3C3F3-D910-07DB-69EA-720B305ECE12}" dt="2025-07-28T18:58:23.783" v="2" actId="20577"/>
        <pc:sldMkLst>
          <pc:docMk/>
          <pc:sldMk cId="0" sldId="256"/>
        </pc:sldMkLst>
        <pc:spChg chg="mod">
          <ac:chgData name="Ana Paula Nunes" userId="S::c0692546@vale.com::ae0b5c65-1cd7-486c-ab46-1c8f71c3e164" providerId="AD" clId="Web-{95A3C3F3-D910-07DB-69EA-720B305ECE12}" dt="2025-07-28T18:58:23.783" v="2" actId="20577"/>
          <ac:spMkLst>
            <pc:docMk/>
            <pc:sldMk cId="0" sldId="256"/>
            <ac:spMk id="2" creationId="{DB5FF82A-678F-AB65-7429-029EAE3BFF9B}"/>
          </ac:spMkLst>
        </pc:spChg>
      </pc:sldChg>
    </pc:docChg>
  </pc:docChgLst>
  <pc:docChgLst>
    <pc:chgData name="Lucas Eugenio Ribeiro E Souza" userId="16be6bf1-01a0-4285-9edf-4b2a1c30cb38" providerId="ADAL" clId="{D2657164-E628-4701-8A93-503CEEDD4F1A}"/>
    <pc:docChg chg="undo custSel addSld delSld modSld sldOrd">
      <pc:chgData name="Lucas Eugenio Ribeiro E Souza" userId="16be6bf1-01a0-4285-9edf-4b2a1c30cb38" providerId="ADAL" clId="{D2657164-E628-4701-8A93-503CEEDD4F1A}" dt="2025-07-30T21:01:41.928" v="1358" actId="20577"/>
      <pc:docMkLst>
        <pc:docMk/>
      </pc:docMkLst>
      <pc:sldChg chg="modSp mod">
        <pc:chgData name="Lucas Eugenio Ribeiro E Souza" userId="16be6bf1-01a0-4285-9edf-4b2a1c30cb38" providerId="ADAL" clId="{D2657164-E628-4701-8A93-503CEEDD4F1A}" dt="2025-07-30T14:17:40.087" v="219" actId="20577"/>
        <pc:sldMkLst>
          <pc:docMk/>
          <pc:sldMk cId="0" sldId="258"/>
        </pc:sldMkLst>
        <pc:spChg chg="mod">
          <ac:chgData name="Lucas Eugenio Ribeiro E Souza" userId="16be6bf1-01a0-4285-9edf-4b2a1c30cb38" providerId="ADAL" clId="{D2657164-E628-4701-8A93-503CEEDD4F1A}" dt="2025-07-30T14:17:40.087" v="219" actId="20577"/>
          <ac:spMkLst>
            <pc:docMk/>
            <pc:sldMk cId="0" sldId="258"/>
            <ac:spMk id="97" creationId="{00000000-0000-0000-0000-000000000000}"/>
          </ac:spMkLst>
        </pc:spChg>
      </pc:sldChg>
      <pc:sldChg chg="addSp delSp modSp mod modAnim">
        <pc:chgData name="Lucas Eugenio Ribeiro E Souza" userId="16be6bf1-01a0-4285-9edf-4b2a1c30cb38" providerId="ADAL" clId="{D2657164-E628-4701-8A93-503CEEDD4F1A}" dt="2025-07-30T14:38:19.042" v="430" actId="1076"/>
        <pc:sldMkLst>
          <pc:docMk/>
          <pc:sldMk cId="0" sldId="260"/>
        </pc:sldMkLst>
        <pc:spChg chg="add del mod">
          <ac:chgData name="Lucas Eugenio Ribeiro E Souza" userId="16be6bf1-01a0-4285-9edf-4b2a1c30cb38" providerId="ADAL" clId="{D2657164-E628-4701-8A93-503CEEDD4F1A}" dt="2025-07-30T14:38:08.809" v="427" actId="478"/>
          <ac:spMkLst>
            <pc:docMk/>
            <pc:sldMk cId="0" sldId="260"/>
            <ac:spMk id="3" creationId="{74BA5701-0776-5CE0-0AC4-812C4813824C}"/>
          </ac:spMkLst>
        </pc:spChg>
        <pc:spChg chg="del">
          <ac:chgData name="Lucas Eugenio Ribeiro E Souza" userId="16be6bf1-01a0-4285-9edf-4b2a1c30cb38" providerId="ADAL" clId="{D2657164-E628-4701-8A93-503CEEDD4F1A}" dt="2025-07-30T14:38:05.660" v="426" actId="478"/>
          <ac:spMkLst>
            <pc:docMk/>
            <pc:sldMk cId="0" sldId="260"/>
            <ac:spMk id="109" creationId="{00000000-0000-0000-0000-000000000000}"/>
          </ac:spMkLst>
        </pc:spChg>
        <pc:picChg chg="add mod">
          <ac:chgData name="Lucas Eugenio Ribeiro E Souza" userId="16be6bf1-01a0-4285-9edf-4b2a1c30cb38" providerId="ADAL" clId="{D2657164-E628-4701-8A93-503CEEDD4F1A}" dt="2025-07-30T14:38:19.042" v="430" actId="1076"/>
          <ac:picMkLst>
            <pc:docMk/>
            <pc:sldMk cId="0" sldId="260"/>
            <ac:picMk id="4" creationId="{4B1A9E98-1061-2C7F-83CD-336BFBCA459D}"/>
          </ac:picMkLst>
        </pc:picChg>
      </pc:sldChg>
      <pc:sldChg chg="delSp modSp mod">
        <pc:chgData name="Lucas Eugenio Ribeiro E Souza" userId="16be6bf1-01a0-4285-9edf-4b2a1c30cb38" providerId="ADAL" clId="{D2657164-E628-4701-8A93-503CEEDD4F1A}" dt="2025-07-30T14:43:23.356" v="635" actId="478"/>
        <pc:sldMkLst>
          <pc:docMk/>
          <pc:sldMk cId="0" sldId="262"/>
        </pc:sldMkLst>
        <pc:spChg chg="del mod">
          <ac:chgData name="Lucas Eugenio Ribeiro E Souza" userId="16be6bf1-01a0-4285-9edf-4b2a1c30cb38" providerId="ADAL" clId="{D2657164-E628-4701-8A93-503CEEDD4F1A}" dt="2025-07-30T14:43:23.356" v="635" actId="478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Lucas Eugenio Ribeiro E Souza" userId="16be6bf1-01a0-4285-9edf-4b2a1c30cb38" providerId="ADAL" clId="{D2657164-E628-4701-8A93-503CEEDD4F1A}" dt="2025-07-30T20:51:59.782" v="946" actId="20577"/>
        <pc:sldMkLst>
          <pc:docMk/>
          <pc:sldMk cId="0" sldId="264"/>
        </pc:sldMkLst>
        <pc:spChg chg="mod">
          <ac:chgData name="Lucas Eugenio Ribeiro E Souza" userId="16be6bf1-01a0-4285-9edf-4b2a1c30cb38" providerId="ADAL" clId="{D2657164-E628-4701-8A93-503CEEDD4F1A}" dt="2025-07-30T20:51:59.782" v="946" actId="20577"/>
          <ac:spMkLst>
            <pc:docMk/>
            <pc:sldMk cId="0" sldId="264"/>
            <ac:spMk id="133" creationId="{00000000-0000-0000-0000-000000000000}"/>
          </ac:spMkLst>
        </pc:spChg>
      </pc:sldChg>
      <pc:sldChg chg="modSp mod">
        <pc:chgData name="Lucas Eugenio Ribeiro E Souza" userId="16be6bf1-01a0-4285-9edf-4b2a1c30cb38" providerId="ADAL" clId="{D2657164-E628-4701-8A93-503CEEDD4F1A}" dt="2025-07-30T21:01:41.928" v="1358" actId="20577"/>
        <pc:sldMkLst>
          <pc:docMk/>
          <pc:sldMk cId="0" sldId="265"/>
        </pc:sldMkLst>
        <pc:spChg chg="mod">
          <ac:chgData name="Lucas Eugenio Ribeiro E Souza" userId="16be6bf1-01a0-4285-9edf-4b2a1c30cb38" providerId="ADAL" clId="{D2657164-E628-4701-8A93-503CEEDD4F1A}" dt="2025-07-30T21:01:41.928" v="1358" actId="20577"/>
          <ac:spMkLst>
            <pc:docMk/>
            <pc:sldMk cId="0" sldId="265"/>
            <ac:spMk id="139" creationId="{00000000-0000-0000-0000-000000000000}"/>
          </ac:spMkLst>
        </pc:spChg>
      </pc:sldChg>
      <pc:sldChg chg="addSp delSp modSp add mod">
        <pc:chgData name="Lucas Eugenio Ribeiro E Souza" userId="16be6bf1-01a0-4285-9edf-4b2a1c30cb38" providerId="ADAL" clId="{D2657164-E628-4701-8A93-503CEEDD4F1A}" dt="2025-07-30T14:13:40.259" v="4" actId="1076"/>
        <pc:sldMkLst>
          <pc:docMk/>
          <pc:sldMk cId="3924132022" sldId="267"/>
        </pc:sldMkLst>
        <pc:spChg chg="del">
          <ac:chgData name="Lucas Eugenio Ribeiro E Souza" userId="16be6bf1-01a0-4285-9edf-4b2a1c30cb38" providerId="ADAL" clId="{D2657164-E628-4701-8A93-503CEEDD4F1A}" dt="2025-07-30T14:11:20.754" v="1" actId="478"/>
          <ac:spMkLst>
            <pc:docMk/>
            <pc:sldMk cId="3924132022" sldId="267"/>
            <ac:spMk id="4" creationId="{C681D5F7-D129-1CDA-0A2D-EDB951990D41}"/>
          </ac:spMkLst>
        </pc:spChg>
        <pc:picChg chg="add mod">
          <ac:chgData name="Lucas Eugenio Ribeiro E Souza" userId="16be6bf1-01a0-4285-9edf-4b2a1c30cb38" providerId="ADAL" clId="{D2657164-E628-4701-8A93-503CEEDD4F1A}" dt="2025-07-30T14:13:40.259" v="4" actId="1076"/>
          <ac:picMkLst>
            <pc:docMk/>
            <pc:sldMk cId="3924132022" sldId="267"/>
            <ac:picMk id="2" creationId="{3B84E6E5-DC47-B5D3-01CC-BD23333EA896}"/>
          </ac:picMkLst>
        </pc:picChg>
      </pc:sldChg>
      <pc:sldChg chg="modSp add mod ord">
        <pc:chgData name="Lucas Eugenio Ribeiro E Souza" userId="16be6bf1-01a0-4285-9edf-4b2a1c30cb38" providerId="ADAL" clId="{D2657164-E628-4701-8A93-503CEEDD4F1A}" dt="2025-07-30T14:39:32.877" v="631" actId="20577"/>
        <pc:sldMkLst>
          <pc:docMk/>
          <pc:sldMk cId="661592334" sldId="268"/>
        </pc:sldMkLst>
        <pc:spChg chg="mod">
          <ac:chgData name="Lucas Eugenio Ribeiro E Souza" userId="16be6bf1-01a0-4285-9edf-4b2a1c30cb38" providerId="ADAL" clId="{D2657164-E628-4701-8A93-503CEEDD4F1A}" dt="2025-07-30T14:39:32.877" v="631" actId="20577"/>
          <ac:spMkLst>
            <pc:docMk/>
            <pc:sldMk cId="661592334" sldId="268"/>
            <ac:spMk id="109" creationId="{5F374F41-BF03-04B9-8FD5-0E533A048F03}"/>
          </ac:spMkLst>
        </pc:spChg>
      </pc:sldChg>
      <pc:sldChg chg="addSp delSp modSp add mod">
        <pc:chgData name="Lucas Eugenio Ribeiro E Souza" userId="16be6bf1-01a0-4285-9edf-4b2a1c30cb38" providerId="ADAL" clId="{D2657164-E628-4701-8A93-503CEEDD4F1A}" dt="2025-07-30T14:53:38.346" v="706" actId="1076"/>
        <pc:sldMkLst>
          <pc:docMk/>
          <pc:sldMk cId="561226915" sldId="269"/>
        </pc:sldMkLst>
        <pc:spChg chg="add del mod">
          <ac:chgData name="Lucas Eugenio Ribeiro E Souza" userId="16be6bf1-01a0-4285-9edf-4b2a1c30cb38" providerId="ADAL" clId="{D2657164-E628-4701-8A93-503CEEDD4F1A}" dt="2025-07-30T14:46:37.897" v="638" actId="478"/>
          <ac:spMkLst>
            <pc:docMk/>
            <pc:sldMk cId="561226915" sldId="269"/>
            <ac:spMk id="3" creationId="{0D751691-B7BF-C93F-C700-2C9C1AA7F81D}"/>
          </ac:spMkLst>
        </pc:spChg>
        <pc:spChg chg="add mod">
          <ac:chgData name="Lucas Eugenio Ribeiro E Souza" userId="16be6bf1-01a0-4285-9edf-4b2a1c30cb38" providerId="ADAL" clId="{D2657164-E628-4701-8A93-503CEEDD4F1A}" dt="2025-07-30T14:48:56.629" v="658" actId="1076"/>
          <ac:spMkLst>
            <pc:docMk/>
            <pc:sldMk cId="561226915" sldId="269"/>
            <ac:spMk id="5" creationId="{EE47AF3E-CE46-2197-9DF2-1EF3BB3A5928}"/>
          </ac:spMkLst>
        </pc:spChg>
        <pc:spChg chg="add mod">
          <ac:chgData name="Lucas Eugenio Ribeiro E Souza" userId="16be6bf1-01a0-4285-9edf-4b2a1c30cb38" providerId="ADAL" clId="{D2657164-E628-4701-8A93-503CEEDD4F1A}" dt="2025-07-30T14:53:38.346" v="706" actId="1076"/>
          <ac:spMkLst>
            <pc:docMk/>
            <pc:sldMk cId="561226915" sldId="269"/>
            <ac:spMk id="6" creationId="{ED7C4D77-353E-BA6D-576E-281EB7F2D8DE}"/>
          </ac:spMkLst>
        </pc:spChg>
        <pc:spChg chg="add mod">
          <ac:chgData name="Lucas Eugenio Ribeiro E Souza" userId="16be6bf1-01a0-4285-9edf-4b2a1c30cb38" providerId="ADAL" clId="{D2657164-E628-4701-8A93-503CEEDD4F1A}" dt="2025-07-30T14:47:59.051" v="649" actId="1076"/>
          <ac:spMkLst>
            <pc:docMk/>
            <pc:sldMk cId="561226915" sldId="269"/>
            <ac:spMk id="7" creationId="{3C3053A0-F844-948E-2D35-EC1235E56504}"/>
          </ac:spMkLst>
        </pc:spChg>
        <pc:spChg chg="add mod">
          <ac:chgData name="Lucas Eugenio Ribeiro E Souza" userId="16be6bf1-01a0-4285-9edf-4b2a1c30cb38" providerId="ADAL" clId="{D2657164-E628-4701-8A93-503CEEDD4F1A}" dt="2025-07-30T14:48:17.233" v="653" actId="14100"/>
          <ac:spMkLst>
            <pc:docMk/>
            <pc:sldMk cId="561226915" sldId="269"/>
            <ac:spMk id="10" creationId="{022CA117-7CAC-9928-6FBF-17EBDED7A58A}"/>
          </ac:spMkLst>
        </pc:spChg>
        <pc:spChg chg="add mod">
          <ac:chgData name="Lucas Eugenio Ribeiro E Souza" userId="16be6bf1-01a0-4285-9edf-4b2a1c30cb38" providerId="ADAL" clId="{D2657164-E628-4701-8A93-503CEEDD4F1A}" dt="2025-07-30T14:49:19.677" v="661" actId="14100"/>
          <ac:spMkLst>
            <pc:docMk/>
            <pc:sldMk cId="561226915" sldId="269"/>
            <ac:spMk id="15" creationId="{35FB8D14-3767-2B18-D8D5-AB3DCC72B881}"/>
          </ac:spMkLst>
        </pc:spChg>
        <pc:spChg chg="add mod">
          <ac:chgData name="Lucas Eugenio Ribeiro E Souza" userId="16be6bf1-01a0-4285-9edf-4b2a1c30cb38" providerId="ADAL" clId="{D2657164-E628-4701-8A93-503CEEDD4F1A}" dt="2025-07-30T14:49:36.373" v="669" actId="1037"/>
          <ac:spMkLst>
            <pc:docMk/>
            <pc:sldMk cId="561226915" sldId="269"/>
            <ac:spMk id="16" creationId="{BC5AC91B-E358-D946-DA6E-56ABBEDC8489}"/>
          </ac:spMkLst>
        </pc:spChg>
        <pc:spChg chg="add mod">
          <ac:chgData name="Lucas Eugenio Ribeiro E Souza" userId="16be6bf1-01a0-4285-9edf-4b2a1c30cb38" providerId="ADAL" clId="{D2657164-E628-4701-8A93-503CEEDD4F1A}" dt="2025-07-30T14:46:39.405" v="639"/>
          <ac:spMkLst>
            <pc:docMk/>
            <pc:sldMk cId="561226915" sldId="269"/>
            <ac:spMk id="17" creationId="{657D92C0-817A-86AA-8AA9-9561D141F054}"/>
          </ac:spMkLst>
        </pc:spChg>
        <pc:spChg chg="add mod">
          <ac:chgData name="Lucas Eugenio Ribeiro E Souza" userId="16be6bf1-01a0-4285-9edf-4b2a1c30cb38" providerId="ADAL" clId="{D2657164-E628-4701-8A93-503CEEDD4F1A}" dt="2025-07-30T14:46:39.405" v="639"/>
          <ac:spMkLst>
            <pc:docMk/>
            <pc:sldMk cId="561226915" sldId="269"/>
            <ac:spMk id="18" creationId="{E937D829-9709-09A4-FB59-291ADFDEDCEB}"/>
          </ac:spMkLst>
        </pc:spChg>
        <pc:spChg chg="add mod">
          <ac:chgData name="Lucas Eugenio Ribeiro E Souza" userId="16be6bf1-01a0-4285-9edf-4b2a1c30cb38" providerId="ADAL" clId="{D2657164-E628-4701-8A93-503CEEDD4F1A}" dt="2025-07-30T14:46:39.405" v="639"/>
          <ac:spMkLst>
            <pc:docMk/>
            <pc:sldMk cId="561226915" sldId="269"/>
            <ac:spMk id="19" creationId="{066BC3E3-13BB-F274-15DC-4211721C4FB8}"/>
          </ac:spMkLst>
        </pc:spChg>
        <pc:spChg chg="del">
          <ac:chgData name="Lucas Eugenio Ribeiro E Souza" userId="16be6bf1-01a0-4285-9edf-4b2a1c30cb38" providerId="ADAL" clId="{D2657164-E628-4701-8A93-503CEEDD4F1A}" dt="2025-07-30T14:45:59.407" v="637" actId="478"/>
          <ac:spMkLst>
            <pc:docMk/>
            <pc:sldMk cId="561226915" sldId="269"/>
            <ac:spMk id="121" creationId="{13A27C60-7588-A651-346A-C19784C952C1}"/>
          </ac:spMkLst>
        </pc:spChg>
        <pc:grpChg chg="mod">
          <ac:chgData name="Lucas Eugenio Ribeiro E Souza" userId="16be6bf1-01a0-4285-9edf-4b2a1c30cb38" providerId="ADAL" clId="{D2657164-E628-4701-8A93-503CEEDD4F1A}" dt="2025-07-30T14:52:17.997" v="678" actId="1076"/>
          <ac:grpSpMkLst>
            <pc:docMk/>
            <pc:sldMk cId="561226915" sldId="269"/>
            <ac:grpSpMk id="4" creationId="{FD0419BB-E06A-6206-8FE9-3A018E493E89}"/>
          </ac:grpSpMkLst>
        </pc:grpChg>
        <pc:grpChg chg="mod">
          <ac:chgData name="Lucas Eugenio Ribeiro E Souza" userId="16be6bf1-01a0-4285-9edf-4b2a1c30cb38" providerId="ADAL" clId="{D2657164-E628-4701-8A93-503CEEDD4F1A}" dt="2025-07-30T14:52:38.618" v="681" actId="1076"/>
          <ac:grpSpMkLst>
            <pc:docMk/>
            <pc:sldMk cId="561226915" sldId="269"/>
            <ac:grpSpMk id="8" creationId="{D9D337EB-0BD6-151F-71F6-5B6970F8477D}"/>
          </ac:grpSpMkLst>
        </pc:grpChg>
        <pc:grpChg chg="mod">
          <ac:chgData name="Lucas Eugenio Ribeiro E Souza" userId="16be6bf1-01a0-4285-9edf-4b2a1c30cb38" providerId="ADAL" clId="{D2657164-E628-4701-8A93-503CEEDD4F1A}" dt="2025-07-30T14:53:07.554" v="703" actId="1038"/>
          <ac:grpSpMkLst>
            <pc:docMk/>
            <pc:sldMk cId="561226915" sldId="269"/>
            <ac:grpSpMk id="12" creationId="{AF3ED8DE-C6ED-5F8D-ECA8-91E9F88822B6}"/>
          </ac:grpSpMkLst>
        </pc:grpChg>
        <pc:picChg chg="mod">
          <ac:chgData name="Lucas Eugenio Ribeiro E Souza" userId="16be6bf1-01a0-4285-9edf-4b2a1c30cb38" providerId="ADAL" clId="{D2657164-E628-4701-8A93-503CEEDD4F1A}" dt="2025-07-30T14:47:39.070" v="641" actId="1076"/>
          <ac:picMkLst>
            <pc:docMk/>
            <pc:sldMk cId="561226915" sldId="269"/>
            <ac:picMk id="9" creationId="{DBEBE78E-AC1A-53B1-1E16-F67DBDDB21AC}"/>
          </ac:picMkLst>
        </pc:picChg>
        <pc:picChg chg="mod">
          <ac:chgData name="Lucas Eugenio Ribeiro E Souza" userId="16be6bf1-01a0-4285-9edf-4b2a1c30cb38" providerId="ADAL" clId="{D2657164-E628-4701-8A93-503CEEDD4F1A}" dt="2025-07-30T14:53:01.828" v="689" actId="1076"/>
          <ac:picMkLst>
            <pc:docMk/>
            <pc:sldMk cId="561226915" sldId="269"/>
            <ac:picMk id="11" creationId="{20DA522F-0F48-349C-AA81-778149A4BBFB}"/>
          </ac:picMkLst>
        </pc:picChg>
        <pc:picChg chg="add mod">
          <ac:chgData name="Lucas Eugenio Ribeiro E Souza" userId="16be6bf1-01a0-4285-9edf-4b2a1c30cb38" providerId="ADAL" clId="{D2657164-E628-4701-8A93-503CEEDD4F1A}" dt="2025-07-30T14:48:34.329" v="655" actId="14100"/>
          <ac:picMkLst>
            <pc:docMk/>
            <pc:sldMk cId="561226915" sldId="269"/>
            <ac:picMk id="14" creationId="{26B71C8E-CD92-4944-BEDD-1E0D61E28D01}"/>
          </ac:picMkLst>
        </pc:picChg>
        <pc:cxnChg chg="mod">
          <ac:chgData name="Lucas Eugenio Ribeiro E Souza" userId="16be6bf1-01a0-4285-9edf-4b2a1c30cb38" providerId="ADAL" clId="{D2657164-E628-4701-8A93-503CEEDD4F1A}" dt="2025-07-30T14:53:20.992" v="705" actId="14100"/>
          <ac:cxnSpMkLst>
            <pc:docMk/>
            <pc:sldMk cId="561226915" sldId="269"/>
            <ac:cxnSpMk id="13" creationId="{A188C736-20D6-00FE-A544-49152DF4ADB1}"/>
          </ac:cxnSpMkLst>
        </pc:cxnChg>
      </pc:sldChg>
      <pc:sldChg chg="addSp delSp modSp add mod">
        <pc:chgData name="Lucas Eugenio Ribeiro E Souza" userId="16be6bf1-01a0-4285-9edf-4b2a1c30cb38" providerId="ADAL" clId="{D2657164-E628-4701-8A93-503CEEDD4F1A}" dt="2025-07-30T15:04:40.349" v="848" actId="1036"/>
        <pc:sldMkLst>
          <pc:docMk/>
          <pc:sldMk cId="2636203628" sldId="270"/>
        </pc:sldMkLst>
        <pc:spChg chg="add del mod">
          <ac:chgData name="Lucas Eugenio Ribeiro E Souza" userId="16be6bf1-01a0-4285-9edf-4b2a1c30cb38" providerId="ADAL" clId="{D2657164-E628-4701-8A93-503CEEDD4F1A}" dt="2025-07-30T14:54:02.893" v="709" actId="478"/>
          <ac:spMkLst>
            <pc:docMk/>
            <pc:sldMk cId="2636203628" sldId="270"/>
            <ac:spMk id="3" creationId="{26D91104-EFEC-DE19-0C64-343D42E94065}"/>
          </ac:spMkLst>
        </pc:spChg>
        <pc:spChg chg="mod">
          <ac:chgData name="Lucas Eugenio Ribeiro E Souza" userId="16be6bf1-01a0-4285-9edf-4b2a1c30cb38" providerId="ADAL" clId="{D2657164-E628-4701-8A93-503CEEDD4F1A}" dt="2025-07-30T15:00:05.272" v="780" actId="1036"/>
          <ac:spMkLst>
            <pc:docMk/>
            <pc:sldMk cId="2636203628" sldId="270"/>
            <ac:spMk id="6" creationId="{B0593F84-4792-550F-1C74-6FFBEB928A28}"/>
          </ac:spMkLst>
        </pc:spChg>
        <pc:spChg chg="mod">
          <ac:chgData name="Lucas Eugenio Ribeiro E Souza" userId="16be6bf1-01a0-4285-9edf-4b2a1c30cb38" providerId="ADAL" clId="{D2657164-E628-4701-8A93-503CEEDD4F1A}" dt="2025-07-30T14:59:16.334" v="769" actId="20577"/>
          <ac:spMkLst>
            <pc:docMk/>
            <pc:sldMk cId="2636203628" sldId="270"/>
            <ac:spMk id="7" creationId="{084AB861-59B5-50CA-E148-1951CE180EAB}"/>
          </ac:spMkLst>
        </pc:spChg>
        <pc:spChg chg="mod">
          <ac:chgData name="Lucas Eugenio Ribeiro E Souza" userId="16be6bf1-01a0-4285-9edf-4b2a1c30cb38" providerId="ADAL" clId="{D2657164-E628-4701-8A93-503CEEDD4F1A}" dt="2025-07-30T15:00:05.272" v="780" actId="1036"/>
          <ac:spMkLst>
            <pc:docMk/>
            <pc:sldMk cId="2636203628" sldId="270"/>
            <ac:spMk id="8" creationId="{A367110B-CF46-B985-3D5D-B5F55A495F4F}"/>
          </ac:spMkLst>
        </pc:spChg>
        <pc:spChg chg="add mod">
          <ac:chgData name="Lucas Eugenio Ribeiro E Souza" userId="16be6bf1-01a0-4285-9edf-4b2a1c30cb38" providerId="ADAL" clId="{D2657164-E628-4701-8A93-503CEEDD4F1A}" dt="2025-07-30T15:04:31.592" v="839" actId="1038"/>
          <ac:spMkLst>
            <pc:docMk/>
            <pc:sldMk cId="2636203628" sldId="270"/>
            <ac:spMk id="9" creationId="{56F4BDFD-D4AF-D63E-95E7-F25AE9C8E47C}"/>
          </ac:spMkLst>
        </pc:spChg>
        <pc:spChg chg="add mod">
          <ac:chgData name="Lucas Eugenio Ribeiro E Souza" userId="16be6bf1-01a0-4285-9edf-4b2a1c30cb38" providerId="ADAL" clId="{D2657164-E628-4701-8A93-503CEEDD4F1A}" dt="2025-07-30T15:04:23.245" v="824" actId="1076"/>
          <ac:spMkLst>
            <pc:docMk/>
            <pc:sldMk cId="2636203628" sldId="270"/>
            <ac:spMk id="10" creationId="{C9D94E51-8304-43D6-45CF-5FA774737E28}"/>
          </ac:spMkLst>
        </pc:spChg>
        <pc:spChg chg="add mod">
          <ac:chgData name="Lucas Eugenio Ribeiro E Souza" userId="16be6bf1-01a0-4285-9edf-4b2a1c30cb38" providerId="ADAL" clId="{D2657164-E628-4701-8A93-503CEEDD4F1A}" dt="2025-07-30T15:04:31.592" v="839" actId="1038"/>
          <ac:spMkLst>
            <pc:docMk/>
            <pc:sldMk cId="2636203628" sldId="270"/>
            <ac:spMk id="11" creationId="{7DB51101-ADF9-53F7-5D43-1E3871D8DA59}"/>
          </ac:spMkLst>
        </pc:spChg>
        <pc:spChg chg="mod">
          <ac:chgData name="Lucas Eugenio Ribeiro E Souza" userId="16be6bf1-01a0-4285-9edf-4b2a1c30cb38" providerId="ADAL" clId="{D2657164-E628-4701-8A93-503CEEDD4F1A}" dt="2025-07-30T15:04:23.245" v="824" actId="1076"/>
          <ac:spMkLst>
            <pc:docMk/>
            <pc:sldMk cId="2636203628" sldId="270"/>
            <ac:spMk id="12" creationId="{9F236F21-84D3-0C02-2B80-C0BD7E008DD6}"/>
          </ac:spMkLst>
        </pc:spChg>
        <pc:spChg chg="mod">
          <ac:chgData name="Lucas Eugenio Ribeiro E Souza" userId="16be6bf1-01a0-4285-9edf-4b2a1c30cb38" providerId="ADAL" clId="{D2657164-E628-4701-8A93-503CEEDD4F1A}" dt="2025-07-30T15:04:31.592" v="839" actId="1038"/>
          <ac:spMkLst>
            <pc:docMk/>
            <pc:sldMk cId="2636203628" sldId="270"/>
            <ac:spMk id="13" creationId="{0394DCC0-3CCF-879A-FBB2-D1ADF94E0C27}"/>
          </ac:spMkLst>
        </pc:spChg>
        <pc:spChg chg="mod">
          <ac:chgData name="Lucas Eugenio Ribeiro E Souza" userId="16be6bf1-01a0-4285-9edf-4b2a1c30cb38" providerId="ADAL" clId="{D2657164-E628-4701-8A93-503CEEDD4F1A}" dt="2025-07-30T15:04:31.592" v="839" actId="1038"/>
          <ac:spMkLst>
            <pc:docMk/>
            <pc:sldMk cId="2636203628" sldId="270"/>
            <ac:spMk id="14" creationId="{254903B1-F2BC-C1A7-9DA0-77A0C686CE78}"/>
          </ac:spMkLst>
        </pc:spChg>
        <pc:spChg chg="add mod">
          <ac:chgData name="Lucas Eugenio Ribeiro E Souza" userId="16be6bf1-01a0-4285-9edf-4b2a1c30cb38" providerId="ADAL" clId="{D2657164-E628-4701-8A93-503CEEDD4F1A}" dt="2025-07-30T15:04:31.592" v="839" actId="1038"/>
          <ac:spMkLst>
            <pc:docMk/>
            <pc:sldMk cId="2636203628" sldId="270"/>
            <ac:spMk id="15" creationId="{C8FCC7C5-3E48-4737-1790-F197B62B3FD8}"/>
          </ac:spMkLst>
        </pc:spChg>
        <pc:spChg chg="add mod">
          <ac:chgData name="Lucas Eugenio Ribeiro E Souza" userId="16be6bf1-01a0-4285-9edf-4b2a1c30cb38" providerId="ADAL" clId="{D2657164-E628-4701-8A93-503CEEDD4F1A}" dt="2025-07-30T15:04:23.245" v="824" actId="1076"/>
          <ac:spMkLst>
            <pc:docMk/>
            <pc:sldMk cId="2636203628" sldId="270"/>
            <ac:spMk id="16" creationId="{8D56533D-04F4-8550-9DA5-A11704FEA12F}"/>
          </ac:spMkLst>
        </pc:spChg>
        <pc:spChg chg="mod">
          <ac:chgData name="Lucas Eugenio Ribeiro E Souza" userId="16be6bf1-01a0-4285-9edf-4b2a1c30cb38" providerId="ADAL" clId="{D2657164-E628-4701-8A93-503CEEDD4F1A}" dt="2025-07-30T15:04:23.245" v="824" actId="1076"/>
          <ac:spMkLst>
            <pc:docMk/>
            <pc:sldMk cId="2636203628" sldId="270"/>
            <ac:spMk id="17" creationId="{A0CB3D1D-B88A-FB04-64CF-016E3DF58989}"/>
          </ac:spMkLst>
        </pc:spChg>
        <pc:spChg chg="add mod">
          <ac:chgData name="Lucas Eugenio Ribeiro E Souza" userId="16be6bf1-01a0-4285-9edf-4b2a1c30cb38" providerId="ADAL" clId="{D2657164-E628-4701-8A93-503CEEDD4F1A}" dt="2025-07-30T15:04:23.245" v="824" actId="1076"/>
          <ac:spMkLst>
            <pc:docMk/>
            <pc:sldMk cId="2636203628" sldId="270"/>
            <ac:spMk id="18" creationId="{E6E680C0-6D04-98A4-E00B-E36F48A6BDCC}"/>
          </ac:spMkLst>
        </pc:spChg>
        <pc:spChg chg="add mod">
          <ac:chgData name="Lucas Eugenio Ribeiro E Souza" userId="16be6bf1-01a0-4285-9edf-4b2a1c30cb38" providerId="ADAL" clId="{D2657164-E628-4701-8A93-503CEEDD4F1A}" dt="2025-07-30T15:04:23.245" v="824" actId="1076"/>
          <ac:spMkLst>
            <pc:docMk/>
            <pc:sldMk cId="2636203628" sldId="270"/>
            <ac:spMk id="19" creationId="{A6A56603-2C21-6A18-FD9D-6AFEA51B6D46}"/>
          </ac:spMkLst>
        </pc:spChg>
        <pc:spChg chg="add mod">
          <ac:chgData name="Lucas Eugenio Ribeiro E Souza" userId="16be6bf1-01a0-4285-9edf-4b2a1c30cb38" providerId="ADAL" clId="{D2657164-E628-4701-8A93-503CEEDD4F1A}" dt="2025-07-30T15:04:23.245" v="824" actId="1076"/>
          <ac:spMkLst>
            <pc:docMk/>
            <pc:sldMk cId="2636203628" sldId="270"/>
            <ac:spMk id="20" creationId="{843F070F-FF66-E92E-AB06-1D3F9FE02E6F}"/>
          </ac:spMkLst>
        </pc:spChg>
        <pc:spChg chg="add mod">
          <ac:chgData name="Lucas Eugenio Ribeiro E Souza" userId="16be6bf1-01a0-4285-9edf-4b2a1c30cb38" providerId="ADAL" clId="{D2657164-E628-4701-8A93-503CEEDD4F1A}" dt="2025-07-30T15:04:31.592" v="839" actId="1038"/>
          <ac:spMkLst>
            <pc:docMk/>
            <pc:sldMk cId="2636203628" sldId="270"/>
            <ac:spMk id="21" creationId="{AFA17249-6DB3-F0F3-3D1B-B65937D066E0}"/>
          </ac:spMkLst>
        </pc:spChg>
        <pc:spChg chg="add mod">
          <ac:chgData name="Lucas Eugenio Ribeiro E Souza" userId="16be6bf1-01a0-4285-9edf-4b2a1c30cb38" providerId="ADAL" clId="{D2657164-E628-4701-8A93-503CEEDD4F1A}" dt="2025-07-30T15:04:31.592" v="839" actId="1038"/>
          <ac:spMkLst>
            <pc:docMk/>
            <pc:sldMk cId="2636203628" sldId="270"/>
            <ac:spMk id="22" creationId="{61CEA7F6-BA44-B7DC-2622-1E96A55254A4}"/>
          </ac:spMkLst>
        </pc:spChg>
        <pc:spChg chg="del">
          <ac:chgData name="Lucas Eugenio Ribeiro E Souza" userId="16be6bf1-01a0-4285-9edf-4b2a1c30cb38" providerId="ADAL" clId="{D2657164-E628-4701-8A93-503CEEDD4F1A}" dt="2025-07-30T14:53:59.241" v="708" actId="478"/>
          <ac:spMkLst>
            <pc:docMk/>
            <pc:sldMk cId="2636203628" sldId="270"/>
            <ac:spMk id="115" creationId="{A5C278F5-11C1-0AB0-6BDF-488A756C9042}"/>
          </ac:spMkLst>
        </pc:spChg>
        <pc:grpChg chg="mod">
          <ac:chgData name="Lucas Eugenio Ribeiro E Souza" userId="16be6bf1-01a0-4285-9edf-4b2a1c30cb38" providerId="ADAL" clId="{D2657164-E628-4701-8A93-503CEEDD4F1A}" dt="2025-07-30T15:04:40.349" v="848" actId="1036"/>
          <ac:grpSpMkLst>
            <pc:docMk/>
            <pc:sldMk cId="2636203628" sldId="270"/>
            <ac:grpSpMk id="4" creationId="{596B8806-D3BE-F174-3FA3-83B0A39EACEA}"/>
          </ac:grpSpMkLst>
        </pc:grpChg>
      </pc:sldChg>
      <pc:sldChg chg="addSp delSp modSp add mod">
        <pc:chgData name="Lucas Eugenio Ribeiro E Souza" userId="16be6bf1-01a0-4285-9edf-4b2a1c30cb38" providerId="ADAL" clId="{D2657164-E628-4701-8A93-503CEEDD4F1A}" dt="2025-07-30T20:54:54.117" v="961" actId="1076"/>
        <pc:sldMkLst>
          <pc:docMk/>
          <pc:sldMk cId="238395558" sldId="271"/>
        </pc:sldMkLst>
        <pc:spChg chg="del">
          <ac:chgData name="Lucas Eugenio Ribeiro E Souza" userId="16be6bf1-01a0-4285-9edf-4b2a1c30cb38" providerId="ADAL" clId="{D2657164-E628-4701-8A93-503CEEDD4F1A}" dt="2025-07-30T20:53:46.395" v="952" actId="478"/>
          <ac:spMkLst>
            <pc:docMk/>
            <pc:sldMk cId="238395558" sldId="271"/>
            <ac:spMk id="5" creationId="{4871F187-A4C7-9DCB-1B28-0171796EFBDA}"/>
          </ac:spMkLst>
        </pc:spChg>
        <pc:spChg chg="del">
          <ac:chgData name="Lucas Eugenio Ribeiro E Souza" userId="16be6bf1-01a0-4285-9edf-4b2a1c30cb38" providerId="ADAL" clId="{D2657164-E628-4701-8A93-503CEEDD4F1A}" dt="2025-07-30T20:53:45.029" v="951" actId="478"/>
          <ac:spMkLst>
            <pc:docMk/>
            <pc:sldMk cId="238395558" sldId="271"/>
            <ac:spMk id="6" creationId="{6CB5DCD6-6A8F-CA0F-DA4D-36E69BBAA304}"/>
          </ac:spMkLst>
        </pc:spChg>
        <pc:spChg chg="del">
          <ac:chgData name="Lucas Eugenio Ribeiro E Souza" userId="16be6bf1-01a0-4285-9edf-4b2a1c30cb38" providerId="ADAL" clId="{D2657164-E628-4701-8A93-503CEEDD4F1A}" dt="2025-07-30T20:53:41.564" v="950" actId="478"/>
          <ac:spMkLst>
            <pc:docMk/>
            <pc:sldMk cId="238395558" sldId="271"/>
            <ac:spMk id="7" creationId="{82523E2D-E5F0-2F38-3180-8B9A917A6793}"/>
          </ac:spMkLst>
        </pc:spChg>
        <pc:spChg chg="del">
          <ac:chgData name="Lucas Eugenio Ribeiro E Souza" userId="16be6bf1-01a0-4285-9edf-4b2a1c30cb38" providerId="ADAL" clId="{D2657164-E628-4701-8A93-503CEEDD4F1A}" dt="2025-07-30T20:53:41.564" v="950" actId="478"/>
          <ac:spMkLst>
            <pc:docMk/>
            <pc:sldMk cId="238395558" sldId="271"/>
            <ac:spMk id="10" creationId="{27FFED39-F8DB-580E-1542-DD8059BA5CD1}"/>
          </ac:spMkLst>
        </pc:spChg>
        <pc:spChg chg="del">
          <ac:chgData name="Lucas Eugenio Ribeiro E Souza" userId="16be6bf1-01a0-4285-9edf-4b2a1c30cb38" providerId="ADAL" clId="{D2657164-E628-4701-8A93-503CEEDD4F1A}" dt="2025-07-30T20:53:41.564" v="950" actId="478"/>
          <ac:spMkLst>
            <pc:docMk/>
            <pc:sldMk cId="238395558" sldId="271"/>
            <ac:spMk id="15" creationId="{F7E752A4-82DB-B133-6C72-2B1B2E0B81EF}"/>
          </ac:spMkLst>
        </pc:spChg>
        <pc:spChg chg="del">
          <ac:chgData name="Lucas Eugenio Ribeiro E Souza" userId="16be6bf1-01a0-4285-9edf-4b2a1c30cb38" providerId="ADAL" clId="{D2657164-E628-4701-8A93-503CEEDD4F1A}" dt="2025-07-30T20:53:41.564" v="950" actId="478"/>
          <ac:spMkLst>
            <pc:docMk/>
            <pc:sldMk cId="238395558" sldId="271"/>
            <ac:spMk id="16" creationId="{A60359DC-1A53-35C1-2C7A-6FA4EB4F7F51}"/>
          </ac:spMkLst>
        </pc:spChg>
        <pc:grpChg chg="del">
          <ac:chgData name="Lucas Eugenio Ribeiro E Souza" userId="16be6bf1-01a0-4285-9edf-4b2a1c30cb38" providerId="ADAL" clId="{D2657164-E628-4701-8A93-503CEEDD4F1A}" dt="2025-07-30T20:53:41.564" v="950" actId="478"/>
          <ac:grpSpMkLst>
            <pc:docMk/>
            <pc:sldMk cId="238395558" sldId="271"/>
            <ac:grpSpMk id="4" creationId="{F46B2DC6-584E-713F-328A-11D8E06B526A}"/>
          </ac:grpSpMkLst>
        </pc:grpChg>
        <pc:grpChg chg="del">
          <ac:chgData name="Lucas Eugenio Ribeiro E Souza" userId="16be6bf1-01a0-4285-9edf-4b2a1c30cb38" providerId="ADAL" clId="{D2657164-E628-4701-8A93-503CEEDD4F1A}" dt="2025-07-30T20:53:41.564" v="950" actId="478"/>
          <ac:grpSpMkLst>
            <pc:docMk/>
            <pc:sldMk cId="238395558" sldId="271"/>
            <ac:grpSpMk id="8" creationId="{2C1BE36D-6758-3B4B-C4EA-CB87D4AB43E5}"/>
          </ac:grpSpMkLst>
        </pc:grpChg>
        <pc:grpChg chg="del">
          <ac:chgData name="Lucas Eugenio Ribeiro E Souza" userId="16be6bf1-01a0-4285-9edf-4b2a1c30cb38" providerId="ADAL" clId="{D2657164-E628-4701-8A93-503CEEDD4F1A}" dt="2025-07-30T20:53:41.564" v="950" actId="478"/>
          <ac:grpSpMkLst>
            <pc:docMk/>
            <pc:sldMk cId="238395558" sldId="271"/>
            <ac:grpSpMk id="12" creationId="{3484A2F2-705A-A128-8303-E01111637D26}"/>
          </ac:grpSpMkLst>
        </pc:grpChg>
        <pc:picChg chg="add del mod">
          <ac:chgData name="Lucas Eugenio Ribeiro E Souza" userId="16be6bf1-01a0-4285-9edf-4b2a1c30cb38" providerId="ADAL" clId="{D2657164-E628-4701-8A93-503CEEDD4F1A}" dt="2025-07-30T20:54:28.439" v="956" actId="478"/>
          <ac:picMkLst>
            <pc:docMk/>
            <pc:sldMk cId="238395558" sldId="271"/>
            <ac:picMk id="2" creationId="{D3BF0BE1-E119-0AFA-CD4C-1011F3BC40A9}"/>
          </ac:picMkLst>
        </pc:picChg>
        <pc:picChg chg="add mod modCrop">
          <ac:chgData name="Lucas Eugenio Ribeiro E Souza" userId="16be6bf1-01a0-4285-9edf-4b2a1c30cb38" providerId="ADAL" clId="{D2657164-E628-4701-8A93-503CEEDD4F1A}" dt="2025-07-30T20:54:54.117" v="961" actId="1076"/>
          <ac:picMkLst>
            <pc:docMk/>
            <pc:sldMk cId="238395558" sldId="271"/>
            <ac:picMk id="3" creationId="{E6FACEAF-9975-4C7E-285B-E8966F35BEE8}"/>
          </ac:picMkLst>
        </pc:picChg>
        <pc:picChg chg="del">
          <ac:chgData name="Lucas Eugenio Ribeiro E Souza" userId="16be6bf1-01a0-4285-9edf-4b2a1c30cb38" providerId="ADAL" clId="{D2657164-E628-4701-8A93-503CEEDD4F1A}" dt="2025-07-30T20:53:41.564" v="950" actId="478"/>
          <ac:picMkLst>
            <pc:docMk/>
            <pc:sldMk cId="238395558" sldId="271"/>
            <ac:picMk id="9" creationId="{A6DE8DB5-50B2-E313-2727-07C0E5D99247}"/>
          </ac:picMkLst>
        </pc:picChg>
        <pc:picChg chg="del">
          <ac:chgData name="Lucas Eugenio Ribeiro E Souza" userId="16be6bf1-01a0-4285-9edf-4b2a1c30cb38" providerId="ADAL" clId="{D2657164-E628-4701-8A93-503CEEDD4F1A}" dt="2025-07-30T20:53:41.564" v="950" actId="478"/>
          <ac:picMkLst>
            <pc:docMk/>
            <pc:sldMk cId="238395558" sldId="271"/>
            <ac:picMk id="11" creationId="{5FDE5606-2250-8D15-DE92-FDECD725D28D}"/>
          </ac:picMkLst>
        </pc:picChg>
        <pc:picChg chg="del">
          <ac:chgData name="Lucas Eugenio Ribeiro E Souza" userId="16be6bf1-01a0-4285-9edf-4b2a1c30cb38" providerId="ADAL" clId="{D2657164-E628-4701-8A93-503CEEDD4F1A}" dt="2025-07-30T20:53:41.564" v="950" actId="478"/>
          <ac:picMkLst>
            <pc:docMk/>
            <pc:sldMk cId="238395558" sldId="271"/>
            <ac:picMk id="14" creationId="{EC93CD68-32DB-2CCA-F20C-E381A0BE79E8}"/>
          </ac:picMkLst>
        </pc:picChg>
      </pc:sldChg>
      <pc:sldChg chg="add del">
        <pc:chgData name="Lucas Eugenio Ribeiro E Souza" userId="16be6bf1-01a0-4285-9edf-4b2a1c30cb38" providerId="ADAL" clId="{D2657164-E628-4701-8A93-503CEEDD4F1A}" dt="2025-07-30T20:53:29.252" v="948"/>
        <pc:sldMkLst>
          <pc:docMk/>
          <pc:sldMk cId="3076501674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As correias transportadoras exercem papel crítico na cadeia logística da mineração, interligando etapas produtivas e operando sob condições adversas que aceleram seu desgaste. Entre os danos mais graves estão os rasgos longitudinais, que podem levar à paralisação do sistema, alto custo de reposição e riscos operacionais.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O modelo tradicional de inspeção, baseado em rondas visuais, mostrou-se limitado por ser intermitente, subjetivo e pouco eficaz na identificação precoce de falhas. A ausência de um sistema automatizado dificultava a previsibilidade e a continuidade operacional, motivando a busca por soluções tecnológicas mais robustas.</a:t>
            </a:r>
            <a:endParaRPr lang="pt-BR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A9104C36-997A-8737-EAAA-02292E77C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>
            <a:extLst>
              <a:ext uri="{FF2B5EF4-FFF2-40B4-BE49-F238E27FC236}">
                <a16:creationId xmlns:a16="http://schemas.microsoft.com/office/drawing/2014/main" id="{EDC82891-F66B-20FC-798E-58CC75AC2F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>
            <a:extLst>
              <a:ext uri="{FF2B5EF4-FFF2-40B4-BE49-F238E27FC236}">
                <a16:creationId xmlns:a16="http://schemas.microsoft.com/office/drawing/2014/main" id="{87052F86-DE2D-FBC8-4619-8CE6D6FF79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As correias transportadoras exercem papel crítico na cadeia logística da mineração, interligando etapas produtivas e operando sob condições adversas que aceleram seu desgaste. Entre os danos mais graves estão os rasgos longitudinais, que podem levar à paralisação do sistema, alto custo de reposição e riscos operacionais.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lang="pt-BR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dirty="0"/>
              <a:t>O modelo tradicional de inspeção, baseado em rondas visuais, mostrou-se limitado por ser intermitente, subjetivo e pouco eficaz na identificação precoce de falhas. A ausência de um sistema automatizado dificultava a previsibilidade e a continuidade operacional, motivando a busca por soluções tecnológicas mais robustas.</a:t>
            </a:r>
            <a:endParaRPr lang="pt-BR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07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pt-BR" b="1" dirty="0"/>
              <a:t>Objetivo da Iniciativa</a:t>
            </a:r>
            <a:br>
              <a:rPr lang="pt-BR" dirty="0"/>
            </a:br>
            <a:r>
              <a:rPr lang="pt-BR" dirty="0"/>
              <a:t>Desenvolver uma solução tecnológica automatizada, baseada em visão computacional, para detectar rasgos em correias transportadoras em tempo real e acionar o sistema de parada de forma imediata, aumentando a eficiência, segurança e previsibilidade das operações.</a:t>
            </a:r>
          </a:p>
          <a:p>
            <a:pPr marL="158750" indent="0">
              <a:buNone/>
            </a:pPr>
            <a:r>
              <a:rPr lang="pt-BR" dirty="0"/>
              <a:t>A prática é relevante para a comunidade de Open </a:t>
            </a:r>
            <a:r>
              <a:rPr lang="pt-BR" dirty="0" err="1"/>
              <a:t>Innovation</a:t>
            </a:r>
            <a:r>
              <a:rPr lang="pt-BR" dirty="0"/>
              <a:t> por demonstrar como a colaboração entre grandes empresas e startups pode resultar em soluções escaláveis, adaptáveis e com impacto direto em operações críticas.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1" dirty="0"/>
              <a:t>Tipo de Caso:</a:t>
            </a:r>
            <a:br>
              <a:rPr lang="pt-BR" dirty="0"/>
            </a:br>
            <a:r>
              <a:rPr lang="pt-BR" dirty="0"/>
              <a:t>Desenvolvimento conjunto de soluções, processos ou produtos</a:t>
            </a:r>
            <a:br>
              <a:rPr lang="pt-BR" dirty="0"/>
            </a:br>
            <a:r>
              <a:rPr lang="pt-BR" dirty="0"/>
              <a:t>Outra forma de interação empresarial com startups</a:t>
            </a:r>
          </a:p>
          <a:p>
            <a:r>
              <a:rPr lang="pt-BR" b="1" dirty="0"/>
              <a:t>Descrição da Prática:</a:t>
            </a:r>
            <a:br>
              <a:rPr lang="pt-BR" dirty="0"/>
            </a:br>
            <a:r>
              <a:rPr lang="pt-BR" dirty="0"/>
              <a:t>A prática envolveu o desenvolvimento conjunto entre Vale e LLK, via Mining Hub, de um sistema de visão computacional capaz de identificar rasgos em correias transportadoras em tempo real. A tecnologia passou por fases de POC, piloto e operação assistida, com validações sucessivas e expansão para novas unidades.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E90DB137-2568-4004-6309-2E3886331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>
            <a:extLst>
              <a:ext uri="{FF2B5EF4-FFF2-40B4-BE49-F238E27FC236}">
                <a16:creationId xmlns:a16="http://schemas.microsoft.com/office/drawing/2014/main" id="{FFC629E4-0C48-7410-F630-B3AA2E50CD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>
            <a:extLst>
              <a:ext uri="{FF2B5EF4-FFF2-40B4-BE49-F238E27FC236}">
                <a16:creationId xmlns:a16="http://schemas.microsoft.com/office/drawing/2014/main" id="{2A727C87-B3FC-9F21-6A81-583BD0961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pt-BR" b="1" dirty="0"/>
              <a:t>Originalidade &amp; Inovação</a:t>
            </a:r>
            <a:br>
              <a:rPr lang="pt-BR" dirty="0"/>
            </a:br>
            <a:r>
              <a:rPr lang="pt-BR" dirty="0"/>
              <a:t>A principal inovação está na aplicação de visão computacional em um ambiente industrial severo, com atuação autônoma do sistema. A solução substitui um modelo reativo e manual por um monitoramento contínuo, integrado ao sistema de parada da correia, o que é inédito no contexto da mineração nacional.</a:t>
            </a:r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dirty="0"/>
              <a:t>Diferencia-se por antecipar falhas com base em padrões visuais, reduzindo drasticamente o tempo de resposta e os danos à estrutura das correias, algo que não é possível com inspeções humanas convencionais.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0695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pt-BR" b="1" dirty="0"/>
              <a:t>Originalidade &amp; Inovação</a:t>
            </a:r>
            <a:br>
              <a:rPr lang="pt-BR" dirty="0"/>
            </a:br>
            <a:r>
              <a:rPr lang="pt-BR" dirty="0"/>
              <a:t>A principal inovação está na aplicação de visão computacional em um ambiente industrial severo, com atuação autônoma do sistema. A solução substitui um modelo reativo e manual por um monitoramento contínuo, integrado ao sistema de parada da correia, o que é inédito no contexto da mineração nacional.</a:t>
            </a:r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dirty="0"/>
              <a:t>Diferencia-se por antecipar falhas com base em padrões visuais, reduzindo drasticamente o tempo de resposta e os danos à estrutura das correias, algo que não é possível com inspeções humanas convencionais.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pt-BR" b="1" dirty="0"/>
              <a:t>Parceiros:</a:t>
            </a:r>
            <a:r>
              <a:rPr lang="pt-BR" dirty="0"/>
              <a:t> Vale (corporação), LLK (startup), Mining Hub (hub de inovação)</a:t>
            </a:r>
          </a:p>
          <a:p>
            <a:pPr marL="158750" indent="0">
              <a:buNone/>
            </a:pPr>
            <a:endParaRPr lang="pt-BR" b="1" dirty="0"/>
          </a:p>
          <a:p>
            <a:pPr marL="158750" indent="0">
              <a:buNone/>
            </a:pPr>
            <a:r>
              <a:rPr lang="pt-BR" b="1" dirty="0"/>
              <a:t>Mecanismos:</a:t>
            </a:r>
            <a:endParaRPr lang="pt-BR" dirty="0"/>
          </a:p>
          <a:p>
            <a:pPr lvl="1"/>
            <a:r>
              <a:rPr lang="pt-BR" dirty="0"/>
              <a:t>Desafio formalizado via Mining Hub</a:t>
            </a:r>
          </a:p>
          <a:p>
            <a:pPr lvl="1"/>
            <a:r>
              <a:rPr lang="pt-BR" dirty="0"/>
              <a:t>Cocriação técnica durante POC, piloto e validação</a:t>
            </a:r>
          </a:p>
          <a:p>
            <a:pPr lvl="1"/>
            <a:r>
              <a:rPr lang="pt-BR" dirty="0"/>
              <a:t>Governança compartilhada para acompanhamento e melhoria da solução</a:t>
            </a:r>
          </a:p>
          <a:p>
            <a:pPr lvl="1"/>
            <a:r>
              <a:rPr lang="pt-BR" dirty="0"/>
              <a:t>Expansão conduzida com envolvimento conjunto das áreas técnicas das empresas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E2B05D6E-E7A6-BC20-1C08-94F3F908C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>
            <a:extLst>
              <a:ext uri="{FF2B5EF4-FFF2-40B4-BE49-F238E27FC236}">
                <a16:creationId xmlns:a16="http://schemas.microsoft.com/office/drawing/2014/main" id="{602D3C4A-D206-0EB6-D9E2-A412CD465F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>
            <a:extLst>
              <a:ext uri="{FF2B5EF4-FFF2-40B4-BE49-F238E27FC236}">
                <a16:creationId xmlns:a16="http://schemas.microsoft.com/office/drawing/2014/main" id="{B7E409D1-8F99-36D4-0383-B15F11A8F1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pt-BR" b="1" dirty="0"/>
              <a:t>Parceiros:</a:t>
            </a:r>
            <a:r>
              <a:rPr lang="pt-BR" dirty="0"/>
              <a:t> Vale (corporação), LLK (startup), Mining Hub (hub de inovação)</a:t>
            </a:r>
          </a:p>
          <a:p>
            <a:pPr marL="158750" indent="0">
              <a:buNone/>
            </a:pPr>
            <a:endParaRPr lang="pt-BR" b="1" dirty="0"/>
          </a:p>
          <a:p>
            <a:pPr marL="158750" indent="0">
              <a:buNone/>
            </a:pPr>
            <a:r>
              <a:rPr lang="pt-BR" b="1" dirty="0"/>
              <a:t>Mecanismos:</a:t>
            </a:r>
            <a:endParaRPr lang="pt-BR" dirty="0"/>
          </a:p>
          <a:p>
            <a:pPr lvl="1"/>
            <a:r>
              <a:rPr lang="pt-BR" dirty="0"/>
              <a:t>Desafio formalizado via Mining Hub</a:t>
            </a:r>
          </a:p>
          <a:p>
            <a:pPr lvl="1"/>
            <a:r>
              <a:rPr lang="pt-BR" dirty="0"/>
              <a:t>Cocriação técnica durante POC, piloto e validação</a:t>
            </a:r>
          </a:p>
          <a:p>
            <a:pPr lvl="1"/>
            <a:r>
              <a:rPr lang="pt-BR" dirty="0"/>
              <a:t>Governança compartilhada para acompanhamento e melhoria da solução</a:t>
            </a:r>
          </a:p>
          <a:p>
            <a:pPr lvl="1"/>
            <a:r>
              <a:rPr lang="pt-BR" dirty="0"/>
              <a:t>Expansão conduzida com envolvimento conjunto das áreas técnicas das empresas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8875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FB829EB3-2915-F9A1-13E1-C64EEF13A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1B4E77D8-C906-EE04-45D4-E8237F4CD8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788CADBA-191E-FA84-68B2-80E9309B5E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130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5A14D1EC-C1C6-D07B-F62F-C25E57170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>
            <a:extLst>
              <a:ext uri="{FF2B5EF4-FFF2-40B4-BE49-F238E27FC236}">
                <a16:creationId xmlns:a16="http://schemas.microsoft.com/office/drawing/2014/main" id="{5347C89D-DE78-D2CC-746D-5DBF87BA87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>
            <a:extLst>
              <a:ext uri="{FF2B5EF4-FFF2-40B4-BE49-F238E27FC236}">
                <a16:creationId xmlns:a16="http://schemas.microsoft.com/office/drawing/2014/main" id="{4715B600-77E8-6C02-C871-E155D6201F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5677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1" dirty="0"/>
              <a:t>Escalabilidade &amp; Replicabilidade</a:t>
            </a:r>
            <a:endParaRPr lang="pt-BR" dirty="0"/>
          </a:p>
          <a:p>
            <a:r>
              <a:rPr lang="pt-BR" dirty="0"/>
              <a:t>Já implementado em novas unidades com diferentes perfis operacionais: Serra Sul, Porto de Vitória e Mina do Pico</a:t>
            </a:r>
          </a:p>
          <a:p>
            <a:r>
              <a:rPr lang="pt-BR" dirty="0"/>
              <a:t>Tecnologia flexível e adaptável a diferentes ambientes industriais</a:t>
            </a:r>
          </a:p>
          <a:p>
            <a:r>
              <a:rPr lang="pt-BR" dirty="0"/>
              <a:t>Potencial de padronização ao longo da cadeia logística</a:t>
            </a:r>
          </a:p>
          <a:p>
            <a:endParaRPr lang="pt-BR" dirty="0"/>
          </a:p>
          <a:p>
            <a:r>
              <a:rPr lang="pt-BR" b="1" dirty="0"/>
              <a:t>Recomendações:</a:t>
            </a:r>
            <a:endParaRPr lang="pt-BR" dirty="0"/>
          </a:p>
          <a:p>
            <a:r>
              <a:rPr lang="pt-BR" dirty="0"/>
              <a:t>Adaptação de sensores e câmeras conforme o ambiente</a:t>
            </a:r>
          </a:p>
          <a:p>
            <a:r>
              <a:rPr lang="pt-BR" dirty="0"/>
              <a:t>Treinamento das equipes locais para integração operacional</a:t>
            </a:r>
          </a:p>
          <a:p>
            <a:r>
              <a:rPr lang="pt-BR" dirty="0"/>
              <a:t>Governança clara desde a fase de piloto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pt-BR" b="1" dirty="0"/>
              <a:t>Garantir robustez técnica em ambientes severos:</a:t>
            </a:r>
            <a:br>
              <a:rPr lang="pt-BR" dirty="0"/>
            </a:br>
            <a:r>
              <a:rPr lang="pt-BR" dirty="0"/>
              <a:t>O ambiente industrial de mineração apresenta desafios extremos como abrasividade, umidade, vibrações e variações térmicas. Um dos principais obstáculos enfrentados foi garantir que o sistema, composto por câmeras, sensores e algoritmos de processamento de imagem, mantivesse desempenho estável mesmo sob essas condições. A fase de operação assistida, realizada em 2024, foi fundamental para ajustes técnicos, incluindo substituição de sensores e câmeras, e estabilização do desempenho geral da solução.</a:t>
            </a:r>
          </a:p>
          <a:p>
            <a:endParaRPr lang="pt-BR" dirty="0"/>
          </a:p>
          <a:p>
            <a:endParaRPr lang="pt-BR" dirty="0"/>
          </a:p>
          <a:p>
            <a:pPr marL="158750" indent="0">
              <a:buNone/>
            </a:pPr>
            <a:r>
              <a:rPr lang="pt-BR" b="1" dirty="0"/>
              <a:t>Integração entre o sistema de visão e o sistema de parada da correia:</a:t>
            </a:r>
            <a:br>
              <a:rPr lang="pt-BR" dirty="0"/>
            </a:br>
            <a:r>
              <a:rPr lang="pt-BR" dirty="0"/>
              <a:t>Era necessário que a tecnologia desenvolvida não apenas identificasse os rasgos, mas também acionasse automaticamente o sistema de parada da correia com velocidade suficiente para evitar danos maiores. Esse nível de integração exigiu alinhamento técnico entre diferentes sistemas e protocolos operacionais, superando barreiras de compatibilidade e tempo de resposta.</a:t>
            </a:r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b="1" dirty="0"/>
              <a:t>Alinhamento entre áreas internas e com a startup</a:t>
            </a:r>
            <a:br>
              <a:rPr lang="pt-BR" dirty="0"/>
            </a:br>
            <a:r>
              <a:rPr lang="pt-BR" dirty="0"/>
              <a:t>Por se tratar de uma solução cocriada em ambiente de inovação aberta, foi preciso coordenar expectativas, linguagem técnica e prazos entre a Vale (com diferentes áreas envolvidas, como manutenção e operação) e a startup LLK. O sucesso da implementação passou pela governança compartilhada, acompanhamento contínuo e adaptação de ambas as partes à realidade do outro.</a:t>
            </a:r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dirty="0"/>
              <a:t>---</a:t>
            </a:r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b="1" dirty="0"/>
              <a:t>Começar com uma POC bem estruturada</a:t>
            </a:r>
          </a:p>
          <a:p>
            <a:pPr marL="158750" indent="0">
              <a:buNone/>
            </a:pPr>
            <a:r>
              <a:rPr lang="pt-BR" dirty="0"/>
              <a:t>O primeiro passo do projeto foi uma prova de conceito em bancada, voltada exclusivamente à verificação da viabilidade técnica do sistema de visão computacional. Essa fase permitiu validar o funcionamento básico da solução em condições controladas, identificando potenciais falhas antes de avançar para o ambiente real.</a:t>
            </a:r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b="1" dirty="0"/>
              <a:t>Investir em governança e comunicação entre os times</a:t>
            </a:r>
            <a:br>
              <a:rPr lang="pt-BR" dirty="0"/>
            </a:br>
            <a:r>
              <a:rPr lang="pt-BR" dirty="0"/>
              <a:t>A cocriação envolveu não só o desenvolvimento técnico, mas também a estruturação de uma governança compartilhada. O alinhamento contínuo entre Vale e LLK foi essencial para o avanço entre as etapas (POC, piloto, operação assistida e expansão), garantindo clareza nas entregas, ajustes ágeis e integração fluida entre as equipes.</a:t>
            </a:r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b="1" dirty="0"/>
              <a:t>Garantir testes em ambiente real antes da expansão</a:t>
            </a:r>
            <a:br>
              <a:rPr lang="pt-BR" dirty="0"/>
            </a:br>
            <a:r>
              <a:rPr lang="pt-BR" dirty="0"/>
              <a:t>Após a prova de conceito, a tecnologia foi submetida a testes em campo, com um piloto na Mina de Cauê. Só após essa validação em ambiente industrial, com desempenho monitorado, foi autorizada a instalação definitiva. A operação assistida em 2024 reforçou a importância dessa etapa, permitindo melhorias antes da expansão para novas unidades</a:t>
            </a:r>
          </a:p>
          <a:p>
            <a:pPr marL="158750" indent="0"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lucas.ribeiro.souza@vale.com" TargetMode="External"/><Relationship Id="rId7" Type="http://schemas.openxmlformats.org/officeDocument/2006/relationships/hyperlink" Target="mailto:geraldo.paiva@llk.com.br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f.vargas@llk.com.br" TargetMode="External"/><Relationship Id="rId5" Type="http://schemas.openxmlformats.org/officeDocument/2006/relationships/hyperlink" Target="mailto:julio.barbosa@vale.com" TargetMode="External"/><Relationship Id="rId4" Type="http://schemas.openxmlformats.org/officeDocument/2006/relationships/hyperlink" Target="mailto:Daniel.luiz.souza@vale.com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2" name="Google Shape;84;p13">
            <a:extLst>
              <a:ext uri="{FF2B5EF4-FFF2-40B4-BE49-F238E27FC236}">
                <a16:creationId xmlns:a16="http://schemas.microsoft.com/office/drawing/2014/main" id="{DB5FF82A-678F-AB65-7429-029EAE3BFF9B}"/>
              </a:ext>
            </a:extLst>
          </p:cNvPr>
          <p:cNvSpPr txBox="1"/>
          <p:nvPr/>
        </p:nvSpPr>
        <p:spPr>
          <a:xfrm>
            <a:off x="270164" y="3672066"/>
            <a:ext cx="5830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Daniel Luiz Souza, Filipe Resende, Geraldo Lucas </a:t>
            </a: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Pugialli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de Paiva, </a:t>
            </a:r>
            <a:r>
              <a:rPr lang="pt-BR" sz="1800" dirty="0" err="1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Julio</a:t>
            </a: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 Cesar Barbosa, Lucas Ribeiro</a:t>
            </a:r>
            <a:endParaRPr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3" name="Google Shape;85;p13">
            <a:extLst>
              <a:ext uri="{FF2B5EF4-FFF2-40B4-BE49-F238E27FC236}">
                <a16:creationId xmlns:a16="http://schemas.microsoft.com/office/drawing/2014/main" id="{FD7FD373-4A65-EB23-3225-D17ED96D7EEF}"/>
              </a:ext>
            </a:extLst>
          </p:cNvPr>
          <p:cNvSpPr txBox="1"/>
          <p:nvPr/>
        </p:nvSpPr>
        <p:spPr>
          <a:xfrm>
            <a:off x="270164" y="4446816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Vale | LLK | Mining Hub</a:t>
            </a:r>
            <a:endParaRPr lang="es-ES" sz="1800" i="1" dirty="0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  <p:sp>
        <p:nvSpPr>
          <p:cNvPr id="4" name="Google Shape;83;p13">
            <a:extLst>
              <a:ext uri="{FF2B5EF4-FFF2-40B4-BE49-F238E27FC236}">
                <a16:creationId xmlns:a16="http://schemas.microsoft.com/office/drawing/2014/main" id="{B5AD5BCF-B281-2A28-0631-026D23F22030}"/>
              </a:ext>
            </a:extLst>
          </p:cNvPr>
          <p:cNvSpPr txBox="1"/>
          <p:nvPr/>
        </p:nvSpPr>
        <p:spPr>
          <a:xfrm>
            <a:off x="270164" y="1156782"/>
            <a:ext cx="5830199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Detecção Automática de Rasgos em Correias Transportadoras Via Visão Computacional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 dirty="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Um Case De Inovação Aberta Entre Vale E </a:t>
            </a:r>
            <a:r>
              <a:rPr lang="pt-BR" sz="1800" i="1" dirty="0" err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Llk</a:t>
            </a:r>
            <a:endParaRPr lang="pt-BR" sz="1800" i="1" dirty="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</a:t>
            </a:r>
            <a:endParaRPr sz="1200" dirty="0"/>
          </a:p>
        </p:txBody>
      </p:sp>
      <p:sp>
        <p:nvSpPr>
          <p:cNvPr id="4" name="Google Shape;91;p14">
            <a:extLst>
              <a:ext uri="{FF2B5EF4-FFF2-40B4-BE49-F238E27FC236}">
                <a16:creationId xmlns:a16="http://schemas.microsoft.com/office/drawing/2014/main" id="{9994517D-4BC9-BE72-0CFA-A951AB8CCC85}"/>
              </a:ext>
            </a:extLst>
          </p:cNvPr>
          <p:cNvSpPr txBox="1">
            <a:spLocks/>
          </p:cNvSpPr>
          <p:nvPr/>
        </p:nvSpPr>
        <p:spPr>
          <a:xfrm>
            <a:off x="311700" y="963375"/>
            <a:ext cx="7409899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r>
              <a:rPr lang="pt-BR" dirty="0"/>
              <a:t>Correias transportadoras </a:t>
            </a:r>
            <a:r>
              <a:rPr lang="pt-BR" b="1" dirty="0"/>
              <a:t>são essenciais na logística da mineração</a:t>
            </a:r>
            <a:r>
              <a:rPr lang="pt-BR" dirty="0"/>
              <a:t>;</a:t>
            </a:r>
          </a:p>
          <a:p>
            <a:endParaRPr lang="pt-BR" dirty="0"/>
          </a:p>
          <a:p>
            <a:r>
              <a:rPr lang="pt-BR" b="1" dirty="0"/>
              <a:t>Operam sob condições adversas</a:t>
            </a:r>
            <a:r>
              <a:rPr lang="pt-BR" dirty="0"/>
              <a:t>, com alto desgaste e risco de rasgos;</a:t>
            </a:r>
          </a:p>
          <a:p>
            <a:endParaRPr lang="pt-BR" dirty="0"/>
          </a:p>
          <a:p>
            <a:r>
              <a:rPr lang="pt-BR" dirty="0"/>
              <a:t>Rasgos não detectados </a:t>
            </a:r>
            <a:r>
              <a:rPr lang="pt-BR" b="1" dirty="0"/>
              <a:t>causam paradas, custos elevados e riscos à segurança</a:t>
            </a:r>
            <a:r>
              <a:rPr lang="pt-BR" dirty="0"/>
              <a:t>;</a:t>
            </a:r>
          </a:p>
          <a:p>
            <a:endParaRPr lang="pt-BR" dirty="0"/>
          </a:p>
          <a:p>
            <a:r>
              <a:rPr lang="pt-BR" b="1" dirty="0"/>
              <a:t>Inspeção visual tradicional é falha</a:t>
            </a:r>
            <a:r>
              <a:rPr lang="pt-BR" dirty="0"/>
              <a:t>: intermitente, subjetiva e reativa;</a:t>
            </a:r>
          </a:p>
          <a:p>
            <a:endParaRPr lang="pt-BR" dirty="0"/>
          </a:p>
          <a:p>
            <a:r>
              <a:rPr lang="pt-BR" b="1" dirty="0"/>
              <a:t>Faltava um sistema automatizado e contínuo de monitoramento</a:t>
            </a:r>
            <a:r>
              <a:rPr lang="pt-BR" dirty="0"/>
              <a:t>.</a:t>
            </a:r>
            <a:endParaRPr lang="pt-BR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33367BFD-4DB3-3108-61CF-1541B9D13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AFB310B3-9088-1615-53DE-F4FFECB145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Contexto &amp; Desafio </a:t>
            </a:r>
            <a:endParaRPr sz="12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B84E6E5-DC47-B5D3-01CC-BD23333EA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7" y="944332"/>
            <a:ext cx="8162925" cy="36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32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Objetivo da Iniciativa</a:t>
            </a:r>
            <a:endParaRPr sz="1200"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2920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Criar uma solução tecnológica para detecção automática de rasgos;</a:t>
            </a:r>
          </a:p>
          <a:p>
            <a:endParaRPr lang="pt-BR" dirty="0"/>
          </a:p>
          <a:p>
            <a:r>
              <a:rPr lang="pt-BR" b="1" dirty="0"/>
              <a:t>Operação em tempo real</a:t>
            </a:r>
            <a:r>
              <a:rPr lang="pt-BR" dirty="0"/>
              <a:t>, com parada integrada da correia;</a:t>
            </a:r>
          </a:p>
          <a:p>
            <a:endParaRPr lang="pt-BR" dirty="0"/>
          </a:p>
          <a:p>
            <a:r>
              <a:rPr lang="pt-BR" b="1" dirty="0"/>
              <a:t>Aumentar a previsibilidade, segurança e eficiência operacional;</a:t>
            </a:r>
          </a:p>
          <a:p>
            <a:endParaRPr lang="pt-BR" b="1" dirty="0"/>
          </a:p>
          <a:p>
            <a:r>
              <a:rPr lang="pt-BR" b="1" dirty="0"/>
              <a:t>Mudar o paradigma de reação à eventos de rasgos de correia: </a:t>
            </a:r>
            <a:r>
              <a:rPr lang="pt-BR" dirty="0"/>
              <a:t> comportamento preventivo e análise de tendências de degradação do ativo;</a:t>
            </a:r>
            <a:endParaRPr lang="pt-BR" b="1" dirty="0"/>
          </a:p>
          <a:p>
            <a:endParaRPr lang="pt-BR" dirty="0"/>
          </a:p>
          <a:p>
            <a:r>
              <a:rPr lang="pt-BR" b="1" dirty="0"/>
              <a:t>Impulsionar a inovação aberta</a:t>
            </a:r>
            <a:r>
              <a:rPr lang="pt-BR" dirty="0"/>
              <a:t> com aplicação prática no ambiente industrial.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Tipo de Caso &amp; Descrição da Prática</a:t>
            </a:r>
            <a:endParaRPr dirty="0"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2089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Tipo de Caso</a:t>
            </a:r>
          </a:p>
          <a:p>
            <a:pPr lvl="1"/>
            <a:r>
              <a:rPr lang="pt-BR" dirty="0"/>
              <a:t>Desenvolvimento conjunto de soluções, processos ou produtos</a:t>
            </a:r>
          </a:p>
          <a:p>
            <a:pPr lvl="1"/>
            <a:r>
              <a:rPr lang="pt-BR" dirty="0"/>
              <a:t>Outra forma de interação empresarial com startups</a:t>
            </a:r>
          </a:p>
          <a:p>
            <a:pPr marL="596900" lvl="1" indent="0">
              <a:buNone/>
            </a:pPr>
            <a:endParaRPr lang="pt-BR" dirty="0"/>
          </a:p>
          <a:p>
            <a:r>
              <a:rPr lang="pt-BR" b="1" dirty="0"/>
              <a:t>Descrição da Prática</a:t>
            </a:r>
          </a:p>
          <a:p>
            <a:pPr lvl="1"/>
            <a:r>
              <a:rPr lang="pt-BR" dirty="0"/>
              <a:t>Parceria Vale + LLK via Mining Hub</a:t>
            </a:r>
          </a:p>
          <a:p>
            <a:pPr lvl="1"/>
            <a:r>
              <a:rPr lang="pt-BR" dirty="0"/>
              <a:t>Sistema com câmeras, sensores e algoritmos de visão computacional</a:t>
            </a:r>
          </a:p>
          <a:p>
            <a:pPr lvl="1"/>
            <a:r>
              <a:rPr lang="pt-BR" dirty="0"/>
              <a:t>Etapas: POC → Piloto → Validação → Operação assistida → Expansão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sp>
        <p:nvSpPr>
          <p:cNvPr id="7" name="Google Shape;103;p16">
            <a:extLst>
              <a:ext uri="{FF2B5EF4-FFF2-40B4-BE49-F238E27FC236}">
                <a16:creationId xmlns:a16="http://schemas.microsoft.com/office/drawing/2014/main" id="{637C2757-EA53-CBF6-2EC0-45B7DB2CEB6F}"/>
              </a:ext>
            </a:extLst>
          </p:cNvPr>
          <p:cNvSpPr txBox="1">
            <a:spLocks/>
          </p:cNvSpPr>
          <p:nvPr/>
        </p:nvSpPr>
        <p:spPr>
          <a:xfrm>
            <a:off x="-2214693" y="6021168"/>
            <a:ext cx="42603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EDB307B9-A8C9-D89B-7F2E-BF358445C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>
            <a:extLst>
              <a:ext uri="{FF2B5EF4-FFF2-40B4-BE49-F238E27FC236}">
                <a16:creationId xmlns:a16="http://schemas.microsoft.com/office/drawing/2014/main" id="{298428D3-0A78-E1D7-448D-EE223F752C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sz="1200" dirty="0"/>
          </a:p>
        </p:txBody>
      </p:sp>
      <p:sp>
        <p:nvSpPr>
          <p:cNvPr id="109" name="Google Shape;109;p17">
            <a:extLst>
              <a:ext uri="{FF2B5EF4-FFF2-40B4-BE49-F238E27FC236}">
                <a16:creationId xmlns:a16="http://schemas.microsoft.com/office/drawing/2014/main" id="{5F374F41-BF03-04B9-8FD5-0E533A048F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2920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dirty="0"/>
              <a:t>Monitoramento contínuo e acionamento automático da parada;</a:t>
            </a:r>
          </a:p>
          <a:p>
            <a:endParaRPr lang="pt-BR" dirty="0"/>
          </a:p>
          <a:p>
            <a:r>
              <a:rPr lang="pt-BR" dirty="0"/>
              <a:t>Substitui inspeção manual reativa por sistema preditivo e integrado;</a:t>
            </a:r>
          </a:p>
          <a:p>
            <a:endParaRPr lang="pt-BR" dirty="0"/>
          </a:p>
          <a:p>
            <a:r>
              <a:rPr lang="pt-BR" dirty="0"/>
              <a:t>Reduz tempo de resposta e evita danos maiores com alto grau de precisão.</a:t>
            </a:r>
          </a:p>
          <a:p>
            <a:endParaRPr lang="pt-BR" dirty="0"/>
          </a:p>
          <a:p>
            <a:r>
              <a:rPr lang="pt-BR" dirty="0"/>
              <a:t>Estrutura do equipamento modular e adaptada às necessidades de operação e manutenção da correia: diferencial em relação à outras soluções de mercado.</a:t>
            </a:r>
          </a:p>
          <a:p>
            <a:endParaRPr lang="pt-BR" dirty="0"/>
          </a:p>
          <a:p>
            <a:r>
              <a:rPr lang="pt-BR" dirty="0"/>
              <a:t>Integração com controladores de processo para parada da correia em caso de eventos críticos;</a:t>
            </a:r>
          </a:p>
          <a:p>
            <a:endParaRPr lang="pt-BR" dirty="0"/>
          </a:p>
          <a:p>
            <a:r>
              <a:rPr lang="pt-BR" dirty="0"/>
              <a:t>Envio de dados para historiadores de dados para análise de tendência de degradação;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159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Originalidade &amp; Inovação</a:t>
            </a:r>
            <a:endParaRPr sz="1200" dirty="0"/>
          </a:p>
        </p:txBody>
      </p:sp>
      <p:pic>
        <p:nvPicPr>
          <p:cNvPr id="4" name="Video RADEC (video-converter.com)">
            <a:hlinkClick r:id="" action="ppaction://media"/>
            <a:extLst>
              <a:ext uri="{FF2B5EF4-FFF2-40B4-BE49-F238E27FC236}">
                <a16:creationId xmlns:a16="http://schemas.microsoft.com/office/drawing/2014/main" id="{4B1A9E98-1061-2C7F-83CD-336BFBCA45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0211" y="969892"/>
            <a:ext cx="5683578" cy="3203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sz="1200"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699" y="963375"/>
            <a:ext cx="8286751" cy="28269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Parceiros</a:t>
            </a:r>
          </a:p>
          <a:p>
            <a:pPr lvl="1"/>
            <a:r>
              <a:rPr lang="pt-BR" b="1" dirty="0"/>
              <a:t>Vale: </a:t>
            </a:r>
            <a:r>
              <a:rPr lang="pt-BR" dirty="0"/>
              <a:t>corporação líder no setor mineral</a:t>
            </a:r>
          </a:p>
          <a:p>
            <a:pPr lvl="1"/>
            <a:r>
              <a:rPr lang="pt-BR" b="1" dirty="0"/>
              <a:t>LLK: </a:t>
            </a:r>
            <a:r>
              <a:rPr lang="pt-BR" dirty="0"/>
              <a:t>startup especializada em visão computacional</a:t>
            </a:r>
          </a:p>
          <a:p>
            <a:pPr lvl="1"/>
            <a:r>
              <a:rPr lang="pt-BR" b="1" dirty="0"/>
              <a:t>Mining Hub: </a:t>
            </a:r>
            <a:r>
              <a:rPr lang="pt-BR" dirty="0"/>
              <a:t>ambiente de cocriação e articulação do desafio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Mecanismos</a:t>
            </a:r>
          </a:p>
          <a:p>
            <a:pPr lvl="1"/>
            <a:r>
              <a:rPr lang="pt-BR" dirty="0"/>
              <a:t>Governança compartilhada e atuação conjunta nas etapas do projeto;</a:t>
            </a:r>
          </a:p>
          <a:p>
            <a:pPr lvl="1"/>
            <a:r>
              <a:rPr lang="pt-BR" dirty="0"/>
              <a:t>Cooperação técnica contínua, desde a POC até a expansão.</a:t>
            </a:r>
          </a:p>
        </p:txBody>
      </p:sp>
      <p:sp>
        <p:nvSpPr>
          <p:cNvPr id="5" name="Google Shape;115;p18">
            <a:extLst>
              <a:ext uri="{FF2B5EF4-FFF2-40B4-BE49-F238E27FC236}">
                <a16:creationId xmlns:a16="http://schemas.microsoft.com/office/drawing/2014/main" id="{42EDFB04-9460-29A2-7C97-DE50F49D0E24}"/>
              </a:ext>
            </a:extLst>
          </p:cNvPr>
          <p:cNvSpPr txBox="1">
            <a:spLocks/>
          </p:cNvSpPr>
          <p:nvPr/>
        </p:nvSpPr>
        <p:spPr>
          <a:xfrm>
            <a:off x="8598450" y="7249875"/>
            <a:ext cx="4028071" cy="28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471A7430-1A49-7517-A771-EDDF978D3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>
            <a:extLst>
              <a:ext uri="{FF2B5EF4-FFF2-40B4-BE49-F238E27FC236}">
                <a16:creationId xmlns:a16="http://schemas.microsoft.com/office/drawing/2014/main" id="{B5128937-13E1-F766-ED36-515D23A84B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Colaboração &amp; Engajamento</a:t>
            </a:r>
            <a:endParaRPr sz="1200" dirty="0"/>
          </a:p>
        </p:txBody>
      </p:sp>
      <p:sp>
        <p:nvSpPr>
          <p:cNvPr id="5" name="Google Shape;115;p18">
            <a:extLst>
              <a:ext uri="{FF2B5EF4-FFF2-40B4-BE49-F238E27FC236}">
                <a16:creationId xmlns:a16="http://schemas.microsoft.com/office/drawing/2014/main" id="{6FBAFC41-3ECF-0E58-B51C-BDCB486D8178}"/>
              </a:ext>
            </a:extLst>
          </p:cNvPr>
          <p:cNvSpPr txBox="1">
            <a:spLocks/>
          </p:cNvSpPr>
          <p:nvPr/>
        </p:nvSpPr>
        <p:spPr>
          <a:xfrm>
            <a:off x="8598450" y="7249875"/>
            <a:ext cx="4028071" cy="28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lang="pt-BR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96B8806-D3BE-F174-3FA3-83B0A39EACEA}"/>
              </a:ext>
            </a:extLst>
          </p:cNvPr>
          <p:cNvGrpSpPr/>
          <p:nvPr/>
        </p:nvGrpSpPr>
        <p:grpSpPr>
          <a:xfrm>
            <a:off x="715565" y="2132811"/>
            <a:ext cx="7245992" cy="2807062"/>
            <a:chOff x="3415963" y="4443718"/>
            <a:chExt cx="7600939" cy="2944566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56F4BDFD-D4AF-D63E-95E7-F25AE9C8E47C}"/>
                </a:ext>
              </a:extLst>
            </p:cNvPr>
            <p:cNvSpPr/>
            <p:nvPr/>
          </p:nvSpPr>
          <p:spPr>
            <a:xfrm>
              <a:off x="5736486" y="5047924"/>
              <a:ext cx="1938654" cy="1773349"/>
            </a:xfrm>
            <a:custGeom>
              <a:avLst/>
              <a:gdLst/>
              <a:ahLst/>
              <a:cxnLst/>
              <a:rect l="l" t="t" r="r" b="b"/>
              <a:pathLst>
                <a:path w="4864079" h="3932955">
                  <a:moveTo>
                    <a:pt x="0" y="0"/>
                  </a:moveTo>
                  <a:lnTo>
                    <a:pt x="4864080" y="0"/>
                  </a:lnTo>
                  <a:lnTo>
                    <a:pt x="4864080" y="3932955"/>
                  </a:lnTo>
                  <a:lnTo>
                    <a:pt x="0" y="3932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31" r="-36614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noProof="0" dirty="0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9D94E51-8304-43D6-45CF-5FA774737E28}"/>
                </a:ext>
              </a:extLst>
            </p:cNvPr>
            <p:cNvSpPr/>
            <p:nvPr/>
          </p:nvSpPr>
          <p:spPr>
            <a:xfrm>
              <a:off x="9572576" y="5082227"/>
              <a:ext cx="1444326" cy="1773349"/>
            </a:xfrm>
            <a:custGeom>
              <a:avLst/>
              <a:gdLst/>
              <a:ahLst/>
              <a:cxnLst/>
              <a:rect l="l" t="t" r="r" b="b"/>
              <a:pathLst>
                <a:path w="3138106" h="3932955">
                  <a:moveTo>
                    <a:pt x="0" y="0"/>
                  </a:moveTo>
                  <a:lnTo>
                    <a:pt x="3138106" y="0"/>
                  </a:lnTo>
                  <a:lnTo>
                    <a:pt x="3138106" y="3932955"/>
                  </a:lnTo>
                  <a:lnTo>
                    <a:pt x="0" y="3932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4564" t="-77225" r="-18564" b="-70033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noProof="0" dirty="0"/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7DB51101-ADF9-53F7-5D43-1E3871D8DA59}"/>
                </a:ext>
              </a:extLst>
            </p:cNvPr>
            <p:cNvSpPr/>
            <p:nvPr/>
          </p:nvSpPr>
          <p:spPr>
            <a:xfrm>
              <a:off x="3549560" y="5047924"/>
              <a:ext cx="2039943" cy="1776897"/>
            </a:xfrm>
            <a:custGeom>
              <a:avLst/>
              <a:gdLst/>
              <a:ahLst/>
              <a:cxnLst/>
              <a:rect l="l" t="t" r="r" b="b"/>
              <a:pathLst>
                <a:path w="4864079" h="3932955">
                  <a:moveTo>
                    <a:pt x="0" y="0"/>
                  </a:moveTo>
                  <a:lnTo>
                    <a:pt x="4864079" y="0"/>
                  </a:lnTo>
                  <a:lnTo>
                    <a:pt x="4864079" y="3932955"/>
                  </a:lnTo>
                  <a:lnTo>
                    <a:pt x="0" y="3932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7275" t="-28712" b="-81163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noProof="0" dirty="0"/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9F236F21-84D3-0C02-2B80-C0BD7E008DD6}"/>
                </a:ext>
              </a:extLst>
            </p:cNvPr>
            <p:cNvSpPr/>
            <p:nvPr/>
          </p:nvSpPr>
          <p:spPr>
            <a:xfrm>
              <a:off x="7994748" y="5082228"/>
              <a:ext cx="1444326" cy="1773349"/>
            </a:xfrm>
            <a:custGeom>
              <a:avLst/>
              <a:gdLst/>
              <a:ahLst/>
              <a:cxnLst/>
              <a:rect l="l" t="t" r="r" b="b"/>
              <a:pathLst>
                <a:path w="3364335" h="3932955">
                  <a:moveTo>
                    <a:pt x="0" y="0"/>
                  </a:moveTo>
                  <a:lnTo>
                    <a:pt x="3364335" y="0"/>
                  </a:lnTo>
                  <a:lnTo>
                    <a:pt x="3364335" y="3932955"/>
                  </a:lnTo>
                  <a:lnTo>
                    <a:pt x="0" y="3932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110" t="-14219" r="-7100" b="-19467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noProof="0" dirty="0"/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0394DCC0-3CCF-879A-FBB2-D1ADF94E0C27}"/>
                </a:ext>
              </a:extLst>
            </p:cNvPr>
            <p:cNvSpPr txBox="1"/>
            <p:nvPr/>
          </p:nvSpPr>
          <p:spPr>
            <a:xfrm>
              <a:off x="4091272" y="4443718"/>
              <a:ext cx="2996472" cy="225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Enclausuramento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254903B1-F2BC-C1A7-9DA0-77A0C686CE78}"/>
                </a:ext>
              </a:extLst>
            </p:cNvPr>
            <p:cNvSpPr txBox="1"/>
            <p:nvPr/>
          </p:nvSpPr>
          <p:spPr>
            <a:xfrm>
              <a:off x="3696222" y="4746065"/>
              <a:ext cx="1789488" cy="225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Antigo</a:t>
              </a:r>
            </a:p>
          </p:txBody>
        </p:sp>
        <p:sp>
          <p:nvSpPr>
            <p:cNvPr id="15" name="TextBox 18">
              <a:extLst>
                <a:ext uri="{FF2B5EF4-FFF2-40B4-BE49-F238E27FC236}">
                  <a16:creationId xmlns:a16="http://schemas.microsoft.com/office/drawing/2014/main" id="{C8FCC7C5-3E48-4737-1790-F197B62B3FD8}"/>
                </a:ext>
              </a:extLst>
            </p:cNvPr>
            <p:cNvSpPr txBox="1"/>
            <p:nvPr/>
          </p:nvSpPr>
          <p:spPr>
            <a:xfrm>
              <a:off x="6064940" y="4776496"/>
              <a:ext cx="1281743" cy="225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Novo</a:t>
              </a:r>
            </a:p>
          </p:txBody>
        </p:sp>
        <p:sp>
          <p:nvSpPr>
            <p:cNvPr id="16" name="TextBox 19">
              <a:extLst>
                <a:ext uri="{FF2B5EF4-FFF2-40B4-BE49-F238E27FC236}">
                  <a16:creationId xmlns:a16="http://schemas.microsoft.com/office/drawing/2014/main" id="{8D56533D-04F4-8550-9DA5-A11704FEA12F}"/>
                </a:ext>
              </a:extLst>
            </p:cNvPr>
            <p:cNvSpPr txBox="1"/>
            <p:nvPr/>
          </p:nvSpPr>
          <p:spPr>
            <a:xfrm>
              <a:off x="8800817" y="4549520"/>
              <a:ext cx="1543518" cy="225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Painel</a:t>
              </a:r>
            </a:p>
          </p:txBody>
        </p:sp>
        <p:sp>
          <p:nvSpPr>
            <p:cNvPr id="17" name="TextBox 20">
              <a:extLst>
                <a:ext uri="{FF2B5EF4-FFF2-40B4-BE49-F238E27FC236}">
                  <a16:creationId xmlns:a16="http://schemas.microsoft.com/office/drawing/2014/main" id="{A0CB3D1D-B88A-FB04-64CF-016E3DF58989}"/>
                </a:ext>
              </a:extLst>
            </p:cNvPr>
            <p:cNvSpPr txBox="1"/>
            <p:nvPr/>
          </p:nvSpPr>
          <p:spPr>
            <a:xfrm>
              <a:off x="8220870" y="4823046"/>
              <a:ext cx="992081" cy="225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Antigo</a:t>
              </a:r>
            </a:p>
          </p:txBody>
        </p:sp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E6E680C0-6D04-98A4-E00B-E36F48A6BDCC}"/>
                </a:ext>
              </a:extLst>
            </p:cNvPr>
            <p:cNvSpPr txBox="1"/>
            <p:nvPr/>
          </p:nvSpPr>
          <p:spPr>
            <a:xfrm>
              <a:off x="9687491" y="4812149"/>
              <a:ext cx="1217297" cy="225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Novo</a:t>
              </a: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A6A56603-2C21-6A18-FD9D-6AFEA51B6D46}"/>
                </a:ext>
              </a:extLst>
            </p:cNvPr>
            <p:cNvSpPr txBox="1"/>
            <p:nvPr/>
          </p:nvSpPr>
          <p:spPr>
            <a:xfrm>
              <a:off x="8026823" y="6936290"/>
              <a:ext cx="1380173" cy="4519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S</a:t>
              </a:r>
              <a:r>
                <a:rPr lang="pt-BR" sz="1400" b="1" u="none" strike="noStrike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aída relé</a:t>
              </a:r>
            </a:p>
            <a:p>
              <a:pPr marL="0" lvl="0" algn="ctr"/>
              <a:r>
                <a:rPr lang="pt-BR" sz="1400" b="1" u="none" strike="noStrike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(3 sinais)</a:t>
              </a:r>
            </a:p>
          </p:txBody>
        </p:sp>
        <p:sp>
          <p:nvSpPr>
            <p:cNvPr id="20" name="TextBox 23">
              <a:extLst>
                <a:ext uri="{FF2B5EF4-FFF2-40B4-BE49-F238E27FC236}">
                  <a16:creationId xmlns:a16="http://schemas.microsoft.com/office/drawing/2014/main" id="{843F070F-FF66-E92E-AB06-1D3F9FE02E6F}"/>
                </a:ext>
              </a:extLst>
            </p:cNvPr>
            <p:cNvSpPr txBox="1"/>
            <p:nvPr/>
          </p:nvSpPr>
          <p:spPr>
            <a:xfrm>
              <a:off x="9619667" y="6936290"/>
              <a:ext cx="1350145" cy="451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MODBUS TCP</a:t>
              </a:r>
            </a:p>
            <a:p>
              <a:pPr marL="0" lvl="0" algn="ctr"/>
              <a:r>
                <a:rPr lang="pt-BR" sz="1400" b="1" u="none" strike="noStrike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(+50 sinais)</a:t>
              </a: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AFA17249-6DB3-F0F3-3D1B-B65937D066E0}"/>
                </a:ext>
              </a:extLst>
            </p:cNvPr>
            <p:cNvSpPr txBox="1"/>
            <p:nvPr/>
          </p:nvSpPr>
          <p:spPr>
            <a:xfrm>
              <a:off x="5501198" y="6822303"/>
              <a:ext cx="2438697" cy="451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+ robustez</a:t>
              </a:r>
            </a:p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(redundância na proteção)</a:t>
              </a:r>
            </a:p>
          </p:txBody>
        </p: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61CEA7F6-BA44-B7DC-2622-1E96A55254A4}"/>
                </a:ext>
              </a:extLst>
            </p:cNvPr>
            <p:cNvSpPr txBox="1"/>
            <p:nvPr/>
          </p:nvSpPr>
          <p:spPr>
            <a:xfrm>
              <a:off x="3415963" y="6822303"/>
              <a:ext cx="2350003" cy="451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interferência</a:t>
              </a:r>
            </a:p>
            <a:p>
              <a:pPr marL="0" lvl="0" algn="ctr"/>
              <a:r>
                <a:rPr lang="pt-BR" sz="1400" b="1" noProof="0" dirty="0">
                  <a:solidFill>
                    <a:srgbClr val="000000"/>
                  </a:solidFill>
                  <a:latin typeface="Kanit Light"/>
                  <a:ea typeface="Arimo Bold"/>
                  <a:cs typeface="Arimo Bold"/>
                  <a:sym typeface="Arimo Bold"/>
                </a:rPr>
                <a:t>por luminosidade externa</a:t>
              </a:r>
            </a:p>
          </p:txBody>
        </p:sp>
      </p:grpSp>
      <p:sp>
        <p:nvSpPr>
          <p:cNvPr id="6" name="CaixaDeTexto 27">
            <a:extLst>
              <a:ext uri="{FF2B5EF4-FFF2-40B4-BE49-F238E27FC236}">
                <a16:creationId xmlns:a16="http://schemas.microsoft.com/office/drawing/2014/main" id="{B0593F84-4792-550F-1C74-6FFBEB928A28}"/>
              </a:ext>
            </a:extLst>
          </p:cNvPr>
          <p:cNvSpPr txBox="1"/>
          <p:nvPr/>
        </p:nvSpPr>
        <p:spPr>
          <a:xfrm>
            <a:off x="-188686" y="1242370"/>
            <a:ext cx="552528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 sz="1400" dirty="0">
                <a:solidFill>
                  <a:srgbClr val="000000"/>
                </a:solidFill>
                <a:latin typeface="Kanit Light"/>
                <a:sym typeface="Open Sans"/>
              </a:rPr>
              <a:t>Painel de automação com comunicação em rede</a:t>
            </a:r>
          </a:p>
          <a:p>
            <a:pPr marL="914400" lvl="1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 sz="1400" dirty="0">
                <a:solidFill>
                  <a:srgbClr val="000000"/>
                </a:solidFill>
                <a:latin typeface="Kanit Light"/>
                <a:sym typeface="Open Sans"/>
              </a:rPr>
              <a:t>Sistemas para atualização de firmware e controle de backup;</a:t>
            </a:r>
          </a:p>
          <a:p>
            <a:pPr marL="914400" lvl="1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 sz="1400" dirty="0">
                <a:solidFill>
                  <a:srgbClr val="000000"/>
                </a:solidFill>
                <a:latin typeface="Kanit Light"/>
                <a:sym typeface="Open Sans"/>
              </a:rPr>
              <a:t>Portfólio de rasgos detectáveis</a:t>
            </a:r>
          </a:p>
        </p:txBody>
      </p:sp>
      <p:sp>
        <p:nvSpPr>
          <p:cNvPr id="7" name="CaixaDeTexto 29">
            <a:extLst>
              <a:ext uri="{FF2B5EF4-FFF2-40B4-BE49-F238E27FC236}">
                <a16:creationId xmlns:a16="http://schemas.microsoft.com/office/drawing/2014/main" id="{084AB861-59B5-50CA-E148-1951CE180EAB}"/>
              </a:ext>
            </a:extLst>
          </p:cNvPr>
          <p:cNvSpPr txBox="1"/>
          <p:nvPr/>
        </p:nvSpPr>
        <p:spPr>
          <a:xfrm>
            <a:off x="0" y="768165"/>
            <a:ext cx="812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buClr>
                <a:srgbClr val="C15CB4"/>
              </a:buClr>
              <a:buSzPts val="1400"/>
              <a:buFont typeface="Kanit Light"/>
              <a:buChar char="●"/>
            </a:pPr>
            <a:r>
              <a:rPr lang="pt-BR" sz="1400" b="1" dirty="0">
                <a:solidFill>
                  <a:srgbClr val="000000"/>
                </a:solidFill>
                <a:latin typeface="Kanit Light"/>
                <a:sym typeface="Open Sans"/>
              </a:rPr>
              <a:t>Foram implementadas melhorias para tornar a solução mais robusta e adequada para intertravamento do transportador:</a:t>
            </a:r>
          </a:p>
        </p:txBody>
      </p:sp>
      <p:sp>
        <p:nvSpPr>
          <p:cNvPr id="8" name="CaixaDeTexto 31">
            <a:extLst>
              <a:ext uri="{FF2B5EF4-FFF2-40B4-BE49-F238E27FC236}">
                <a16:creationId xmlns:a16="http://schemas.microsoft.com/office/drawing/2014/main" id="{A367110B-CF46-B985-3D5D-B5F55A495F4F}"/>
              </a:ext>
            </a:extLst>
          </p:cNvPr>
          <p:cNvSpPr txBox="1"/>
          <p:nvPr/>
        </p:nvSpPr>
        <p:spPr>
          <a:xfrm>
            <a:off x="4716594" y="1242370"/>
            <a:ext cx="9144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 sz="1400" dirty="0">
                <a:solidFill>
                  <a:srgbClr val="000000"/>
                </a:solidFill>
                <a:latin typeface="Kanit Light"/>
                <a:sym typeface="Open Sans"/>
              </a:rPr>
              <a:t>Melhorias mecânicas no enclausuramento;</a:t>
            </a:r>
          </a:p>
          <a:p>
            <a:pPr marL="914400" lvl="1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</a:pPr>
            <a:r>
              <a:rPr lang="pt-BR" sz="1400" dirty="0">
                <a:solidFill>
                  <a:srgbClr val="000000"/>
                </a:solidFill>
                <a:latin typeface="Kanit Light"/>
                <a:sym typeface="Open Sans"/>
              </a:rPr>
              <a:t>Cibersegurança;</a:t>
            </a:r>
          </a:p>
        </p:txBody>
      </p:sp>
    </p:spTree>
    <p:extLst>
      <p:ext uri="{BB962C8B-B14F-4D97-AF65-F5344CB8AC3E}">
        <p14:creationId xmlns:p14="http://schemas.microsoft.com/office/powerpoint/2010/main" val="263620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sz="1200" dirty="0"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2920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Impactos mensuráveis</a:t>
            </a:r>
            <a:endParaRPr lang="pt-BR" dirty="0"/>
          </a:p>
          <a:p>
            <a:pPr lvl="1"/>
            <a:r>
              <a:rPr lang="pt-BR" dirty="0"/>
              <a:t>Preservação de 70% da correia em ocorrência real;</a:t>
            </a:r>
          </a:p>
          <a:p>
            <a:pPr lvl="1"/>
            <a:r>
              <a:rPr lang="pt-BR" dirty="0"/>
              <a:t>Detecção em até 3 segundos;</a:t>
            </a:r>
          </a:p>
          <a:p>
            <a:pPr lvl="1"/>
            <a:r>
              <a:rPr lang="pt-BR" dirty="0"/>
              <a:t>Potencial de economia de até 95% em custo de reposição;</a:t>
            </a:r>
          </a:p>
          <a:p>
            <a:pPr lvl="1"/>
            <a:r>
              <a:rPr lang="pt-BR" dirty="0"/>
              <a:t>Redução de paradas não programadas.</a:t>
            </a:r>
          </a:p>
          <a:p>
            <a:pPr marL="596900" lvl="1" indent="0">
              <a:buNone/>
            </a:pPr>
            <a:endParaRPr lang="pt-BR" dirty="0"/>
          </a:p>
          <a:p>
            <a:r>
              <a:rPr lang="pt-BR" b="1" dirty="0"/>
              <a:t>Impactos qualitativos</a:t>
            </a:r>
            <a:endParaRPr lang="pt-BR" dirty="0"/>
          </a:p>
          <a:p>
            <a:pPr lvl="1"/>
            <a:r>
              <a:rPr lang="pt-BR" dirty="0"/>
              <a:t>Menor exposição de trabalhadores a riscos;</a:t>
            </a:r>
          </a:p>
          <a:p>
            <a:pPr lvl="1"/>
            <a:r>
              <a:rPr lang="pt-BR" dirty="0"/>
              <a:t>Fortalecimento da cultura de inovação;</a:t>
            </a:r>
          </a:p>
          <a:p>
            <a:pPr lvl="1"/>
            <a:r>
              <a:rPr lang="pt-BR" dirty="0"/>
              <a:t>Integração entre manutenção e operação.</a:t>
            </a:r>
            <a:endParaRPr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9392230A-A8F2-7BE9-9A23-2E2917B5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45FE85C0-883D-DC15-C3D5-EB6092D502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sz="1200" dirty="0"/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FD0419BB-E06A-6206-8FE9-3A018E493E89}"/>
              </a:ext>
            </a:extLst>
          </p:cNvPr>
          <p:cNvGrpSpPr>
            <a:grpSpLocks noChangeAspect="1"/>
          </p:cNvGrpSpPr>
          <p:nvPr/>
        </p:nvGrpSpPr>
        <p:grpSpPr>
          <a:xfrm>
            <a:off x="1666207" y="2774912"/>
            <a:ext cx="1879600" cy="1794891"/>
            <a:chOff x="0" y="0"/>
            <a:chExt cx="5399278" cy="5155946"/>
          </a:xfrm>
        </p:grpSpPr>
        <p:sp>
          <p:nvSpPr>
            <p:cNvPr id="19" name="Freeform 16" descr="Uma imagem contendo edifício, mesa, quarto, homem  Descrição gerada automaticamente">
              <a:extLst>
                <a:ext uri="{FF2B5EF4-FFF2-40B4-BE49-F238E27FC236}">
                  <a16:creationId xmlns:a16="http://schemas.microsoft.com/office/drawing/2014/main" id="{066BC3E3-13BB-F274-15DC-4211721C4FB8}"/>
                </a:ext>
              </a:extLst>
            </p:cNvPr>
            <p:cNvSpPr/>
            <p:nvPr/>
          </p:nvSpPr>
          <p:spPr>
            <a:xfrm>
              <a:off x="0" y="0"/>
              <a:ext cx="5399278" cy="5155946"/>
            </a:xfrm>
            <a:custGeom>
              <a:avLst/>
              <a:gdLst/>
              <a:ahLst/>
              <a:cxnLst/>
              <a:rect l="l" t="t" r="r" b="b"/>
              <a:pathLst>
                <a:path w="5399278" h="5155946">
                  <a:moveTo>
                    <a:pt x="0" y="0"/>
                  </a:moveTo>
                  <a:lnTo>
                    <a:pt x="5399278" y="0"/>
                  </a:lnTo>
                  <a:lnTo>
                    <a:pt x="5399278" y="5155946"/>
                  </a:lnTo>
                  <a:lnTo>
                    <a:pt x="0" y="5155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4105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noProof="0" dirty="0"/>
            </a:p>
          </p:txBody>
        </p:sp>
      </p:grpSp>
      <p:sp>
        <p:nvSpPr>
          <p:cNvPr id="5" name="TextBox 26">
            <a:extLst>
              <a:ext uri="{FF2B5EF4-FFF2-40B4-BE49-F238E27FC236}">
                <a16:creationId xmlns:a16="http://schemas.microsoft.com/office/drawing/2014/main" id="{EE47AF3E-CE46-2197-9DF2-1EF3BB3A5928}"/>
              </a:ext>
            </a:extLst>
          </p:cNvPr>
          <p:cNvSpPr txBox="1"/>
          <p:nvPr/>
        </p:nvSpPr>
        <p:spPr>
          <a:xfrm>
            <a:off x="5623560" y="750436"/>
            <a:ext cx="2604956" cy="310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750"/>
              </a:lnSpc>
              <a:spcBef>
                <a:spcPct val="0"/>
              </a:spcBef>
            </a:pPr>
            <a:r>
              <a:rPr lang="pt-BR" sz="1400" b="1" u="none" strike="noStrike" noProof="0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Tendência de desalinhamento</a:t>
            </a:r>
          </a:p>
        </p:txBody>
      </p:sp>
      <p:sp>
        <p:nvSpPr>
          <p:cNvPr id="6" name="TextBox 27">
            <a:extLst>
              <a:ext uri="{FF2B5EF4-FFF2-40B4-BE49-F238E27FC236}">
                <a16:creationId xmlns:a16="http://schemas.microsoft.com/office/drawing/2014/main" id="{ED7C4D77-353E-BA6D-576E-281EB7F2D8DE}"/>
              </a:ext>
            </a:extLst>
          </p:cNvPr>
          <p:cNvSpPr txBox="1"/>
          <p:nvPr/>
        </p:nvSpPr>
        <p:spPr>
          <a:xfrm>
            <a:off x="1439093" y="778886"/>
            <a:ext cx="2333827" cy="310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750"/>
              </a:lnSpc>
            </a:pPr>
            <a:r>
              <a:rPr lang="pt-BR" sz="1400" b="1" noProof="0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Precisão na medição</a:t>
            </a:r>
          </a:p>
        </p:txBody>
      </p:sp>
      <p:sp>
        <p:nvSpPr>
          <p:cNvPr id="7" name="TextBox 33">
            <a:extLst>
              <a:ext uri="{FF2B5EF4-FFF2-40B4-BE49-F238E27FC236}">
                <a16:creationId xmlns:a16="http://schemas.microsoft.com/office/drawing/2014/main" id="{3C3053A0-F844-948E-2D35-EC1235E56504}"/>
              </a:ext>
            </a:extLst>
          </p:cNvPr>
          <p:cNvSpPr txBox="1"/>
          <p:nvPr/>
        </p:nvSpPr>
        <p:spPr>
          <a:xfrm>
            <a:off x="5598195" y="2658759"/>
            <a:ext cx="2513071" cy="310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750"/>
              </a:lnSpc>
              <a:spcBef>
                <a:spcPct val="0"/>
              </a:spcBef>
            </a:pPr>
            <a:r>
              <a:rPr lang="pt-BR" sz="1400" b="1" u="none" strike="noStrike" noProof="0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Tendência de rasgo de borda</a:t>
            </a:r>
          </a:p>
        </p:txBody>
      </p:sp>
      <p:grpSp>
        <p:nvGrpSpPr>
          <p:cNvPr id="8" name="Group 13">
            <a:extLst>
              <a:ext uri="{FF2B5EF4-FFF2-40B4-BE49-F238E27FC236}">
                <a16:creationId xmlns:a16="http://schemas.microsoft.com/office/drawing/2014/main" id="{D9D337EB-0BD6-151F-71F6-5B6970F8477D}"/>
              </a:ext>
            </a:extLst>
          </p:cNvPr>
          <p:cNvGrpSpPr/>
          <p:nvPr/>
        </p:nvGrpSpPr>
        <p:grpSpPr>
          <a:xfrm>
            <a:off x="2879500" y="4256382"/>
            <a:ext cx="517168" cy="386756"/>
            <a:chOff x="0" y="0"/>
            <a:chExt cx="1217295" cy="751967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E937D829-9709-09A4-FB59-291ADFDEDCEB}"/>
                </a:ext>
              </a:extLst>
            </p:cNvPr>
            <p:cNvSpPr/>
            <p:nvPr/>
          </p:nvSpPr>
          <p:spPr>
            <a:xfrm>
              <a:off x="0" y="0"/>
              <a:ext cx="1217295" cy="751967"/>
            </a:xfrm>
            <a:custGeom>
              <a:avLst/>
              <a:gdLst/>
              <a:ahLst/>
              <a:cxnLst/>
              <a:rect l="l" t="t" r="r" b="b"/>
              <a:pathLst>
                <a:path w="1217295" h="751967">
                  <a:moveTo>
                    <a:pt x="0" y="375920"/>
                  </a:moveTo>
                  <a:cubicBezTo>
                    <a:pt x="0" y="161671"/>
                    <a:pt x="281051" y="0"/>
                    <a:pt x="608584" y="0"/>
                  </a:cubicBezTo>
                  <a:cubicBezTo>
                    <a:pt x="936117" y="0"/>
                    <a:pt x="1217295" y="161671"/>
                    <a:pt x="1217295" y="375920"/>
                  </a:cubicBezTo>
                  <a:lnTo>
                    <a:pt x="1200404" y="375920"/>
                  </a:lnTo>
                  <a:lnTo>
                    <a:pt x="1217295" y="375920"/>
                  </a:lnTo>
                  <a:cubicBezTo>
                    <a:pt x="1217295" y="590296"/>
                    <a:pt x="936244" y="751840"/>
                    <a:pt x="608711" y="751840"/>
                  </a:cubicBezTo>
                  <a:lnTo>
                    <a:pt x="608711" y="735076"/>
                  </a:lnTo>
                  <a:lnTo>
                    <a:pt x="608711" y="751967"/>
                  </a:lnTo>
                  <a:cubicBezTo>
                    <a:pt x="281051" y="751967"/>
                    <a:pt x="0" y="590296"/>
                    <a:pt x="0" y="375920"/>
                  </a:cubicBezTo>
                  <a:lnTo>
                    <a:pt x="16891" y="375920"/>
                  </a:lnTo>
                  <a:lnTo>
                    <a:pt x="33909" y="375920"/>
                  </a:lnTo>
                  <a:lnTo>
                    <a:pt x="16891" y="375920"/>
                  </a:lnTo>
                  <a:lnTo>
                    <a:pt x="0" y="375920"/>
                  </a:lnTo>
                  <a:moveTo>
                    <a:pt x="33909" y="375920"/>
                  </a:moveTo>
                  <a:cubicBezTo>
                    <a:pt x="33909" y="385318"/>
                    <a:pt x="26289" y="392811"/>
                    <a:pt x="17018" y="392811"/>
                  </a:cubicBezTo>
                  <a:cubicBezTo>
                    <a:pt x="7747" y="392811"/>
                    <a:pt x="0" y="385318"/>
                    <a:pt x="0" y="375920"/>
                  </a:cubicBezTo>
                  <a:cubicBezTo>
                    <a:pt x="0" y="366522"/>
                    <a:pt x="7620" y="359029"/>
                    <a:pt x="16891" y="359029"/>
                  </a:cubicBezTo>
                  <a:cubicBezTo>
                    <a:pt x="26162" y="359029"/>
                    <a:pt x="33782" y="366649"/>
                    <a:pt x="33782" y="375920"/>
                  </a:cubicBezTo>
                  <a:cubicBezTo>
                    <a:pt x="33782" y="558165"/>
                    <a:pt x="282575" y="718058"/>
                    <a:pt x="608584" y="718058"/>
                  </a:cubicBezTo>
                  <a:cubicBezTo>
                    <a:pt x="934593" y="718058"/>
                    <a:pt x="1183386" y="558292"/>
                    <a:pt x="1183386" y="375920"/>
                  </a:cubicBezTo>
                  <a:cubicBezTo>
                    <a:pt x="1183386" y="193548"/>
                    <a:pt x="934593" y="33909"/>
                    <a:pt x="608584" y="33909"/>
                  </a:cubicBezTo>
                  <a:lnTo>
                    <a:pt x="608584" y="16891"/>
                  </a:lnTo>
                  <a:lnTo>
                    <a:pt x="608584" y="33909"/>
                  </a:lnTo>
                  <a:cubicBezTo>
                    <a:pt x="282702" y="33909"/>
                    <a:pt x="33909" y="193675"/>
                    <a:pt x="33909" y="37592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noProof="0" dirty="0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DBEBE78E-AC1A-53B1-1E16-F67DBDDB2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272" y="3055536"/>
            <a:ext cx="3515926" cy="1514267"/>
          </a:xfrm>
          <a:prstGeom prst="rect">
            <a:avLst/>
          </a:prstGeom>
        </p:spPr>
      </p:pic>
      <p:sp>
        <p:nvSpPr>
          <p:cNvPr id="10" name="AutoShape 30">
            <a:extLst>
              <a:ext uri="{FF2B5EF4-FFF2-40B4-BE49-F238E27FC236}">
                <a16:creationId xmlns:a16="http://schemas.microsoft.com/office/drawing/2014/main" id="{022CA117-7CAC-9928-6FBF-17EBDED7A58A}"/>
              </a:ext>
            </a:extLst>
          </p:cNvPr>
          <p:cNvSpPr/>
          <p:nvPr/>
        </p:nvSpPr>
        <p:spPr>
          <a:xfrm>
            <a:off x="7003813" y="3055536"/>
            <a:ext cx="13630" cy="1514267"/>
          </a:xfrm>
          <a:prstGeom prst="line">
            <a:avLst/>
          </a:prstGeom>
          <a:ln w="19050" cap="rnd">
            <a:solidFill>
              <a:srgbClr val="FF0000"/>
            </a:solidFill>
            <a:prstDash val="dash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noProof="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0DA522F-0F48-349C-AA81-778149A4B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796" y="1162371"/>
            <a:ext cx="3551290" cy="1539206"/>
          </a:xfrm>
          <a:prstGeom prst="rect">
            <a:avLst/>
          </a:prstGeom>
        </p:spPr>
      </p:pic>
      <p:grpSp>
        <p:nvGrpSpPr>
          <p:cNvPr id="12" name="Group 13">
            <a:extLst>
              <a:ext uri="{FF2B5EF4-FFF2-40B4-BE49-F238E27FC236}">
                <a16:creationId xmlns:a16="http://schemas.microsoft.com/office/drawing/2014/main" id="{AF3ED8DE-C6ED-5F8D-ECA8-91E9F88822B6}"/>
              </a:ext>
            </a:extLst>
          </p:cNvPr>
          <p:cNvGrpSpPr/>
          <p:nvPr/>
        </p:nvGrpSpPr>
        <p:grpSpPr>
          <a:xfrm>
            <a:off x="3990062" y="1159311"/>
            <a:ext cx="488536" cy="351989"/>
            <a:chOff x="0" y="0"/>
            <a:chExt cx="1217295" cy="751967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657D92C0-817A-86AA-8AA9-9561D141F054}"/>
                </a:ext>
              </a:extLst>
            </p:cNvPr>
            <p:cNvSpPr/>
            <p:nvPr/>
          </p:nvSpPr>
          <p:spPr>
            <a:xfrm>
              <a:off x="0" y="0"/>
              <a:ext cx="1217295" cy="751967"/>
            </a:xfrm>
            <a:custGeom>
              <a:avLst/>
              <a:gdLst/>
              <a:ahLst/>
              <a:cxnLst/>
              <a:rect l="l" t="t" r="r" b="b"/>
              <a:pathLst>
                <a:path w="1217295" h="751967">
                  <a:moveTo>
                    <a:pt x="0" y="375920"/>
                  </a:moveTo>
                  <a:cubicBezTo>
                    <a:pt x="0" y="161671"/>
                    <a:pt x="281051" y="0"/>
                    <a:pt x="608584" y="0"/>
                  </a:cubicBezTo>
                  <a:cubicBezTo>
                    <a:pt x="936117" y="0"/>
                    <a:pt x="1217295" y="161671"/>
                    <a:pt x="1217295" y="375920"/>
                  </a:cubicBezTo>
                  <a:lnTo>
                    <a:pt x="1200404" y="375920"/>
                  </a:lnTo>
                  <a:lnTo>
                    <a:pt x="1217295" y="375920"/>
                  </a:lnTo>
                  <a:cubicBezTo>
                    <a:pt x="1217295" y="590296"/>
                    <a:pt x="936244" y="751840"/>
                    <a:pt x="608711" y="751840"/>
                  </a:cubicBezTo>
                  <a:lnTo>
                    <a:pt x="608711" y="735076"/>
                  </a:lnTo>
                  <a:lnTo>
                    <a:pt x="608711" y="751967"/>
                  </a:lnTo>
                  <a:cubicBezTo>
                    <a:pt x="281051" y="751967"/>
                    <a:pt x="0" y="590296"/>
                    <a:pt x="0" y="375920"/>
                  </a:cubicBezTo>
                  <a:lnTo>
                    <a:pt x="16891" y="375920"/>
                  </a:lnTo>
                  <a:lnTo>
                    <a:pt x="33909" y="375920"/>
                  </a:lnTo>
                  <a:lnTo>
                    <a:pt x="16891" y="375920"/>
                  </a:lnTo>
                  <a:lnTo>
                    <a:pt x="0" y="375920"/>
                  </a:lnTo>
                  <a:moveTo>
                    <a:pt x="33909" y="375920"/>
                  </a:moveTo>
                  <a:cubicBezTo>
                    <a:pt x="33909" y="385318"/>
                    <a:pt x="26289" y="392811"/>
                    <a:pt x="17018" y="392811"/>
                  </a:cubicBezTo>
                  <a:cubicBezTo>
                    <a:pt x="7747" y="392811"/>
                    <a:pt x="0" y="385318"/>
                    <a:pt x="0" y="375920"/>
                  </a:cubicBezTo>
                  <a:cubicBezTo>
                    <a:pt x="0" y="366522"/>
                    <a:pt x="7620" y="359029"/>
                    <a:pt x="16891" y="359029"/>
                  </a:cubicBezTo>
                  <a:cubicBezTo>
                    <a:pt x="26162" y="359029"/>
                    <a:pt x="33782" y="366649"/>
                    <a:pt x="33782" y="375920"/>
                  </a:cubicBezTo>
                  <a:cubicBezTo>
                    <a:pt x="33782" y="558165"/>
                    <a:pt x="282575" y="718058"/>
                    <a:pt x="608584" y="718058"/>
                  </a:cubicBezTo>
                  <a:cubicBezTo>
                    <a:pt x="934593" y="718058"/>
                    <a:pt x="1183386" y="558292"/>
                    <a:pt x="1183386" y="375920"/>
                  </a:cubicBezTo>
                  <a:cubicBezTo>
                    <a:pt x="1183386" y="193548"/>
                    <a:pt x="934593" y="33909"/>
                    <a:pt x="608584" y="33909"/>
                  </a:cubicBezTo>
                  <a:lnTo>
                    <a:pt x="608584" y="16891"/>
                  </a:lnTo>
                  <a:lnTo>
                    <a:pt x="608584" y="33909"/>
                  </a:lnTo>
                  <a:cubicBezTo>
                    <a:pt x="282702" y="33909"/>
                    <a:pt x="33909" y="193675"/>
                    <a:pt x="33909" y="37592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noProof="0" dirty="0"/>
            </a:p>
          </p:txBody>
        </p:sp>
      </p:grp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188C736-20D6-00FE-A544-49152DF4ADB1}"/>
              </a:ext>
            </a:extLst>
          </p:cNvPr>
          <p:cNvCxnSpPr>
            <a:cxnSpLocks/>
          </p:cNvCxnSpPr>
          <p:nvPr/>
        </p:nvCxnSpPr>
        <p:spPr>
          <a:xfrm flipH="1">
            <a:off x="3230152" y="1511300"/>
            <a:ext cx="1004178" cy="2745082"/>
          </a:xfrm>
          <a:prstGeom prst="straightConnector1">
            <a:avLst/>
          </a:prstGeom>
          <a:ln w="38100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26B71C8E-CD92-4944-BEDD-1E0D61E28D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4908" y="1147213"/>
            <a:ext cx="3551290" cy="1539839"/>
          </a:xfrm>
          <a:prstGeom prst="rect">
            <a:avLst/>
          </a:prstGeom>
        </p:spPr>
      </p:pic>
      <p:sp>
        <p:nvSpPr>
          <p:cNvPr id="15" name="AutoShape 30">
            <a:extLst>
              <a:ext uri="{FF2B5EF4-FFF2-40B4-BE49-F238E27FC236}">
                <a16:creationId xmlns:a16="http://schemas.microsoft.com/office/drawing/2014/main" id="{35FB8D14-3767-2B18-D8D5-AB3DCC72B881}"/>
              </a:ext>
            </a:extLst>
          </p:cNvPr>
          <p:cNvSpPr/>
          <p:nvPr/>
        </p:nvSpPr>
        <p:spPr>
          <a:xfrm>
            <a:off x="6747025" y="1295400"/>
            <a:ext cx="11488" cy="1276350"/>
          </a:xfrm>
          <a:prstGeom prst="line">
            <a:avLst/>
          </a:prstGeom>
          <a:ln w="19050" cap="rnd">
            <a:solidFill>
              <a:srgbClr val="FF0000"/>
            </a:solidFill>
            <a:prstDash val="dash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noProof="0" dirty="0"/>
          </a:p>
        </p:txBody>
      </p:sp>
      <p:sp>
        <p:nvSpPr>
          <p:cNvPr id="16" name="AutoShape 30">
            <a:extLst>
              <a:ext uri="{FF2B5EF4-FFF2-40B4-BE49-F238E27FC236}">
                <a16:creationId xmlns:a16="http://schemas.microsoft.com/office/drawing/2014/main" id="{BC5AC91B-E358-D946-DA6E-56ABBEDC8489}"/>
              </a:ext>
            </a:extLst>
          </p:cNvPr>
          <p:cNvSpPr/>
          <p:nvPr/>
        </p:nvSpPr>
        <p:spPr>
          <a:xfrm>
            <a:off x="7946424" y="1295423"/>
            <a:ext cx="11488" cy="1276327"/>
          </a:xfrm>
          <a:prstGeom prst="line">
            <a:avLst/>
          </a:prstGeom>
          <a:ln w="19050" cap="rnd">
            <a:solidFill>
              <a:srgbClr val="FF0000"/>
            </a:solidFill>
            <a:prstDash val="dash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561226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504402F1-C39F-8626-155A-3BF7A63E7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>
            <a:extLst>
              <a:ext uri="{FF2B5EF4-FFF2-40B4-BE49-F238E27FC236}">
                <a16:creationId xmlns:a16="http://schemas.microsoft.com/office/drawing/2014/main" id="{A9CBFCB0-86C5-921E-5A04-0945B3DFCA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Demonstração de Resultados</a:t>
            </a:r>
            <a:endParaRPr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FACEAF-9975-4C7E-285B-E8966F35BE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464"/>
          <a:stretch>
            <a:fillRect/>
          </a:stretch>
        </p:blipFill>
        <p:spPr>
          <a:xfrm>
            <a:off x="396240" y="1205988"/>
            <a:ext cx="8351520" cy="273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5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Escalabilidade &amp; Replicabilidade</a:t>
            </a:r>
            <a:endParaRPr sz="1200"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dirty="0"/>
              <a:t>Já implantado em 3 novas unidades com diferentes perfis;</a:t>
            </a:r>
          </a:p>
          <a:p>
            <a:r>
              <a:rPr lang="pt-BR" dirty="0"/>
              <a:t>Tecnologia adaptável a variados ambientes industriais;</a:t>
            </a:r>
          </a:p>
          <a:p>
            <a:r>
              <a:rPr lang="pt-BR" dirty="0"/>
              <a:t>Potencial de padronização para toda a cadeia logística.</a:t>
            </a:r>
          </a:p>
          <a:p>
            <a:endParaRPr lang="pt-BR" dirty="0"/>
          </a:p>
          <a:p>
            <a:r>
              <a:rPr lang="pt-BR" b="1" dirty="0"/>
              <a:t>Recomendações</a:t>
            </a:r>
            <a:endParaRPr lang="pt-BR" dirty="0"/>
          </a:p>
          <a:p>
            <a:pPr lvl="1"/>
            <a:r>
              <a:rPr lang="pt-BR" dirty="0"/>
              <a:t>Adaptação técnica às condições locais.</a:t>
            </a:r>
          </a:p>
          <a:p>
            <a:pPr lvl="1"/>
            <a:r>
              <a:rPr lang="pt-BR" dirty="0"/>
              <a:t>Treinamento operacional.</a:t>
            </a:r>
          </a:p>
          <a:p>
            <a:pPr lvl="1"/>
            <a:r>
              <a:rPr lang="pt-BR" dirty="0"/>
              <a:t>Governança desde o piloto.</a:t>
            </a:r>
          </a:p>
        </p:txBody>
      </p:sp>
      <p:sp>
        <p:nvSpPr>
          <p:cNvPr id="133" name="Google Shape;133;p21"/>
          <p:cNvSpPr txBox="1">
            <a:spLocks/>
          </p:cNvSpPr>
          <p:nvPr/>
        </p:nvSpPr>
        <p:spPr>
          <a:xfrm>
            <a:off x="921300" y="5777100"/>
            <a:ext cx="42603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17850"/>
            <a:ext cx="799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Lições Aprendidas &amp; Recomendações Práticas</a:t>
            </a:r>
            <a:endParaRPr sz="1300" dirty="0"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416664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Desafios superados</a:t>
            </a:r>
            <a:endParaRPr lang="pt-BR" dirty="0"/>
          </a:p>
          <a:p>
            <a:pPr lvl="1"/>
            <a:r>
              <a:rPr lang="pt-BR" dirty="0"/>
              <a:t>Robustez técnica em ambientes severos;</a:t>
            </a:r>
          </a:p>
          <a:p>
            <a:pPr lvl="1"/>
            <a:r>
              <a:rPr lang="pt-BR" dirty="0"/>
              <a:t>Integração com sistema de parada da correia;</a:t>
            </a:r>
          </a:p>
          <a:p>
            <a:pPr lvl="1"/>
            <a:r>
              <a:rPr lang="pt-BR" dirty="0"/>
              <a:t>Alinhamento entre áreas internas e a startup.</a:t>
            </a:r>
          </a:p>
          <a:p>
            <a:pPr lvl="1"/>
            <a:r>
              <a:rPr lang="pt-BR" dirty="0"/>
              <a:t>Plano de manutenção sistêmico: limpeza, calibração e gestão de mudanças</a:t>
            </a:r>
          </a:p>
          <a:p>
            <a:endParaRPr lang="pt-BR" dirty="0"/>
          </a:p>
          <a:p>
            <a:r>
              <a:rPr lang="pt-BR" b="1" dirty="0"/>
              <a:t>Dicas para quem for replicar</a:t>
            </a:r>
            <a:endParaRPr lang="pt-BR" dirty="0"/>
          </a:p>
          <a:p>
            <a:pPr lvl="1"/>
            <a:r>
              <a:rPr lang="pt-BR" dirty="0"/>
              <a:t>Comece com uma POC bem estruturada;</a:t>
            </a:r>
          </a:p>
          <a:p>
            <a:pPr lvl="1"/>
            <a:r>
              <a:rPr lang="pt-BR" dirty="0"/>
              <a:t>Valide em ambiente real antes de escalar;</a:t>
            </a:r>
          </a:p>
          <a:p>
            <a:pPr lvl="1"/>
            <a:r>
              <a:rPr lang="pt-BR" dirty="0"/>
              <a:t>Fortaleça a comunicação e a governança.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Encerramento &amp; Contato</a:t>
            </a:r>
            <a:endParaRPr sz="1200" dirty="0"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2920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r>
              <a:rPr lang="pt-BR" b="1" dirty="0"/>
              <a:t>Valor gerado</a:t>
            </a:r>
            <a:endParaRPr lang="pt-BR" dirty="0"/>
          </a:p>
          <a:p>
            <a:pPr lvl="1"/>
            <a:r>
              <a:rPr lang="pt-BR" dirty="0"/>
              <a:t>Redução de falhas e custos operacionais;</a:t>
            </a:r>
          </a:p>
          <a:p>
            <a:pPr lvl="1"/>
            <a:r>
              <a:rPr lang="pt-BR" dirty="0"/>
              <a:t>Aumento da segurança e eficiência;</a:t>
            </a:r>
          </a:p>
          <a:p>
            <a:pPr lvl="1"/>
            <a:r>
              <a:rPr lang="pt-BR" dirty="0"/>
              <a:t>Exemplo de inovação aberta aplicada com sucesso.</a:t>
            </a:r>
          </a:p>
          <a:p>
            <a:endParaRPr lang="pt-BR" dirty="0"/>
          </a:p>
          <a:p>
            <a:r>
              <a:rPr lang="pt-BR" b="1" dirty="0"/>
              <a:t>Contatos</a:t>
            </a:r>
            <a:endParaRPr lang="pt-BR" dirty="0"/>
          </a:p>
          <a:p>
            <a:pPr lvl="1"/>
            <a:r>
              <a:rPr lang="pt-BR" dirty="0"/>
              <a:t>Lucas Ribeiro Souza -  Vale – </a:t>
            </a:r>
            <a:r>
              <a:rPr lang="pt-BR" dirty="0">
                <a:hlinkClick r:id="rId3"/>
              </a:rPr>
              <a:t>lucas.ribeiro.souza@vale.com</a:t>
            </a:r>
            <a:r>
              <a:rPr lang="pt-BR" dirty="0"/>
              <a:t> – (31) 9-8271-4334</a:t>
            </a:r>
          </a:p>
          <a:p>
            <a:pPr lvl="1"/>
            <a:r>
              <a:rPr lang="pt-BR" dirty="0"/>
              <a:t>Daniel Luiz Souza – Vale – </a:t>
            </a:r>
            <a:r>
              <a:rPr lang="pt-BR" dirty="0">
                <a:hlinkClick r:id="rId4"/>
              </a:rPr>
              <a:t>Da</a:t>
            </a:r>
            <a:r>
              <a:rPr lang="pt-BR" dirty="0">
                <a:hlinkClick r:id="rId4"/>
              </a:rPr>
              <a:t>niel.luiz.souza@vale.com</a:t>
            </a:r>
            <a:r>
              <a:rPr lang="pt-BR" dirty="0"/>
              <a:t> – (31) 9-8707-8918</a:t>
            </a:r>
          </a:p>
          <a:p>
            <a:pPr lvl="1"/>
            <a:r>
              <a:rPr lang="pt-BR" dirty="0"/>
              <a:t>Julio Barbosa – Vale – </a:t>
            </a:r>
            <a:r>
              <a:rPr lang="pt-BR" dirty="0">
                <a:hlinkClick r:id="rId5"/>
              </a:rPr>
              <a:t>julio.barbosa@vale.com</a:t>
            </a:r>
            <a:r>
              <a:rPr lang="pt-BR" dirty="0"/>
              <a:t> – (31) 9-9776-4545</a:t>
            </a:r>
          </a:p>
          <a:p>
            <a:pPr lvl="1"/>
            <a:r>
              <a:rPr lang="pt-BR" dirty="0"/>
              <a:t>Filipe Vargas Resende – LLK – </a:t>
            </a:r>
            <a:r>
              <a:rPr lang="pt-BR" dirty="0">
                <a:hlinkClick r:id="rId6"/>
              </a:rPr>
              <a:t>f.vargas@llk.com.br</a:t>
            </a:r>
            <a:r>
              <a:rPr lang="pt-BR" dirty="0"/>
              <a:t> – (32) 9-8809-3904</a:t>
            </a:r>
          </a:p>
          <a:p>
            <a:pPr lvl="1"/>
            <a:r>
              <a:rPr lang="pt-BR" dirty="0"/>
              <a:t>Geraldo Paiva – LLK – </a:t>
            </a:r>
            <a:r>
              <a:rPr lang="pt-BR" dirty="0">
                <a:hlinkClick r:id="rId7"/>
              </a:rPr>
              <a:t>geraldo.paiva@llk.com.br</a:t>
            </a:r>
            <a:r>
              <a:rPr lang="pt-BR" dirty="0"/>
              <a:t> – (31) 9-9208-7389</a:t>
            </a:r>
          </a:p>
          <a:p>
            <a:pPr lvl="1"/>
            <a:endParaRPr lang="pt-BR" dirty="0"/>
          </a:p>
        </p:txBody>
      </p:sp>
      <p:sp>
        <p:nvSpPr>
          <p:cNvPr id="2" name="Google Shape;139;p22"/>
          <p:cNvSpPr txBox="1">
            <a:spLocks/>
          </p:cNvSpPr>
          <p:nvPr/>
        </p:nvSpPr>
        <p:spPr>
          <a:xfrm>
            <a:off x="6274350" y="5821125"/>
            <a:ext cx="42603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 lang="pt-BR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Obrigado!</a:t>
            </a:r>
            <a:br>
              <a:rPr lang="pt-BR" dirty="0"/>
            </a:br>
            <a:r>
              <a:rPr lang="pt-BR" dirty="0"/>
              <a:t>¡</a:t>
            </a:r>
            <a:r>
              <a:rPr lang="pt-BR" dirty="0" err="1"/>
              <a:t>Gracias</a:t>
            </a:r>
            <a:r>
              <a:rPr lang="pt-BR" dirty="0"/>
              <a:t>!</a:t>
            </a:r>
            <a:endParaRPr dirty="0"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5492a-6760-4014-bbdc-7fb038abae13" xsi:nil="true"/>
    <Respons_x00e1_vel xmlns="400a92bb-3f82-4660-a543-1413760e9160">
      <UserInfo>
        <DisplayName/>
        <AccountId xsi:nil="true"/>
        <AccountType/>
      </UserInfo>
    </Respons_x00e1_vel>
    <lcf76f155ced4ddcb4097134ff3c332f xmlns="400a92bb-3f82-4660-a543-1413760e9160">
      <Terms xmlns="http://schemas.microsoft.com/office/infopath/2007/PartnerControls"/>
    </lcf76f155ced4ddcb4097134ff3c332f>
    <Documento xmlns="400a92bb-3f82-4660-a543-1413760e9160">true</Documento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938C358462B5478C75932037496BAF" ma:contentTypeVersion="16" ma:contentTypeDescription="Crie um novo documento." ma:contentTypeScope="" ma:versionID="b8052ab717eaf8074c4a53b96d1d0aaa">
  <xsd:schema xmlns:xsd="http://www.w3.org/2001/XMLSchema" xmlns:xs="http://www.w3.org/2001/XMLSchema" xmlns:p="http://schemas.microsoft.com/office/2006/metadata/properties" xmlns:ns2="400a92bb-3f82-4660-a543-1413760e9160" xmlns:ns3="1df5492a-6760-4014-bbdc-7fb038abae13" targetNamespace="http://schemas.microsoft.com/office/2006/metadata/properties" ma:root="true" ma:fieldsID="ae4eaed159344a732c2a4f9b74a0af87" ns2:_="" ns3:_="">
    <xsd:import namespace="400a92bb-3f82-4660-a543-1413760e9160"/>
    <xsd:import namespace="1df5492a-6760-4014-bbdc-7fb038abae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Respons_x00e1_vel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Document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0a92bb-3f82-4660-a543-1413760e91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Respons_x00e1_vel" ma:index="12" nillable="true" ma:displayName="Responsável" ma:format="Dropdown" ma:list="UserInfo" ma:SharePointGroup="0" ma:internalName="Respons_x00e1_vel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7bfb4e49-6f5d-460f-8245-f0e15177e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Documento" ma:index="23" nillable="true" ma:displayName="Documento" ma:default="1" ma:format="Dropdown" ma:internalName="Documento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5492a-6760-4014-bbdc-7fb038abae1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a5a89fc-9dc0-4b59-9a11-08c9c6296a69}" ma:internalName="TaxCatchAll" ma:showField="CatchAllData" ma:web="1df5492a-6760-4014-bbdc-7fb038abae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2172F6-C57B-49F5-A17F-02AC8E55B3BE}">
  <ds:schemaRefs>
    <ds:schemaRef ds:uri="http://purl.org/dc/elements/1.1/"/>
    <ds:schemaRef ds:uri="1df5492a-6760-4014-bbdc-7fb038abae13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00a92bb-3f82-4660-a543-1413760e916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FAB20EB-D6B8-47C8-955F-1C9ACF092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0a92bb-3f82-4660-a543-1413760e9160"/>
    <ds:schemaRef ds:uri="1df5492a-6760-4014-bbdc-7fb038abae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13CDB6-84EC-4D61-A5A5-B10CEA06A7D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40ed6a7-0f03-43d9-901d-02d4a7e408aa}" enabled="1" method="Privileged" siteId="{7893571b-6c2c-4cef-b4da-7d4b266a062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1891</Words>
  <Application>Microsoft Office PowerPoint</Application>
  <PresentationFormat>Apresentação na tela (16:9)</PresentationFormat>
  <Paragraphs>184</Paragraphs>
  <Slides>16</Slides>
  <Notes>16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Arimo Bold</vt:lpstr>
      <vt:lpstr>Kanit</vt:lpstr>
      <vt:lpstr>Kanit Light</vt:lpstr>
      <vt:lpstr>Simple Light</vt:lpstr>
      <vt:lpstr>Apresentação do PowerPoint</vt:lpstr>
      <vt:lpstr>Contexto &amp; Desafio </vt:lpstr>
      <vt:lpstr>Contexto &amp; Desafio </vt:lpstr>
      <vt:lpstr>Objetivo da Iniciativa</vt:lpstr>
      <vt:lpstr>Tipo de Caso &amp; Descrição da Prática</vt:lpstr>
      <vt:lpstr>Originalidade &amp; Inovação</vt:lpstr>
      <vt:lpstr>Originalidade &amp; Inovação</vt:lpstr>
      <vt:lpstr>Colaboração &amp; Engajamento</vt:lpstr>
      <vt:lpstr>Colaboração &amp; Engajamento</vt:lpstr>
      <vt:lpstr>Demonstração de Resultados</vt:lpstr>
      <vt:lpstr>Demonstração de Resultados</vt:lpstr>
      <vt:lpstr>Demonstração de Resultados</vt:lpstr>
      <vt:lpstr>Escalabilidade &amp; Replicabilidade</vt:lpstr>
      <vt:lpstr>Lições Aprendidas &amp; Recomendações Práticas</vt:lpstr>
      <vt:lpstr>Encerramento &amp; Contato</vt:lpstr>
      <vt:lpstr>Obrigado!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Ana Nunes</dc:creator>
  <cp:lastModifiedBy>Ana Paula Nunes</cp:lastModifiedBy>
  <cp:revision>8</cp:revision>
  <dcterms:modified xsi:type="dcterms:W3CDTF">2025-07-31T16:04:21Z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0x010100D7938C358462B5478C75932037496BAF</vt:lpwstr>
  </property>
  <property fmtid="{D5CDD505-2E9C-101B-9397-08002B2CF9AE}" pid="3" name="MediaServiceImageTags">
    <vt:lpwstr/>
  </property>
</Properties>
</file>