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4"/>
  </p:sldMasterIdLst>
  <p:notesMasterIdLst>
    <p:notesMasterId r:id="rId16"/>
  </p:notesMasterIdLst>
  <p:sldIdLst>
    <p:sldId id="256" r:id="rId5"/>
    <p:sldId id="267" r:id="rId6"/>
    <p:sldId id="277" r:id="rId7"/>
    <p:sldId id="275" r:id="rId8"/>
    <p:sldId id="276" r:id="rId9"/>
    <p:sldId id="279" r:id="rId10"/>
    <p:sldId id="281" r:id="rId11"/>
    <p:sldId id="282" r:id="rId12"/>
    <p:sldId id="283" r:id="rId13"/>
    <p:sldId id="290" r:id="rId14"/>
    <p:sldId id="266" r:id="rId15"/>
  </p:sldIdLst>
  <p:sldSz cx="9144000" cy="5143500" type="screen16x9"/>
  <p:notesSz cx="6858000" cy="9144000"/>
  <p:embeddedFontLst>
    <p:embeddedFont>
      <p:font typeface="Kanit" panose="020B0604020202020204" charset="-34"/>
      <p:regular r:id="rId17"/>
      <p:bold r:id="rId18"/>
      <p:italic r:id="rId19"/>
      <p:boldItalic r:id="rId20"/>
    </p:embeddedFont>
    <p:embeddedFont>
      <p:font typeface="Kanit Light" panose="020B0604020202020204" charset="-34"/>
      <p:regular r:id="rId21"/>
      <p:bold r:id="rId22"/>
      <p:italic r:id="rId23"/>
      <p:boldItalic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ADBF1"/>
    <a:srgbClr val="CCCCFF"/>
    <a:srgbClr val="E7BFE2"/>
    <a:srgbClr val="C15CB4"/>
    <a:srgbClr val="EBCBE7"/>
    <a:srgbClr val="803176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B225F01-CF9C-419F-9A81-74748DEB75B8}" v="292" dt="2025-07-22T00:42:58.44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8" d="100"/>
          <a:sy n="138" d="100"/>
        </p:scale>
        <p:origin x="834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2.fntdata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font" Target="fonts/font5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1.fntdata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8.fntdata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7.fntdata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font" Target="fonts/font3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6.fntdata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na Carolina Gianordoli Malta" userId="61b0b499-5cea-420b-b326-27dd32b815dd" providerId="ADAL" clId="{AB225F01-CF9C-419F-9A81-74748DEB75B8}"/>
    <pc:docChg chg="undo custSel addSld delSld modSld sldOrd">
      <pc:chgData name="Anna Carolina Gianordoli Malta" userId="61b0b499-5cea-420b-b326-27dd32b815dd" providerId="ADAL" clId="{AB225F01-CF9C-419F-9A81-74748DEB75B8}" dt="2025-07-22T00:52:35.102" v="3906" actId="47"/>
      <pc:docMkLst>
        <pc:docMk/>
      </pc:docMkLst>
      <pc:sldChg chg="modSp del mod">
        <pc:chgData name="Anna Carolina Gianordoli Malta" userId="61b0b499-5cea-420b-b326-27dd32b815dd" providerId="ADAL" clId="{AB225F01-CF9C-419F-9A81-74748DEB75B8}" dt="2025-07-21T20:22:35.382" v="777" actId="47"/>
        <pc:sldMkLst>
          <pc:docMk/>
          <pc:sldMk cId="0" sldId="257"/>
        </pc:sldMkLst>
        <pc:spChg chg="mod">
          <ac:chgData name="Anna Carolina Gianordoli Malta" userId="61b0b499-5cea-420b-b326-27dd32b815dd" providerId="ADAL" clId="{AB225F01-CF9C-419F-9A81-74748DEB75B8}" dt="2025-07-21T18:44:20.463" v="227" actId="20577"/>
          <ac:spMkLst>
            <pc:docMk/>
            <pc:sldMk cId="0" sldId="257"/>
            <ac:spMk id="91" creationId="{00000000-0000-0000-0000-000000000000}"/>
          </ac:spMkLst>
        </pc:spChg>
      </pc:sldChg>
      <pc:sldChg chg="del">
        <pc:chgData name="Anna Carolina Gianordoli Malta" userId="61b0b499-5cea-420b-b326-27dd32b815dd" providerId="ADAL" clId="{AB225F01-CF9C-419F-9A81-74748DEB75B8}" dt="2025-07-21T20:22:32.873" v="776" actId="47"/>
        <pc:sldMkLst>
          <pc:docMk/>
          <pc:sldMk cId="0" sldId="258"/>
        </pc:sldMkLst>
      </pc:sldChg>
      <pc:sldChg chg="addSp delSp modSp del mod">
        <pc:chgData name="Anna Carolina Gianordoli Malta" userId="61b0b499-5cea-420b-b326-27dd32b815dd" providerId="ADAL" clId="{AB225F01-CF9C-419F-9A81-74748DEB75B8}" dt="2025-07-21T21:21:37.091" v="959" actId="47"/>
        <pc:sldMkLst>
          <pc:docMk/>
          <pc:sldMk cId="0" sldId="259"/>
        </pc:sldMkLst>
        <pc:spChg chg="mod">
          <ac:chgData name="Anna Carolina Gianordoli Malta" userId="61b0b499-5cea-420b-b326-27dd32b815dd" providerId="ADAL" clId="{AB225F01-CF9C-419F-9A81-74748DEB75B8}" dt="2025-07-21T18:59:46.569" v="748" actId="20577"/>
          <ac:spMkLst>
            <pc:docMk/>
            <pc:sldMk cId="0" sldId="259"/>
            <ac:spMk id="103" creationId="{00000000-0000-0000-0000-000000000000}"/>
          </ac:spMkLst>
        </pc:spChg>
        <pc:picChg chg="mod modCrop">
          <ac:chgData name="Anna Carolina Gianordoli Malta" userId="61b0b499-5cea-420b-b326-27dd32b815dd" providerId="ADAL" clId="{AB225F01-CF9C-419F-9A81-74748DEB75B8}" dt="2025-07-21T19:07:07.144" v="753" actId="1076"/>
          <ac:picMkLst>
            <pc:docMk/>
            <pc:sldMk cId="0" sldId="259"/>
            <ac:picMk id="3" creationId="{01EE1BD5-6654-AA1D-26AB-AE41F9BBB04D}"/>
          </ac:picMkLst>
        </pc:picChg>
        <pc:picChg chg="add del mod">
          <ac:chgData name="Anna Carolina Gianordoli Malta" userId="61b0b499-5cea-420b-b326-27dd32b815dd" providerId="ADAL" clId="{AB225F01-CF9C-419F-9A81-74748DEB75B8}" dt="2025-07-21T18:58:17.760" v="486" actId="21"/>
          <ac:picMkLst>
            <pc:docMk/>
            <pc:sldMk cId="0" sldId="259"/>
            <ac:picMk id="4" creationId="{F177A41C-DFB7-B7AC-2D7A-6360528E2ADB}"/>
          </ac:picMkLst>
        </pc:picChg>
      </pc:sldChg>
      <pc:sldChg chg="addSp delSp modSp del mod ord">
        <pc:chgData name="Anna Carolina Gianordoli Malta" userId="61b0b499-5cea-420b-b326-27dd32b815dd" providerId="ADAL" clId="{AB225F01-CF9C-419F-9A81-74748DEB75B8}" dt="2025-07-22T00:46:51.530" v="3900" actId="47"/>
        <pc:sldMkLst>
          <pc:docMk/>
          <pc:sldMk cId="0" sldId="260"/>
        </pc:sldMkLst>
        <pc:spChg chg="add mod">
          <ac:chgData name="Anna Carolina Gianordoli Malta" userId="61b0b499-5cea-420b-b326-27dd32b815dd" providerId="ADAL" clId="{AB225F01-CF9C-419F-9A81-74748DEB75B8}" dt="2025-07-21T22:48:21.220" v="1414" actId="14100"/>
          <ac:spMkLst>
            <pc:docMk/>
            <pc:sldMk cId="0" sldId="260"/>
            <ac:spMk id="2" creationId="{69A98C84-D6A1-D31C-87FD-8BB2D26CFD52}"/>
          </ac:spMkLst>
        </pc:spChg>
        <pc:spChg chg="add mod">
          <ac:chgData name="Anna Carolina Gianordoli Malta" userId="61b0b499-5cea-420b-b326-27dd32b815dd" providerId="ADAL" clId="{AB225F01-CF9C-419F-9A81-74748DEB75B8}" dt="2025-07-21T22:48:40.656" v="1419" actId="1076"/>
          <ac:spMkLst>
            <pc:docMk/>
            <pc:sldMk cId="0" sldId="260"/>
            <ac:spMk id="4" creationId="{B02506C4-FB7A-2D13-B2E7-E8FED437B3F3}"/>
          </ac:spMkLst>
        </pc:spChg>
        <pc:spChg chg="add mod">
          <ac:chgData name="Anna Carolina Gianordoli Malta" userId="61b0b499-5cea-420b-b326-27dd32b815dd" providerId="ADAL" clId="{AB225F01-CF9C-419F-9A81-74748DEB75B8}" dt="2025-07-21T22:49:33.072" v="1452" actId="20577"/>
          <ac:spMkLst>
            <pc:docMk/>
            <pc:sldMk cId="0" sldId="260"/>
            <ac:spMk id="5" creationId="{2781F3FE-866C-7A3A-21DF-14D373FE9C02}"/>
          </ac:spMkLst>
        </pc:spChg>
        <pc:spChg chg="add mod">
          <ac:chgData name="Anna Carolina Gianordoli Malta" userId="61b0b499-5cea-420b-b326-27dd32b815dd" providerId="ADAL" clId="{AB225F01-CF9C-419F-9A81-74748DEB75B8}" dt="2025-07-21T22:48:02.916" v="1406" actId="404"/>
          <ac:spMkLst>
            <pc:docMk/>
            <pc:sldMk cId="0" sldId="260"/>
            <ac:spMk id="6" creationId="{57A22FFC-1186-F552-A899-6AD9E47EBC3E}"/>
          </ac:spMkLst>
        </pc:spChg>
        <pc:spChg chg="add mod">
          <ac:chgData name="Anna Carolina Gianordoli Malta" userId="61b0b499-5cea-420b-b326-27dd32b815dd" providerId="ADAL" clId="{AB225F01-CF9C-419F-9A81-74748DEB75B8}" dt="2025-07-21T22:48:28.511" v="1417" actId="14100"/>
          <ac:spMkLst>
            <pc:docMk/>
            <pc:sldMk cId="0" sldId="260"/>
            <ac:spMk id="7" creationId="{8E173823-26C8-B241-1D06-CEBF00E61DD6}"/>
          </ac:spMkLst>
        </pc:spChg>
        <pc:spChg chg="add mod">
          <ac:chgData name="Anna Carolina Gianordoli Malta" userId="61b0b499-5cea-420b-b326-27dd32b815dd" providerId="ADAL" clId="{AB225F01-CF9C-419F-9A81-74748DEB75B8}" dt="2025-07-21T22:48:40.656" v="1419" actId="1076"/>
          <ac:spMkLst>
            <pc:docMk/>
            <pc:sldMk cId="0" sldId="260"/>
            <ac:spMk id="8" creationId="{A87818D0-E638-B6D4-608F-D98C95EDFF95}"/>
          </ac:spMkLst>
        </pc:spChg>
        <pc:spChg chg="add mod">
          <ac:chgData name="Anna Carolina Gianordoli Malta" userId="61b0b499-5cea-420b-b326-27dd32b815dd" providerId="ADAL" clId="{AB225F01-CF9C-419F-9A81-74748DEB75B8}" dt="2025-07-21T22:50:58.321" v="1517" actId="20577"/>
          <ac:spMkLst>
            <pc:docMk/>
            <pc:sldMk cId="0" sldId="260"/>
            <ac:spMk id="9" creationId="{9A861A9F-7F4C-F37B-3699-4EA2460A72F5}"/>
          </ac:spMkLst>
        </pc:spChg>
        <pc:spChg chg="add mod">
          <ac:chgData name="Anna Carolina Gianordoli Malta" userId="61b0b499-5cea-420b-b326-27dd32b815dd" providerId="ADAL" clId="{AB225F01-CF9C-419F-9A81-74748DEB75B8}" dt="2025-07-21T22:50:24.593" v="1453"/>
          <ac:spMkLst>
            <pc:docMk/>
            <pc:sldMk cId="0" sldId="260"/>
            <ac:spMk id="10" creationId="{6DF411AD-5CDC-72BB-81D6-8E5AB37B0826}"/>
          </ac:spMkLst>
        </pc:spChg>
        <pc:spChg chg="add mod">
          <ac:chgData name="Anna Carolina Gianordoli Malta" userId="61b0b499-5cea-420b-b326-27dd32b815dd" providerId="ADAL" clId="{AB225F01-CF9C-419F-9A81-74748DEB75B8}" dt="2025-07-21T22:48:40.656" v="1419" actId="1076"/>
          <ac:spMkLst>
            <pc:docMk/>
            <pc:sldMk cId="0" sldId="260"/>
            <ac:spMk id="11" creationId="{814371D4-8E2F-97DE-93FA-27B620ABD918}"/>
          </ac:spMkLst>
        </pc:spChg>
        <pc:spChg chg="add mod">
          <ac:chgData name="Anna Carolina Gianordoli Malta" userId="61b0b499-5cea-420b-b326-27dd32b815dd" providerId="ADAL" clId="{AB225F01-CF9C-419F-9A81-74748DEB75B8}" dt="2025-07-21T22:48:40.656" v="1419" actId="1076"/>
          <ac:spMkLst>
            <pc:docMk/>
            <pc:sldMk cId="0" sldId="260"/>
            <ac:spMk id="12" creationId="{737D53F9-50F3-3579-BE6E-5FF4C61C4A18}"/>
          </ac:spMkLst>
        </pc:spChg>
        <pc:spChg chg="add mod">
          <ac:chgData name="Anna Carolina Gianordoli Malta" userId="61b0b499-5cea-420b-b326-27dd32b815dd" providerId="ADAL" clId="{AB225F01-CF9C-419F-9A81-74748DEB75B8}" dt="2025-07-21T22:51:19.205" v="1541" actId="20577"/>
          <ac:spMkLst>
            <pc:docMk/>
            <pc:sldMk cId="0" sldId="260"/>
            <ac:spMk id="13" creationId="{8C95C512-8769-92C1-123E-1E30671B2CE2}"/>
          </ac:spMkLst>
        </pc:spChg>
        <pc:spChg chg="add mod">
          <ac:chgData name="Anna Carolina Gianordoli Malta" userId="61b0b499-5cea-420b-b326-27dd32b815dd" providerId="ADAL" clId="{AB225F01-CF9C-419F-9A81-74748DEB75B8}" dt="2025-07-21T22:52:02.492" v="1637" actId="20577"/>
          <ac:spMkLst>
            <pc:docMk/>
            <pc:sldMk cId="0" sldId="260"/>
            <ac:spMk id="14" creationId="{A9D878A6-ABCB-45AF-0CFD-7FDB77E85D90}"/>
          </ac:spMkLst>
        </pc:spChg>
        <pc:spChg chg="add mod">
          <ac:chgData name="Anna Carolina Gianordoli Malta" userId="61b0b499-5cea-420b-b326-27dd32b815dd" providerId="ADAL" clId="{AB225F01-CF9C-419F-9A81-74748DEB75B8}" dt="2025-07-21T22:48:40.656" v="1419" actId="1076"/>
          <ac:spMkLst>
            <pc:docMk/>
            <pc:sldMk cId="0" sldId="260"/>
            <ac:spMk id="15" creationId="{BCE7049B-3BBC-46E6-4610-112A0C2924B6}"/>
          </ac:spMkLst>
        </pc:spChg>
        <pc:spChg chg="add mod">
          <ac:chgData name="Anna Carolina Gianordoli Malta" userId="61b0b499-5cea-420b-b326-27dd32b815dd" providerId="ADAL" clId="{AB225F01-CF9C-419F-9A81-74748DEB75B8}" dt="2025-07-21T22:48:40.656" v="1419" actId="1076"/>
          <ac:spMkLst>
            <pc:docMk/>
            <pc:sldMk cId="0" sldId="260"/>
            <ac:spMk id="16" creationId="{DF062488-F57D-5A8F-C8AD-ADD2E6EA3A5D}"/>
          </ac:spMkLst>
        </pc:spChg>
        <pc:spChg chg="add mod">
          <ac:chgData name="Anna Carolina Gianordoli Malta" userId="61b0b499-5cea-420b-b326-27dd32b815dd" providerId="ADAL" clId="{AB225F01-CF9C-419F-9A81-74748DEB75B8}" dt="2025-07-21T22:52:27.664" v="1658" actId="20577"/>
          <ac:spMkLst>
            <pc:docMk/>
            <pc:sldMk cId="0" sldId="260"/>
            <ac:spMk id="17" creationId="{C5EAA60B-7878-8B96-398D-2C6EE5E1DB7E}"/>
          </ac:spMkLst>
        </pc:spChg>
        <pc:spChg chg="add mod">
          <ac:chgData name="Anna Carolina Gianordoli Malta" userId="61b0b499-5cea-420b-b326-27dd32b815dd" providerId="ADAL" clId="{AB225F01-CF9C-419F-9A81-74748DEB75B8}" dt="2025-07-21T22:52:53.858" v="1735" actId="20577"/>
          <ac:spMkLst>
            <pc:docMk/>
            <pc:sldMk cId="0" sldId="260"/>
            <ac:spMk id="18" creationId="{42B64604-546D-9923-378B-26DAA16467B3}"/>
          </ac:spMkLst>
        </pc:spChg>
        <pc:spChg chg="mod">
          <ac:chgData name="Anna Carolina Gianordoli Malta" userId="61b0b499-5cea-420b-b326-27dd32b815dd" providerId="ADAL" clId="{AB225F01-CF9C-419F-9A81-74748DEB75B8}" dt="2025-07-21T22:54:20.091" v="1739" actId="123"/>
          <ac:spMkLst>
            <pc:docMk/>
            <pc:sldMk cId="0" sldId="260"/>
            <ac:spMk id="109" creationId="{00000000-0000-0000-0000-000000000000}"/>
          </ac:spMkLst>
        </pc:spChg>
        <pc:picChg chg="del mod">
          <ac:chgData name="Anna Carolina Gianordoli Malta" userId="61b0b499-5cea-420b-b326-27dd32b815dd" providerId="ADAL" clId="{AB225F01-CF9C-419F-9A81-74748DEB75B8}" dt="2025-07-21T21:33:35.173" v="1130" actId="21"/>
          <ac:picMkLst>
            <pc:docMk/>
            <pc:sldMk cId="0" sldId="260"/>
            <ac:picMk id="3" creationId="{8B1E8CCA-8AA7-FD02-44B3-BF2160D55C60}"/>
          </ac:picMkLst>
        </pc:picChg>
      </pc:sldChg>
      <pc:sldChg chg="addSp modSp del mod">
        <pc:chgData name="Anna Carolina Gianordoli Malta" userId="61b0b499-5cea-420b-b326-27dd32b815dd" providerId="ADAL" clId="{AB225F01-CF9C-419F-9A81-74748DEB75B8}" dt="2025-07-21T23:07:33.950" v="1911" actId="47"/>
        <pc:sldMkLst>
          <pc:docMk/>
          <pc:sldMk cId="0" sldId="261"/>
        </pc:sldMkLst>
        <pc:picChg chg="add mod">
          <ac:chgData name="Anna Carolina Gianordoli Malta" userId="61b0b499-5cea-420b-b326-27dd32b815dd" providerId="ADAL" clId="{AB225F01-CF9C-419F-9A81-74748DEB75B8}" dt="2025-07-21T19:25:44.728" v="775" actId="14100"/>
          <ac:picMkLst>
            <pc:docMk/>
            <pc:sldMk cId="0" sldId="261"/>
            <ac:picMk id="4" creationId="{F177A41C-DFB7-B7AC-2D7A-6360528E2ADB}"/>
          </ac:picMkLst>
        </pc:picChg>
      </pc:sldChg>
      <pc:sldChg chg="add del">
        <pc:chgData name="Anna Carolina Gianordoli Malta" userId="61b0b499-5cea-420b-b326-27dd32b815dd" providerId="ADAL" clId="{AB225F01-CF9C-419F-9A81-74748DEB75B8}" dt="2025-07-22T00:52:35.102" v="3906" actId="47"/>
        <pc:sldMkLst>
          <pc:docMk/>
          <pc:sldMk cId="0" sldId="262"/>
        </pc:sldMkLst>
      </pc:sldChg>
      <pc:sldChg chg="modSp del mod">
        <pc:chgData name="Anna Carolina Gianordoli Malta" userId="61b0b499-5cea-420b-b326-27dd32b815dd" providerId="ADAL" clId="{AB225F01-CF9C-419F-9A81-74748DEB75B8}" dt="2025-07-21T23:26:34.291" v="2438" actId="47"/>
        <pc:sldMkLst>
          <pc:docMk/>
          <pc:sldMk cId="0" sldId="263"/>
        </pc:sldMkLst>
        <pc:spChg chg="mod">
          <ac:chgData name="Anna Carolina Gianordoli Malta" userId="61b0b499-5cea-420b-b326-27dd32b815dd" providerId="ADAL" clId="{AB225F01-CF9C-419F-9A81-74748DEB75B8}" dt="2025-07-21T23:26:20.694" v="2437" actId="14100"/>
          <ac:spMkLst>
            <pc:docMk/>
            <pc:sldMk cId="0" sldId="263"/>
            <ac:spMk id="127" creationId="{00000000-0000-0000-0000-000000000000}"/>
          </ac:spMkLst>
        </pc:spChg>
      </pc:sldChg>
      <pc:sldChg chg="addSp delSp modSp del mod">
        <pc:chgData name="Anna Carolina Gianordoli Malta" userId="61b0b499-5cea-420b-b326-27dd32b815dd" providerId="ADAL" clId="{AB225F01-CF9C-419F-9A81-74748DEB75B8}" dt="2025-07-21T23:44:35.687" v="2765" actId="47"/>
        <pc:sldMkLst>
          <pc:docMk/>
          <pc:sldMk cId="0" sldId="264"/>
        </pc:sldMkLst>
        <pc:spChg chg="add del mod">
          <ac:chgData name="Anna Carolina Gianordoli Malta" userId="61b0b499-5cea-420b-b326-27dd32b815dd" providerId="ADAL" clId="{AB225F01-CF9C-419F-9A81-74748DEB75B8}" dt="2025-07-21T23:27:42.645" v="2440" actId="478"/>
          <ac:spMkLst>
            <pc:docMk/>
            <pc:sldMk cId="0" sldId="264"/>
            <ac:spMk id="3" creationId="{BF95B2E6-E716-09C7-8C75-C59E589BD504}"/>
          </ac:spMkLst>
        </pc:spChg>
        <pc:spChg chg="add mod ord">
          <ac:chgData name="Anna Carolina Gianordoli Malta" userId="61b0b499-5cea-420b-b326-27dd32b815dd" providerId="ADAL" clId="{AB225F01-CF9C-419F-9A81-74748DEB75B8}" dt="2025-07-21T23:33:51.408" v="2573" actId="14100"/>
          <ac:spMkLst>
            <pc:docMk/>
            <pc:sldMk cId="0" sldId="264"/>
            <ac:spMk id="4" creationId="{5698935D-7B57-0ED3-1FA3-6C44C3A18E9C}"/>
          </ac:spMkLst>
        </pc:spChg>
        <pc:spChg chg="add del mod">
          <ac:chgData name="Anna Carolina Gianordoli Malta" userId="61b0b499-5cea-420b-b326-27dd32b815dd" providerId="ADAL" clId="{AB225F01-CF9C-419F-9A81-74748DEB75B8}" dt="2025-07-21T23:30:46.714" v="2482" actId="478"/>
          <ac:spMkLst>
            <pc:docMk/>
            <pc:sldMk cId="0" sldId="264"/>
            <ac:spMk id="5" creationId="{A8B9DB58-3648-F2BC-E04A-F656A182DEAB}"/>
          </ac:spMkLst>
        </pc:spChg>
        <pc:spChg chg="add del mod">
          <ac:chgData name="Anna Carolina Gianordoli Malta" userId="61b0b499-5cea-420b-b326-27dd32b815dd" providerId="ADAL" clId="{AB225F01-CF9C-419F-9A81-74748DEB75B8}" dt="2025-07-21T23:30:46.714" v="2482" actId="478"/>
          <ac:spMkLst>
            <pc:docMk/>
            <pc:sldMk cId="0" sldId="264"/>
            <ac:spMk id="6" creationId="{BEDB69C2-D344-83BD-F6C5-E5795E4EA76D}"/>
          </ac:spMkLst>
        </pc:spChg>
        <pc:spChg chg="add del mod">
          <ac:chgData name="Anna Carolina Gianordoli Malta" userId="61b0b499-5cea-420b-b326-27dd32b815dd" providerId="ADAL" clId="{AB225F01-CF9C-419F-9A81-74748DEB75B8}" dt="2025-07-21T23:30:46.714" v="2482" actId="478"/>
          <ac:spMkLst>
            <pc:docMk/>
            <pc:sldMk cId="0" sldId="264"/>
            <ac:spMk id="7" creationId="{EF30CFF2-888D-37CE-59F8-2DE2D0D31042}"/>
          </ac:spMkLst>
        </pc:spChg>
        <pc:spChg chg="add del mod">
          <ac:chgData name="Anna Carolina Gianordoli Malta" userId="61b0b499-5cea-420b-b326-27dd32b815dd" providerId="ADAL" clId="{AB225F01-CF9C-419F-9A81-74748DEB75B8}" dt="2025-07-21T23:29:12.957" v="2465" actId="478"/>
          <ac:spMkLst>
            <pc:docMk/>
            <pc:sldMk cId="0" sldId="264"/>
            <ac:spMk id="8" creationId="{C1CC0C93-2DEC-0D7A-F116-5AA687108B36}"/>
          </ac:spMkLst>
        </pc:spChg>
        <pc:spChg chg="add del mod">
          <ac:chgData name="Anna Carolina Gianordoli Malta" userId="61b0b499-5cea-420b-b326-27dd32b815dd" providerId="ADAL" clId="{AB225F01-CF9C-419F-9A81-74748DEB75B8}" dt="2025-07-21T23:29:32.987" v="2471" actId="478"/>
          <ac:spMkLst>
            <pc:docMk/>
            <pc:sldMk cId="0" sldId="264"/>
            <ac:spMk id="9" creationId="{EF626F57-4AC2-240D-7C44-8CF7DF55FD2B}"/>
          </ac:spMkLst>
        </pc:spChg>
        <pc:spChg chg="add mod ord">
          <ac:chgData name="Anna Carolina Gianordoli Malta" userId="61b0b499-5cea-420b-b326-27dd32b815dd" providerId="ADAL" clId="{AB225F01-CF9C-419F-9A81-74748DEB75B8}" dt="2025-07-21T23:42:01.918" v="2679" actId="208"/>
          <ac:spMkLst>
            <pc:docMk/>
            <pc:sldMk cId="0" sldId="264"/>
            <ac:spMk id="10" creationId="{1DFA494E-B7A4-AB8C-E7FA-83807565CE2B}"/>
          </ac:spMkLst>
        </pc:spChg>
        <pc:spChg chg="add mod ord">
          <ac:chgData name="Anna Carolina Gianordoli Malta" userId="61b0b499-5cea-420b-b326-27dd32b815dd" providerId="ADAL" clId="{AB225F01-CF9C-419F-9A81-74748DEB75B8}" dt="2025-07-21T23:33:03.638" v="2549" actId="207"/>
          <ac:spMkLst>
            <pc:docMk/>
            <pc:sldMk cId="0" sldId="264"/>
            <ac:spMk id="11" creationId="{2B86A4A9-9C1E-7335-64DA-DF5D267EE8C7}"/>
          </ac:spMkLst>
        </pc:spChg>
        <pc:spChg chg="add del">
          <ac:chgData name="Anna Carolina Gianordoli Malta" userId="61b0b499-5cea-420b-b326-27dd32b815dd" providerId="ADAL" clId="{AB225F01-CF9C-419F-9A81-74748DEB75B8}" dt="2025-07-21T23:32:23.298" v="2543" actId="478"/>
          <ac:spMkLst>
            <pc:docMk/>
            <pc:sldMk cId="0" sldId="264"/>
            <ac:spMk id="13" creationId="{99F429D6-A6B9-C61E-EC07-C37FAD97C519}"/>
          </ac:spMkLst>
        </pc:spChg>
        <pc:spChg chg="add del mod">
          <ac:chgData name="Anna Carolina Gianordoli Malta" userId="61b0b499-5cea-420b-b326-27dd32b815dd" providerId="ADAL" clId="{AB225F01-CF9C-419F-9A81-74748DEB75B8}" dt="2025-07-21T23:32:22.326" v="2542" actId="478"/>
          <ac:spMkLst>
            <pc:docMk/>
            <pc:sldMk cId="0" sldId="264"/>
            <ac:spMk id="15" creationId="{CE66F187-2B41-6EFE-1DEE-64C79EF20357}"/>
          </ac:spMkLst>
        </pc:spChg>
        <pc:spChg chg="add del mod">
          <ac:chgData name="Anna Carolina Gianordoli Malta" userId="61b0b499-5cea-420b-b326-27dd32b815dd" providerId="ADAL" clId="{AB225F01-CF9C-419F-9A81-74748DEB75B8}" dt="2025-07-21T23:31:42.377" v="2524" actId="478"/>
          <ac:spMkLst>
            <pc:docMk/>
            <pc:sldMk cId="0" sldId="264"/>
            <ac:spMk id="17" creationId="{219C7CE9-8993-6A65-0AB0-6C8E2DF43730}"/>
          </ac:spMkLst>
        </pc:spChg>
        <pc:spChg chg="add del mod">
          <ac:chgData name="Anna Carolina Gianordoli Malta" userId="61b0b499-5cea-420b-b326-27dd32b815dd" providerId="ADAL" clId="{AB225F01-CF9C-419F-9A81-74748DEB75B8}" dt="2025-07-21T23:31:52.059" v="2527" actId="478"/>
          <ac:spMkLst>
            <pc:docMk/>
            <pc:sldMk cId="0" sldId="264"/>
            <ac:spMk id="19" creationId="{CC814E25-6057-34A4-4F2B-82C133CCFD01}"/>
          </ac:spMkLst>
        </pc:spChg>
        <pc:spChg chg="add mod ord">
          <ac:chgData name="Anna Carolina Gianordoli Malta" userId="61b0b499-5cea-420b-b326-27dd32b815dd" providerId="ADAL" clId="{AB225F01-CF9C-419F-9A81-74748DEB75B8}" dt="2025-07-21T23:34:16.388" v="2580" actId="403"/>
          <ac:spMkLst>
            <pc:docMk/>
            <pc:sldMk cId="0" sldId="264"/>
            <ac:spMk id="20" creationId="{7D2753FB-DFDA-FED9-9DF1-678C132BAEEE}"/>
          </ac:spMkLst>
        </pc:spChg>
        <pc:spChg chg="add del mod">
          <ac:chgData name="Anna Carolina Gianordoli Malta" userId="61b0b499-5cea-420b-b326-27dd32b815dd" providerId="ADAL" clId="{AB225F01-CF9C-419F-9A81-74748DEB75B8}" dt="2025-07-21T23:33:54.442" v="2574" actId="478"/>
          <ac:spMkLst>
            <pc:docMk/>
            <pc:sldMk cId="0" sldId="264"/>
            <ac:spMk id="21" creationId="{5FAE0443-C52F-1747-799C-948E78BDAB96}"/>
          </ac:spMkLst>
        </pc:spChg>
        <pc:spChg chg="add del mod">
          <ac:chgData name="Anna Carolina Gianordoli Malta" userId="61b0b499-5cea-420b-b326-27dd32b815dd" providerId="ADAL" clId="{AB225F01-CF9C-419F-9A81-74748DEB75B8}" dt="2025-07-21T23:33:54.442" v="2574" actId="478"/>
          <ac:spMkLst>
            <pc:docMk/>
            <pc:sldMk cId="0" sldId="264"/>
            <ac:spMk id="22" creationId="{7871B836-0E34-93D0-8E2B-CEFC93E890B0}"/>
          </ac:spMkLst>
        </pc:spChg>
        <pc:spChg chg="add del mod">
          <ac:chgData name="Anna Carolina Gianordoli Malta" userId="61b0b499-5cea-420b-b326-27dd32b815dd" providerId="ADAL" clId="{AB225F01-CF9C-419F-9A81-74748DEB75B8}" dt="2025-07-21T23:33:56.642" v="2575" actId="478"/>
          <ac:spMkLst>
            <pc:docMk/>
            <pc:sldMk cId="0" sldId="264"/>
            <ac:spMk id="23" creationId="{29A7542A-973B-9145-3AED-09BAB6FA840B}"/>
          </ac:spMkLst>
        </pc:spChg>
        <pc:spChg chg="add del mod">
          <ac:chgData name="Anna Carolina Gianordoli Malta" userId="61b0b499-5cea-420b-b326-27dd32b815dd" providerId="ADAL" clId="{AB225F01-CF9C-419F-9A81-74748DEB75B8}" dt="2025-07-21T23:33:54.442" v="2574" actId="478"/>
          <ac:spMkLst>
            <pc:docMk/>
            <pc:sldMk cId="0" sldId="264"/>
            <ac:spMk id="24" creationId="{1850872E-6E32-CA08-2F0D-77A47F4E046C}"/>
          </ac:spMkLst>
        </pc:spChg>
        <pc:spChg chg="add del mod">
          <ac:chgData name="Anna Carolina Gianordoli Malta" userId="61b0b499-5cea-420b-b326-27dd32b815dd" providerId="ADAL" clId="{AB225F01-CF9C-419F-9A81-74748DEB75B8}" dt="2025-07-21T23:33:54.442" v="2574" actId="478"/>
          <ac:spMkLst>
            <pc:docMk/>
            <pc:sldMk cId="0" sldId="264"/>
            <ac:spMk id="25" creationId="{BF2E2C72-0FD1-B848-E3FD-0F0A34FB0496}"/>
          </ac:spMkLst>
        </pc:spChg>
        <pc:spChg chg="add del mod">
          <ac:chgData name="Anna Carolina Gianordoli Malta" userId="61b0b499-5cea-420b-b326-27dd32b815dd" providerId="ADAL" clId="{AB225F01-CF9C-419F-9A81-74748DEB75B8}" dt="2025-07-21T23:33:54.442" v="2574" actId="478"/>
          <ac:spMkLst>
            <pc:docMk/>
            <pc:sldMk cId="0" sldId="264"/>
            <ac:spMk id="26" creationId="{70FCCA89-A8F1-395D-ED8D-F7A668CC81D3}"/>
          </ac:spMkLst>
        </pc:spChg>
        <pc:spChg chg="add del mod">
          <ac:chgData name="Anna Carolina Gianordoli Malta" userId="61b0b499-5cea-420b-b326-27dd32b815dd" providerId="ADAL" clId="{AB225F01-CF9C-419F-9A81-74748DEB75B8}" dt="2025-07-21T23:33:54.442" v="2574" actId="478"/>
          <ac:spMkLst>
            <pc:docMk/>
            <pc:sldMk cId="0" sldId="264"/>
            <ac:spMk id="27" creationId="{FE243495-D7FA-373E-B613-138DA3E00A9E}"/>
          </ac:spMkLst>
        </pc:spChg>
        <pc:spChg chg="add del mod">
          <ac:chgData name="Anna Carolina Gianordoli Malta" userId="61b0b499-5cea-420b-b326-27dd32b815dd" providerId="ADAL" clId="{AB225F01-CF9C-419F-9A81-74748DEB75B8}" dt="2025-07-21T23:33:54.442" v="2574" actId="478"/>
          <ac:spMkLst>
            <pc:docMk/>
            <pc:sldMk cId="0" sldId="264"/>
            <ac:spMk id="28" creationId="{56D157BE-556D-6384-E840-2A216AC6E20C}"/>
          </ac:spMkLst>
        </pc:spChg>
        <pc:spChg chg="add del mod">
          <ac:chgData name="Anna Carolina Gianordoli Malta" userId="61b0b499-5cea-420b-b326-27dd32b815dd" providerId="ADAL" clId="{AB225F01-CF9C-419F-9A81-74748DEB75B8}" dt="2025-07-21T23:33:36.818" v="2557" actId="478"/>
          <ac:spMkLst>
            <pc:docMk/>
            <pc:sldMk cId="0" sldId="264"/>
            <ac:spMk id="29" creationId="{41E24B50-B910-5E52-D937-598B7A37FBB9}"/>
          </ac:spMkLst>
        </pc:spChg>
        <pc:spChg chg="add del mod">
          <ac:chgData name="Anna Carolina Gianordoli Malta" userId="61b0b499-5cea-420b-b326-27dd32b815dd" providerId="ADAL" clId="{AB225F01-CF9C-419F-9A81-74748DEB75B8}" dt="2025-07-21T23:33:36.818" v="2557" actId="478"/>
          <ac:spMkLst>
            <pc:docMk/>
            <pc:sldMk cId="0" sldId="264"/>
            <ac:spMk id="30" creationId="{3B693AB5-E748-818F-AF59-86C5F119D343}"/>
          </ac:spMkLst>
        </pc:spChg>
        <pc:spChg chg="add del mod">
          <ac:chgData name="Anna Carolina Gianordoli Malta" userId="61b0b499-5cea-420b-b326-27dd32b815dd" providerId="ADAL" clId="{AB225F01-CF9C-419F-9A81-74748DEB75B8}" dt="2025-07-21T23:33:36.818" v="2557" actId="478"/>
          <ac:spMkLst>
            <pc:docMk/>
            <pc:sldMk cId="0" sldId="264"/>
            <ac:spMk id="31" creationId="{F3128313-FA3F-E4F6-2B5B-33704B59F540}"/>
          </ac:spMkLst>
        </pc:spChg>
        <pc:spChg chg="add del mod">
          <ac:chgData name="Anna Carolina Gianordoli Malta" userId="61b0b499-5cea-420b-b326-27dd32b815dd" providerId="ADAL" clId="{AB225F01-CF9C-419F-9A81-74748DEB75B8}" dt="2025-07-21T23:33:36.818" v="2557" actId="478"/>
          <ac:spMkLst>
            <pc:docMk/>
            <pc:sldMk cId="0" sldId="264"/>
            <ac:spMk id="32" creationId="{50A351F5-9676-D2B6-0AF5-6626022E76CA}"/>
          </ac:spMkLst>
        </pc:spChg>
        <pc:spChg chg="add mod">
          <ac:chgData name="Anna Carolina Gianordoli Malta" userId="61b0b499-5cea-420b-b326-27dd32b815dd" providerId="ADAL" clId="{AB225F01-CF9C-419F-9A81-74748DEB75B8}" dt="2025-07-21T23:34:33.931" v="2583" actId="1076"/>
          <ac:spMkLst>
            <pc:docMk/>
            <pc:sldMk cId="0" sldId="264"/>
            <ac:spMk id="33" creationId="{8895B1D0-AD6D-803F-C910-9C9250B25897}"/>
          </ac:spMkLst>
        </pc:spChg>
        <pc:spChg chg="add mod">
          <ac:chgData name="Anna Carolina Gianordoli Malta" userId="61b0b499-5cea-420b-b326-27dd32b815dd" providerId="ADAL" clId="{AB225F01-CF9C-419F-9A81-74748DEB75B8}" dt="2025-07-21T23:41:59.818" v="2678" actId="208"/>
          <ac:spMkLst>
            <pc:docMk/>
            <pc:sldMk cId="0" sldId="264"/>
            <ac:spMk id="34" creationId="{0D106A18-D2B6-7B66-20F5-A4E7442DD0F8}"/>
          </ac:spMkLst>
        </pc:spChg>
        <pc:spChg chg="add mod">
          <ac:chgData name="Anna Carolina Gianordoli Malta" userId="61b0b499-5cea-420b-b326-27dd32b815dd" providerId="ADAL" clId="{AB225F01-CF9C-419F-9A81-74748DEB75B8}" dt="2025-07-21T23:34:33.931" v="2583" actId="1076"/>
          <ac:spMkLst>
            <pc:docMk/>
            <pc:sldMk cId="0" sldId="264"/>
            <ac:spMk id="35" creationId="{C9E69F15-A0EF-7239-16CB-E3364C844E1C}"/>
          </ac:spMkLst>
        </pc:spChg>
        <pc:spChg chg="add mod">
          <ac:chgData name="Anna Carolina Gianordoli Malta" userId="61b0b499-5cea-420b-b326-27dd32b815dd" providerId="ADAL" clId="{AB225F01-CF9C-419F-9A81-74748DEB75B8}" dt="2025-07-21T23:35:29.775" v="2595" actId="20577"/>
          <ac:spMkLst>
            <pc:docMk/>
            <pc:sldMk cId="0" sldId="264"/>
            <ac:spMk id="36" creationId="{CF554E0C-479F-6CD2-E8DC-B6CFF3BFF1EA}"/>
          </ac:spMkLst>
        </pc:spChg>
        <pc:spChg chg="add mod">
          <ac:chgData name="Anna Carolina Gianordoli Malta" userId="61b0b499-5cea-420b-b326-27dd32b815dd" providerId="ADAL" clId="{AB225F01-CF9C-419F-9A81-74748DEB75B8}" dt="2025-07-21T23:36:13.036" v="2603" actId="14100"/>
          <ac:spMkLst>
            <pc:docMk/>
            <pc:sldMk cId="0" sldId="264"/>
            <ac:spMk id="37" creationId="{46D3D402-00C6-78E5-F5E6-1FE9775E7587}"/>
          </ac:spMkLst>
        </pc:spChg>
        <pc:spChg chg="add mod">
          <ac:chgData name="Anna Carolina Gianordoli Malta" userId="61b0b499-5cea-420b-b326-27dd32b815dd" providerId="ADAL" clId="{AB225F01-CF9C-419F-9A81-74748DEB75B8}" dt="2025-07-21T23:41:57.508" v="2677" actId="208"/>
          <ac:spMkLst>
            <pc:docMk/>
            <pc:sldMk cId="0" sldId="264"/>
            <ac:spMk id="38" creationId="{9C43E1B3-44FB-FFA1-0EA5-59492F439095}"/>
          </ac:spMkLst>
        </pc:spChg>
        <pc:spChg chg="add mod">
          <ac:chgData name="Anna Carolina Gianordoli Malta" userId="61b0b499-5cea-420b-b326-27dd32b815dd" providerId="ADAL" clId="{AB225F01-CF9C-419F-9A81-74748DEB75B8}" dt="2025-07-21T23:34:37.770" v="2585" actId="1076"/>
          <ac:spMkLst>
            <pc:docMk/>
            <pc:sldMk cId="0" sldId="264"/>
            <ac:spMk id="39" creationId="{B959744F-0767-1074-C859-7EBFD72C6F1B}"/>
          </ac:spMkLst>
        </pc:spChg>
        <pc:spChg chg="add mod">
          <ac:chgData name="Anna Carolina Gianordoli Malta" userId="61b0b499-5cea-420b-b326-27dd32b815dd" providerId="ADAL" clId="{AB225F01-CF9C-419F-9A81-74748DEB75B8}" dt="2025-07-21T23:42:21.274" v="2689" actId="1076"/>
          <ac:spMkLst>
            <pc:docMk/>
            <pc:sldMk cId="0" sldId="264"/>
            <ac:spMk id="40" creationId="{B244426A-F64C-FC70-1C24-23ACCB23B659}"/>
          </ac:spMkLst>
        </pc:spChg>
        <pc:spChg chg="add mod">
          <ac:chgData name="Anna Carolina Gianordoli Malta" userId="61b0b499-5cea-420b-b326-27dd32b815dd" providerId="ADAL" clId="{AB225F01-CF9C-419F-9A81-74748DEB75B8}" dt="2025-07-21T23:34:43.419" v="2587" actId="1076"/>
          <ac:spMkLst>
            <pc:docMk/>
            <pc:sldMk cId="0" sldId="264"/>
            <ac:spMk id="41" creationId="{CED9FBDD-A4B9-3EA8-553E-F2354FCFC4C2}"/>
          </ac:spMkLst>
        </pc:spChg>
        <pc:spChg chg="add mod">
          <ac:chgData name="Anna Carolina Gianordoli Malta" userId="61b0b499-5cea-420b-b326-27dd32b815dd" providerId="ADAL" clId="{AB225F01-CF9C-419F-9A81-74748DEB75B8}" dt="2025-07-21T23:41:54.700" v="2676" actId="208"/>
          <ac:spMkLst>
            <pc:docMk/>
            <pc:sldMk cId="0" sldId="264"/>
            <ac:spMk id="42" creationId="{0D788884-894A-8840-2711-CCB2968330EE}"/>
          </ac:spMkLst>
        </pc:spChg>
        <pc:spChg chg="add mod">
          <ac:chgData name="Anna Carolina Gianordoli Malta" userId="61b0b499-5cea-420b-b326-27dd32b815dd" providerId="ADAL" clId="{AB225F01-CF9C-419F-9A81-74748DEB75B8}" dt="2025-07-21T23:41:04.176" v="2666" actId="1076"/>
          <ac:spMkLst>
            <pc:docMk/>
            <pc:sldMk cId="0" sldId="264"/>
            <ac:spMk id="43" creationId="{B6DF1698-07D5-84DA-03FA-F4512D1210C7}"/>
          </ac:spMkLst>
        </pc:spChg>
        <pc:spChg chg="add mod">
          <ac:chgData name="Anna Carolina Gianordoli Malta" userId="61b0b499-5cea-420b-b326-27dd32b815dd" providerId="ADAL" clId="{AB225F01-CF9C-419F-9A81-74748DEB75B8}" dt="2025-07-21T23:36:42.322" v="2631" actId="20577"/>
          <ac:spMkLst>
            <pc:docMk/>
            <pc:sldMk cId="0" sldId="264"/>
            <ac:spMk id="44" creationId="{3C28ADC5-5026-1C4E-BE1D-8112615A1C13}"/>
          </ac:spMkLst>
        </pc:spChg>
        <pc:spChg chg="del">
          <ac:chgData name="Anna Carolina Gianordoli Malta" userId="61b0b499-5cea-420b-b326-27dd32b815dd" providerId="ADAL" clId="{AB225F01-CF9C-419F-9A81-74748DEB75B8}" dt="2025-07-21T23:27:40.808" v="2439" actId="478"/>
          <ac:spMkLst>
            <pc:docMk/>
            <pc:sldMk cId="0" sldId="264"/>
            <ac:spMk id="133" creationId="{00000000-0000-0000-0000-000000000000}"/>
          </ac:spMkLst>
        </pc:spChg>
        <pc:picChg chg="add mod">
          <ac:chgData name="Anna Carolina Gianordoli Malta" userId="61b0b499-5cea-420b-b326-27dd32b815dd" providerId="ADAL" clId="{AB225F01-CF9C-419F-9A81-74748DEB75B8}" dt="2025-07-21T23:44:02.992" v="2755" actId="207"/>
          <ac:picMkLst>
            <pc:docMk/>
            <pc:sldMk cId="0" sldId="264"/>
            <ac:picMk id="46" creationId="{4313C9D1-7AB8-40A0-22E0-1F07ED99F120}"/>
          </ac:picMkLst>
        </pc:picChg>
        <pc:picChg chg="add mod">
          <ac:chgData name="Anna Carolina Gianordoli Malta" userId="61b0b499-5cea-420b-b326-27dd32b815dd" providerId="ADAL" clId="{AB225F01-CF9C-419F-9A81-74748DEB75B8}" dt="2025-07-21T23:43:45.729" v="2749" actId="207"/>
          <ac:picMkLst>
            <pc:docMk/>
            <pc:sldMk cId="0" sldId="264"/>
            <ac:picMk id="48" creationId="{089302B1-2866-2492-AEF6-F8402BF03D3C}"/>
          </ac:picMkLst>
        </pc:picChg>
        <pc:picChg chg="add del mod">
          <ac:chgData name="Anna Carolina Gianordoli Malta" userId="61b0b499-5cea-420b-b326-27dd32b815dd" providerId="ADAL" clId="{AB225F01-CF9C-419F-9A81-74748DEB75B8}" dt="2025-07-21T23:42:07.593" v="2681" actId="478"/>
          <ac:picMkLst>
            <pc:docMk/>
            <pc:sldMk cId="0" sldId="264"/>
            <ac:picMk id="50" creationId="{E12E51C0-76DE-56C0-37D8-6863CCA3E8F1}"/>
          </ac:picMkLst>
        </pc:picChg>
        <pc:picChg chg="add mod">
          <ac:chgData name="Anna Carolina Gianordoli Malta" userId="61b0b499-5cea-420b-b326-27dd32b815dd" providerId="ADAL" clId="{AB225F01-CF9C-419F-9A81-74748DEB75B8}" dt="2025-07-21T23:42:09.427" v="2682" actId="1076"/>
          <ac:picMkLst>
            <pc:docMk/>
            <pc:sldMk cId="0" sldId="264"/>
            <ac:picMk id="52" creationId="{B9991DB2-708B-A12F-3194-FAE46DF08A91}"/>
          </ac:picMkLst>
        </pc:picChg>
        <pc:picChg chg="add mod">
          <ac:chgData name="Anna Carolina Gianordoli Malta" userId="61b0b499-5cea-420b-b326-27dd32b815dd" providerId="ADAL" clId="{AB225F01-CF9C-419F-9A81-74748DEB75B8}" dt="2025-07-21T23:41:37.741" v="2674" actId="1076"/>
          <ac:picMkLst>
            <pc:docMk/>
            <pc:sldMk cId="0" sldId="264"/>
            <ac:picMk id="54" creationId="{07AD2AED-4CB4-DAF6-1C4E-CAB90F3AA228}"/>
          </ac:picMkLst>
        </pc:picChg>
        <pc:picChg chg="add mod">
          <ac:chgData name="Anna Carolina Gianordoli Malta" userId="61b0b499-5cea-420b-b326-27dd32b815dd" providerId="ADAL" clId="{AB225F01-CF9C-419F-9A81-74748DEB75B8}" dt="2025-07-21T23:43:00.570" v="2729" actId="2085"/>
          <ac:picMkLst>
            <pc:docMk/>
            <pc:sldMk cId="0" sldId="264"/>
            <ac:picMk id="56" creationId="{6DA208E4-1147-E599-6B0F-1B34FDC65BF1}"/>
          </ac:picMkLst>
        </pc:picChg>
        <pc:picChg chg="add del mod">
          <ac:chgData name="Anna Carolina Gianordoli Malta" userId="61b0b499-5cea-420b-b326-27dd32b815dd" providerId="ADAL" clId="{AB225F01-CF9C-419F-9A81-74748DEB75B8}" dt="2025-07-21T23:41:15.681" v="2671" actId="478"/>
          <ac:picMkLst>
            <pc:docMk/>
            <pc:sldMk cId="0" sldId="264"/>
            <ac:picMk id="58" creationId="{123112F7-5568-85FB-9F76-82ACAC2EE986}"/>
          </ac:picMkLst>
        </pc:picChg>
      </pc:sldChg>
      <pc:sldChg chg="modSp del mod">
        <pc:chgData name="Anna Carolina Gianordoli Malta" userId="61b0b499-5cea-420b-b326-27dd32b815dd" providerId="ADAL" clId="{AB225F01-CF9C-419F-9A81-74748DEB75B8}" dt="2025-07-21T23:57:19.485" v="2815" actId="47"/>
        <pc:sldMkLst>
          <pc:docMk/>
          <pc:sldMk cId="0" sldId="265"/>
        </pc:sldMkLst>
        <pc:spChg chg="mod">
          <ac:chgData name="Anna Carolina Gianordoli Malta" userId="61b0b499-5cea-420b-b326-27dd32b815dd" providerId="ADAL" clId="{AB225F01-CF9C-419F-9A81-74748DEB75B8}" dt="2025-07-21T23:52:05.500" v="2781" actId="20577"/>
          <ac:spMkLst>
            <pc:docMk/>
            <pc:sldMk cId="0" sldId="265"/>
            <ac:spMk id="139" creationId="{00000000-0000-0000-0000-000000000000}"/>
          </ac:spMkLst>
        </pc:spChg>
      </pc:sldChg>
      <pc:sldChg chg="modSp add mod">
        <pc:chgData name="Anna Carolina Gianordoli Malta" userId="61b0b499-5cea-420b-b326-27dd32b815dd" providerId="ADAL" clId="{AB225F01-CF9C-419F-9A81-74748DEB75B8}" dt="2025-07-21T18:48:36.899" v="258" actId="113"/>
        <pc:sldMkLst>
          <pc:docMk/>
          <pc:sldMk cId="3189801810" sldId="267"/>
        </pc:sldMkLst>
        <pc:spChg chg="mod">
          <ac:chgData name="Anna Carolina Gianordoli Malta" userId="61b0b499-5cea-420b-b326-27dd32b815dd" providerId="ADAL" clId="{AB225F01-CF9C-419F-9A81-74748DEB75B8}" dt="2025-07-21T18:48:36.899" v="258" actId="113"/>
          <ac:spMkLst>
            <pc:docMk/>
            <pc:sldMk cId="3189801810" sldId="267"/>
            <ac:spMk id="91" creationId="{17B9E772-9FE4-1AED-38B4-04A593D10DE1}"/>
          </ac:spMkLst>
        </pc:spChg>
      </pc:sldChg>
      <pc:sldChg chg="modSp add del mod">
        <pc:chgData name="Anna Carolina Gianordoli Malta" userId="61b0b499-5cea-420b-b326-27dd32b815dd" providerId="ADAL" clId="{AB225F01-CF9C-419F-9A81-74748DEB75B8}" dt="2025-07-21T22:39:10.024" v="1363" actId="47"/>
        <pc:sldMkLst>
          <pc:docMk/>
          <pc:sldMk cId="3212065919" sldId="268"/>
        </pc:sldMkLst>
        <pc:spChg chg="mod">
          <ac:chgData name="Anna Carolina Gianordoli Malta" userId="61b0b499-5cea-420b-b326-27dd32b815dd" providerId="ADAL" clId="{AB225F01-CF9C-419F-9A81-74748DEB75B8}" dt="2025-07-21T20:22:48.088" v="793" actId="20577"/>
          <ac:spMkLst>
            <pc:docMk/>
            <pc:sldMk cId="3212065919" sldId="268"/>
            <ac:spMk id="97" creationId="{5A3CEFBA-3D24-7351-ADDD-F64A89194B0D}"/>
          </ac:spMkLst>
        </pc:spChg>
      </pc:sldChg>
      <pc:sldChg chg="delSp modSp add del mod">
        <pc:chgData name="Anna Carolina Gianordoli Malta" userId="61b0b499-5cea-420b-b326-27dd32b815dd" providerId="ADAL" clId="{AB225F01-CF9C-419F-9A81-74748DEB75B8}" dt="2025-07-21T21:21:24.495" v="958" actId="47"/>
        <pc:sldMkLst>
          <pc:docMk/>
          <pc:sldMk cId="1534200994" sldId="269"/>
        </pc:sldMkLst>
        <pc:spChg chg="mod">
          <ac:chgData name="Anna Carolina Gianordoli Malta" userId="61b0b499-5cea-420b-b326-27dd32b815dd" providerId="ADAL" clId="{AB225F01-CF9C-419F-9A81-74748DEB75B8}" dt="2025-07-21T19:07:15.724" v="756" actId="15"/>
          <ac:spMkLst>
            <pc:docMk/>
            <pc:sldMk cId="1534200994" sldId="269"/>
            <ac:spMk id="103" creationId="{37B16F62-68D9-F152-D187-8255480022AC}"/>
          </ac:spMkLst>
        </pc:spChg>
        <pc:picChg chg="del">
          <ac:chgData name="Anna Carolina Gianordoli Malta" userId="61b0b499-5cea-420b-b326-27dd32b815dd" providerId="ADAL" clId="{AB225F01-CF9C-419F-9A81-74748DEB75B8}" dt="2025-07-21T19:07:12.481" v="754" actId="478"/>
          <ac:picMkLst>
            <pc:docMk/>
            <pc:sldMk cId="1534200994" sldId="269"/>
            <ac:picMk id="3" creationId="{C35BCCBE-ACE4-21BA-90D3-D3E2256CFF26}"/>
          </ac:picMkLst>
        </pc:picChg>
      </pc:sldChg>
      <pc:sldChg chg="addSp modSp add del mod">
        <pc:chgData name="Anna Carolina Gianordoli Malta" userId="61b0b499-5cea-420b-b326-27dd32b815dd" providerId="ADAL" clId="{AB225F01-CF9C-419F-9A81-74748DEB75B8}" dt="2025-07-21T23:21:20.420" v="2343" actId="47"/>
        <pc:sldMkLst>
          <pc:docMk/>
          <pc:sldMk cId="1861268540" sldId="270"/>
        </pc:sldMkLst>
        <pc:picChg chg="add mod">
          <ac:chgData name="Anna Carolina Gianordoli Malta" userId="61b0b499-5cea-420b-b326-27dd32b815dd" providerId="ADAL" clId="{AB225F01-CF9C-419F-9A81-74748DEB75B8}" dt="2025-07-21T23:12:35.728" v="2030" actId="1076"/>
          <ac:picMkLst>
            <pc:docMk/>
            <pc:sldMk cId="1861268540" sldId="270"/>
            <ac:picMk id="3" creationId="{DD76FFEF-97F3-DB7E-D0B0-B352B6696CBB}"/>
          </ac:picMkLst>
        </pc:picChg>
      </pc:sldChg>
      <pc:sldChg chg="addSp delSp modSp add del mod">
        <pc:chgData name="Anna Carolina Gianordoli Malta" userId="61b0b499-5cea-420b-b326-27dd32b815dd" providerId="ADAL" clId="{AB225F01-CF9C-419F-9A81-74748DEB75B8}" dt="2025-07-21T21:24:20.736" v="983" actId="47"/>
        <pc:sldMkLst>
          <pc:docMk/>
          <pc:sldMk cId="439124346" sldId="271"/>
        </pc:sldMkLst>
        <pc:spChg chg="add del mod">
          <ac:chgData name="Anna Carolina Gianordoli Malta" userId="61b0b499-5cea-420b-b326-27dd32b815dd" providerId="ADAL" clId="{AB225F01-CF9C-419F-9A81-74748DEB75B8}" dt="2025-07-21T21:12:35.850" v="820" actId="478"/>
          <ac:spMkLst>
            <pc:docMk/>
            <pc:sldMk cId="439124346" sldId="271"/>
            <ac:spMk id="7" creationId="{6896DC35-78C0-AFE5-1BD5-760AEC3D4BBD}"/>
          </ac:spMkLst>
        </pc:spChg>
        <pc:spChg chg="add del mod">
          <ac:chgData name="Anna Carolina Gianordoli Malta" userId="61b0b499-5cea-420b-b326-27dd32b815dd" providerId="ADAL" clId="{AB225F01-CF9C-419F-9A81-74748DEB75B8}" dt="2025-07-21T21:12:32.057" v="818" actId="478"/>
          <ac:spMkLst>
            <pc:docMk/>
            <pc:sldMk cId="439124346" sldId="271"/>
            <ac:spMk id="9" creationId="{027AE922-3A43-488E-D0B9-670B848A10E6}"/>
          </ac:spMkLst>
        </pc:spChg>
        <pc:spChg chg="add del">
          <ac:chgData name="Anna Carolina Gianordoli Malta" userId="61b0b499-5cea-420b-b326-27dd32b815dd" providerId="ADAL" clId="{AB225F01-CF9C-419F-9A81-74748DEB75B8}" dt="2025-07-21T21:12:57.040" v="825" actId="478"/>
          <ac:spMkLst>
            <pc:docMk/>
            <pc:sldMk cId="439124346" sldId="271"/>
            <ac:spMk id="10" creationId="{A931419A-82E6-8069-9766-8F01E58EE295}"/>
          </ac:spMkLst>
        </pc:spChg>
        <pc:spChg chg="add del mod">
          <ac:chgData name="Anna Carolina Gianordoli Malta" userId="61b0b499-5cea-420b-b326-27dd32b815dd" providerId="ADAL" clId="{AB225F01-CF9C-419F-9A81-74748DEB75B8}" dt="2025-07-21T21:15:29.869" v="858" actId="478"/>
          <ac:spMkLst>
            <pc:docMk/>
            <pc:sldMk cId="439124346" sldId="271"/>
            <ac:spMk id="11" creationId="{A4228652-2EE4-CB98-F1EF-7151128FB9E8}"/>
          </ac:spMkLst>
        </pc:spChg>
        <pc:spChg chg="add del mod">
          <ac:chgData name="Anna Carolina Gianordoli Malta" userId="61b0b499-5cea-420b-b326-27dd32b815dd" providerId="ADAL" clId="{AB225F01-CF9C-419F-9A81-74748DEB75B8}" dt="2025-07-21T21:18:55.835" v="940" actId="478"/>
          <ac:spMkLst>
            <pc:docMk/>
            <pc:sldMk cId="439124346" sldId="271"/>
            <ac:spMk id="12" creationId="{9A08C672-0449-6C6D-2872-8E47FFEAF4B3}"/>
          </ac:spMkLst>
        </pc:spChg>
        <pc:spChg chg="add del mod">
          <ac:chgData name="Anna Carolina Gianordoli Malta" userId="61b0b499-5cea-420b-b326-27dd32b815dd" providerId="ADAL" clId="{AB225F01-CF9C-419F-9A81-74748DEB75B8}" dt="2025-07-21T21:13:29.774" v="833" actId="478"/>
          <ac:spMkLst>
            <pc:docMk/>
            <pc:sldMk cId="439124346" sldId="271"/>
            <ac:spMk id="13" creationId="{F44A0B2F-3A41-60F2-65A2-8845668A41D3}"/>
          </ac:spMkLst>
        </pc:spChg>
        <pc:spChg chg="add del mod">
          <ac:chgData name="Anna Carolina Gianordoli Malta" userId="61b0b499-5cea-420b-b326-27dd32b815dd" providerId="ADAL" clId="{AB225F01-CF9C-419F-9A81-74748DEB75B8}" dt="2025-07-21T21:14:14.476" v="842" actId="478"/>
          <ac:spMkLst>
            <pc:docMk/>
            <pc:sldMk cId="439124346" sldId="271"/>
            <ac:spMk id="15" creationId="{F397F6A7-03B3-8BDC-0E89-C0D4E6F5B6E2}"/>
          </ac:spMkLst>
        </pc:spChg>
        <pc:spChg chg="add del mod">
          <ac:chgData name="Anna Carolina Gianordoli Malta" userId="61b0b499-5cea-420b-b326-27dd32b815dd" providerId="ADAL" clId="{AB225F01-CF9C-419F-9A81-74748DEB75B8}" dt="2025-07-21T21:18:57.783" v="941" actId="478"/>
          <ac:spMkLst>
            <pc:docMk/>
            <pc:sldMk cId="439124346" sldId="271"/>
            <ac:spMk id="18" creationId="{E5F18A90-F56F-3CCF-33E8-2139E4F415E2}"/>
          </ac:spMkLst>
        </pc:spChg>
        <pc:spChg chg="add mod">
          <ac:chgData name="Anna Carolina Gianordoli Malta" userId="61b0b499-5cea-420b-b326-27dd32b815dd" providerId="ADAL" clId="{AB225F01-CF9C-419F-9A81-74748DEB75B8}" dt="2025-07-21T21:19:19.208" v="945" actId="1076"/>
          <ac:spMkLst>
            <pc:docMk/>
            <pc:sldMk cId="439124346" sldId="271"/>
            <ac:spMk id="20" creationId="{A14B755E-71DE-3A0C-D2A1-841FCB83EF6F}"/>
          </ac:spMkLst>
        </pc:spChg>
        <pc:spChg chg="add del mod">
          <ac:chgData name="Anna Carolina Gianordoli Malta" userId="61b0b499-5cea-420b-b326-27dd32b815dd" providerId="ADAL" clId="{AB225F01-CF9C-419F-9A81-74748DEB75B8}" dt="2025-07-21T21:17:27.927" v="925" actId="478"/>
          <ac:spMkLst>
            <pc:docMk/>
            <pc:sldMk cId="439124346" sldId="271"/>
            <ac:spMk id="21" creationId="{4E45C1D2-A6A8-2511-CEB5-EEE22D2DE088}"/>
          </ac:spMkLst>
        </pc:spChg>
        <pc:spChg chg="add mod">
          <ac:chgData name="Anna Carolina Gianordoli Malta" userId="61b0b499-5cea-420b-b326-27dd32b815dd" providerId="ADAL" clId="{AB225F01-CF9C-419F-9A81-74748DEB75B8}" dt="2025-07-21T21:20:10.154" v="955" actId="554"/>
          <ac:spMkLst>
            <pc:docMk/>
            <pc:sldMk cId="439124346" sldId="271"/>
            <ac:spMk id="22" creationId="{66F584BA-B2DF-2D90-48AA-26CC92D44150}"/>
          </ac:spMkLst>
        </pc:spChg>
        <pc:spChg chg="add mod">
          <ac:chgData name="Anna Carolina Gianordoli Malta" userId="61b0b499-5cea-420b-b326-27dd32b815dd" providerId="ADAL" clId="{AB225F01-CF9C-419F-9A81-74748DEB75B8}" dt="2025-07-21T21:18:46.501" v="939" actId="14100"/>
          <ac:spMkLst>
            <pc:docMk/>
            <pc:sldMk cId="439124346" sldId="271"/>
            <ac:spMk id="23" creationId="{156CE00F-D0A3-955E-295A-A265C8E4B590}"/>
          </ac:spMkLst>
        </pc:spChg>
        <pc:spChg chg="add mod">
          <ac:chgData name="Anna Carolina Gianordoli Malta" userId="61b0b499-5cea-420b-b326-27dd32b815dd" providerId="ADAL" clId="{AB225F01-CF9C-419F-9A81-74748DEB75B8}" dt="2025-07-21T21:17:56.060" v="932" actId="1076"/>
          <ac:spMkLst>
            <pc:docMk/>
            <pc:sldMk cId="439124346" sldId="271"/>
            <ac:spMk id="24" creationId="{6F292508-F072-6B8A-D04C-9D012D49D98B}"/>
          </ac:spMkLst>
        </pc:spChg>
        <pc:spChg chg="add mod">
          <ac:chgData name="Anna Carolina Gianordoli Malta" userId="61b0b499-5cea-420b-b326-27dd32b815dd" providerId="ADAL" clId="{AB225F01-CF9C-419F-9A81-74748DEB75B8}" dt="2025-07-21T21:18:05.672" v="933"/>
          <ac:spMkLst>
            <pc:docMk/>
            <pc:sldMk cId="439124346" sldId="271"/>
            <ac:spMk id="25" creationId="{50E4DFE9-FF1D-83CB-3132-F3D5FBD14A74}"/>
          </ac:spMkLst>
        </pc:spChg>
        <pc:spChg chg="add mod">
          <ac:chgData name="Anna Carolina Gianordoli Malta" userId="61b0b499-5cea-420b-b326-27dd32b815dd" providerId="ADAL" clId="{AB225F01-CF9C-419F-9A81-74748DEB75B8}" dt="2025-07-21T21:20:19.415" v="957" actId="20577"/>
          <ac:spMkLst>
            <pc:docMk/>
            <pc:sldMk cId="439124346" sldId="271"/>
            <ac:spMk id="26" creationId="{308D873A-B5A9-F740-9334-1982337561FA}"/>
          </ac:spMkLst>
        </pc:spChg>
        <pc:spChg chg="add mod ord">
          <ac:chgData name="Anna Carolina Gianordoli Malta" userId="61b0b499-5cea-420b-b326-27dd32b815dd" providerId="ADAL" clId="{AB225F01-CF9C-419F-9A81-74748DEB75B8}" dt="2025-07-21T21:19:11.850" v="944" actId="167"/>
          <ac:spMkLst>
            <pc:docMk/>
            <pc:sldMk cId="439124346" sldId="271"/>
            <ac:spMk id="27" creationId="{1EFCE004-B6D8-8867-2E4B-1167DD7C83CB}"/>
          </ac:spMkLst>
        </pc:spChg>
        <pc:spChg chg="add mod ord">
          <ac:chgData name="Anna Carolina Gianordoli Malta" userId="61b0b499-5cea-420b-b326-27dd32b815dd" providerId="ADAL" clId="{AB225F01-CF9C-419F-9A81-74748DEB75B8}" dt="2025-07-21T21:19:11.850" v="944" actId="167"/>
          <ac:spMkLst>
            <pc:docMk/>
            <pc:sldMk cId="439124346" sldId="271"/>
            <ac:spMk id="28" creationId="{FF5FB210-F43C-AACE-CAAF-57519C8E9757}"/>
          </ac:spMkLst>
        </pc:spChg>
        <pc:spChg chg="mod">
          <ac:chgData name="Anna Carolina Gianordoli Malta" userId="61b0b499-5cea-420b-b326-27dd32b815dd" providerId="ADAL" clId="{AB225F01-CF9C-419F-9A81-74748DEB75B8}" dt="2025-07-21T21:15:32.866" v="859"/>
          <ac:spMkLst>
            <pc:docMk/>
            <pc:sldMk cId="439124346" sldId="271"/>
            <ac:spMk id="103" creationId="{F9AF22EF-5BD9-D2EA-9942-C3056D274688}"/>
          </ac:spMkLst>
        </pc:spChg>
        <pc:graphicFrameChg chg="add del modGraphic">
          <ac:chgData name="Anna Carolina Gianordoli Malta" userId="61b0b499-5cea-420b-b326-27dd32b815dd" providerId="ADAL" clId="{AB225F01-CF9C-419F-9A81-74748DEB75B8}" dt="2025-07-21T21:11:48.322" v="809" actId="1032"/>
          <ac:graphicFrameMkLst>
            <pc:docMk/>
            <pc:sldMk cId="439124346" sldId="271"/>
            <ac:graphicFrameMk id="6" creationId="{BDE9891F-4EFA-5883-3DC1-EB066143A456}"/>
          </ac:graphicFrameMkLst>
        </pc:graphicFrameChg>
        <pc:picChg chg="add del mod">
          <ac:chgData name="Anna Carolina Gianordoli Malta" userId="61b0b499-5cea-420b-b326-27dd32b815dd" providerId="ADAL" clId="{AB225F01-CF9C-419F-9A81-74748DEB75B8}" dt="2025-07-21T21:00:41.626" v="794" actId="478"/>
          <ac:picMkLst>
            <pc:docMk/>
            <pc:sldMk cId="439124346" sldId="271"/>
            <ac:picMk id="3" creationId="{C877942B-4F25-EED2-6B4C-BC73A715EB98}"/>
          </ac:picMkLst>
        </pc:picChg>
        <pc:picChg chg="add del mod">
          <ac:chgData name="Anna Carolina Gianordoli Malta" userId="61b0b499-5cea-420b-b326-27dd32b815dd" providerId="ADAL" clId="{AB225F01-CF9C-419F-9A81-74748DEB75B8}" dt="2025-07-21T21:10:10.001" v="804" actId="478"/>
          <ac:picMkLst>
            <pc:docMk/>
            <pc:sldMk cId="439124346" sldId="271"/>
            <ac:picMk id="5" creationId="{A9DB528F-30E4-15AA-2E8F-8D722AC5C286}"/>
          </ac:picMkLst>
        </pc:picChg>
        <pc:picChg chg="add del mod">
          <ac:chgData name="Anna Carolina Gianordoli Malta" userId="61b0b499-5cea-420b-b326-27dd32b815dd" providerId="ADAL" clId="{AB225F01-CF9C-419F-9A81-74748DEB75B8}" dt="2025-07-21T21:14:17.582" v="843" actId="478"/>
          <ac:picMkLst>
            <pc:docMk/>
            <pc:sldMk cId="439124346" sldId="271"/>
            <ac:picMk id="14" creationId="{DE85B502-25A9-E005-4B31-819FDF5B6631}"/>
          </ac:picMkLst>
        </pc:picChg>
        <pc:cxnChg chg="add del mod">
          <ac:chgData name="Anna Carolina Gianordoli Malta" userId="61b0b499-5cea-420b-b326-27dd32b815dd" providerId="ADAL" clId="{AB225F01-CF9C-419F-9A81-74748DEB75B8}" dt="2025-07-21T21:15:17.408" v="855" actId="478"/>
          <ac:cxnSpMkLst>
            <pc:docMk/>
            <pc:sldMk cId="439124346" sldId="271"/>
            <ac:cxnSpMk id="17" creationId="{4FA8FE5A-A46F-27CC-D1A7-90759D732864}"/>
          </ac:cxnSpMkLst>
        </pc:cxnChg>
      </pc:sldChg>
      <pc:sldChg chg="modSp add del mod">
        <pc:chgData name="Anna Carolina Gianordoli Malta" userId="61b0b499-5cea-420b-b326-27dd32b815dd" providerId="ADAL" clId="{AB225F01-CF9C-419F-9A81-74748DEB75B8}" dt="2025-07-21T22:43:01.306" v="1389" actId="47"/>
        <pc:sldMkLst>
          <pc:docMk/>
          <pc:sldMk cId="480695368" sldId="272"/>
        </pc:sldMkLst>
        <pc:spChg chg="mod">
          <ac:chgData name="Anna Carolina Gianordoli Malta" userId="61b0b499-5cea-420b-b326-27dd32b815dd" providerId="ADAL" clId="{AB225F01-CF9C-419F-9A81-74748DEB75B8}" dt="2025-07-21T21:24:05.581" v="982" actId="20577"/>
          <ac:spMkLst>
            <pc:docMk/>
            <pc:sldMk cId="480695368" sldId="272"/>
            <ac:spMk id="26" creationId="{D23BF8D7-09B1-C703-2508-74CDB695FDCE}"/>
          </ac:spMkLst>
        </pc:spChg>
      </pc:sldChg>
      <pc:sldChg chg="addSp delSp modSp add del mod">
        <pc:chgData name="Anna Carolina Gianordoli Malta" userId="61b0b499-5cea-420b-b326-27dd32b815dd" providerId="ADAL" clId="{AB225F01-CF9C-419F-9A81-74748DEB75B8}" dt="2025-07-21T22:54:41.979" v="1740" actId="47"/>
        <pc:sldMkLst>
          <pc:docMk/>
          <pc:sldMk cId="3305849291" sldId="273"/>
        </pc:sldMkLst>
        <pc:spChg chg="add del mod">
          <ac:chgData name="Anna Carolina Gianordoli Malta" userId="61b0b499-5cea-420b-b326-27dd32b815dd" providerId="ADAL" clId="{AB225F01-CF9C-419F-9A81-74748DEB75B8}" dt="2025-07-21T21:26:36.848" v="987" actId="478"/>
          <ac:spMkLst>
            <pc:docMk/>
            <pc:sldMk cId="3305849291" sldId="273"/>
            <ac:spMk id="4" creationId="{304921F3-4D82-C728-DF95-82D354AF009C}"/>
          </ac:spMkLst>
        </pc:spChg>
        <pc:spChg chg="add">
          <ac:chgData name="Anna Carolina Gianordoli Malta" userId="61b0b499-5cea-420b-b326-27dd32b815dd" providerId="ADAL" clId="{AB225F01-CF9C-419F-9A81-74748DEB75B8}" dt="2025-07-21T21:28:33.107" v="994"/>
          <ac:spMkLst>
            <pc:docMk/>
            <pc:sldMk cId="3305849291" sldId="273"/>
            <ac:spMk id="5" creationId="{18FFB8D1-BE00-1176-150F-6769910A8A8B}"/>
          </ac:spMkLst>
        </pc:spChg>
        <pc:spChg chg="add mod">
          <ac:chgData name="Anna Carolina Gianordoli Malta" userId="61b0b499-5cea-420b-b326-27dd32b815dd" providerId="ADAL" clId="{AB225F01-CF9C-419F-9A81-74748DEB75B8}" dt="2025-07-21T21:31:10.949" v="1018" actId="14100"/>
          <ac:spMkLst>
            <pc:docMk/>
            <pc:sldMk cId="3305849291" sldId="273"/>
            <ac:spMk id="6" creationId="{9EE9E6B9-83F8-972A-C1D4-017CFA996F73}"/>
          </ac:spMkLst>
        </pc:spChg>
        <pc:spChg chg="add">
          <ac:chgData name="Anna Carolina Gianordoli Malta" userId="61b0b499-5cea-420b-b326-27dd32b815dd" providerId="ADAL" clId="{AB225F01-CF9C-419F-9A81-74748DEB75B8}" dt="2025-07-21T21:28:49.735" v="996"/>
          <ac:spMkLst>
            <pc:docMk/>
            <pc:sldMk cId="3305849291" sldId="273"/>
            <ac:spMk id="7" creationId="{FC1E7CDE-3E09-9D53-EED6-005AC20CF01C}"/>
          </ac:spMkLst>
        </pc:spChg>
        <pc:spChg chg="add mod">
          <ac:chgData name="Anna Carolina Gianordoli Malta" userId="61b0b499-5cea-420b-b326-27dd32b815dd" providerId="ADAL" clId="{AB225F01-CF9C-419F-9A81-74748DEB75B8}" dt="2025-07-21T21:29:12.891" v="1003" actId="1076"/>
          <ac:spMkLst>
            <pc:docMk/>
            <pc:sldMk cId="3305849291" sldId="273"/>
            <ac:spMk id="8" creationId="{06ECC8E3-7756-9584-5A7F-9E46E9671C57}"/>
          </ac:spMkLst>
        </pc:spChg>
        <pc:spChg chg="del">
          <ac:chgData name="Anna Carolina Gianordoli Malta" userId="61b0b499-5cea-420b-b326-27dd32b815dd" providerId="ADAL" clId="{AB225F01-CF9C-419F-9A81-74748DEB75B8}" dt="2025-07-21T21:26:35.210" v="986" actId="478"/>
          <ac:spMkLst>
            <pc:docMk/>
            <pc:sldMk cId="3305849291" sldId="273"/>
            <ac:spMk id="109" creationId="{642DD072-A2E3-E53D-D757-EF0257A2213E}"/>
          </ac:spMkLst>
        </pc:spChg>
        <pc:picChg chg="del">
          <ac:chgData name="Anna Carolina Gianordoli Malta" userId="61b0b499-5cea-420b-b326-27dd32b815dd" providerId="ADAL" clId="{AB225F01-CF9C-419F-9A81-74748DEB75B8}" dt="2025-07-21T21:26:32.600" v="985" actId="478"/>
          <ac:picMkLst>
            <pc:docMk/>
            <pc:sldMk cId="3305849291" sldId="273"/>
            <ac:picMk id="3" creationId="{DEF6A76B-BD1E-4A66-3485-541C18952006}"/>
          </ac:picMkLst>
        </pc:picChg>
        <pc:picChg chg="add mod">
          <ac:chgData name="Anna Carolina Gianordoli Malta" userId="61b0b499-5cea-420b-b326-27dd32b815dd" providerId="ADAL" clId="{AB225F01-CF9C-419F-9A81-74748DEB75B8}" dt="2025-07-21T21:33:39.208" v="1132" actId="1076"/>
          <ac:picMkLst>
            <pc:docMk/>
            <pc:sldMk cId="3305849291" sldId="273"/>
            <ac:picMk id="9" creationId="{8B1E8CCA-8AA7-FD02-44B3-BF2160D55C60}"/>
          </ac:picMkLst>
        </pc:picChg>
      </pc:sldChg>
      <pc:sldChg chg="add del">
        <pc:chgData name="Anna Carolina Gianordoli Malta" userId="61b0b499-5cea-420b-b326-27dd32b815dd" providerId="ADAL" clId="{AB225F01-CF9C-419F-9A81-74748DEB75B8}" dt="2025-07-21T22:20:19.503" v="1215" actId="47"/>
        <pc:sldMkLst>
          <pc:docMk/>
          <pc:sldMk cId="1443204412" sldId="274"/>
        </pc:sldMkLst>
      </pc:sldChg>
      <pc:sldChg chg="addSp delSp modSp add del mod">
        <pc:chgData name="Anna Carolina Gianordoli Malta" userId="61b0b499-5cea-420b-b326-27dd32b815dd" providerId="ADAL" clId="{AB225F01-CF9C-419F-9A81-74748DEB75B8}" dt="2025-07-22T00:46:56.621" v="3901" actId="47"/>
        <pc:sldMkLst>
          <pc:docMk/>
          <pc:sldMk cId="2817702025" sldId="274"/>
        </pc:sldMkLst>
        <pc:spChg chg="add mod">
          <ac:chgData name="Anna Carolina Gianordoli Malta" userId="61b0b499-5cea-420b-b326-27dd32b815dd" providerId="ADAL" clId="{AB225F01-CF9C-419F-9A81-74748DEB75B8}" dt="2025-07-21T22:21:01.028" v="1219"/>
          <ac:spMkLst>
            <pc:docMk/>
            <pc:sldMk cId="2817702025" sldId="274"/>
            <ac:spMk id="2" creationId="{64FC82C7-B4DB-6003-E95E-162DFBC57E10}"/>
          </ac:spMkLst>
        </pc:spChg>
        <pc:spChg chg="add mod">
          <ac:chgData name="Anna Carolina Gianordoli Malta" userId="61b0b499-5cea-420b-b326-27dd32b815dd" providerId="ADAL" clId="{AB225F01-CF9C-419F-9A81-74748DEB75B8}" dt="2025-07-21T22:21:01.028" v="1219"/>
          <ac:spMkLst>
            <pc:docMk/>
            <pc:sldMk cId="2817702025" sldId="274"/>
            <ac:spMk id="3" creationId="{39307138-A992-A000-B939-C1A0753E46E3}"/>
          </ac:spMkLst>
        </pc:spChg>
        <pc:spChg chg="add mod">
          <ac:chgData name="Anna Carolina Gianordoli Malta" userId="61b0b499-5cea-420b-b326-27dd32b815dd" providerId="ADAL" clId="{AB225F01-CF9C-419F-9A81-74748DEB75B8}" dt="2025-07-21T22:21:01.028" v="1219"/>
          <ac:spMkLst>
            <pc:docMk/>
            <pc:sldMk cId="2817702025" sldId="274"/>
            <ac:spMk id="4" creationId="{FFDE3F41-7A3E-BFC8-0BCA-287E347561AD}"/>
          </ac:spMkLst>
        </pc:spChg>
        <pc:spChg chg="add mod">
          <ac:chgData name="Anna Carolina Gianordoli Malta" userId="61b0b499-5cea-420b-b326-27dd32b815dd" providerId="ADAL" clId="{AB225F01-CF9C-419F-9A81-74748DEB75B8}" dt="2025-07-21T22:21:01.028" v="1219"/>
          <ac:spMkLst>
            <pc:docMk/>
            <pc:sldMk cId="2817702025" sldId="274"/>
            <ac:spMk id="5" creationId="{F12452A0-8AC6-AA3E-D9B3-143A56114F73}"/>
          </ac:spMkLst>
        </pc:spChg>
        <pc:spChg chg="add mod ord topLvl">
          <ac:chgData name="Anna Carolina Gianordoli Malta" userId="61b0b499-5cea-420b-b326-27dd32b815dd" providerId="ADAL" clId="{AB225F01-CF9C-419F-9A81-74748DEB75B8}" dt="2025-07-21T22:34:27.863" v="1316" actId="14100"/>
          <ac:spMkLst>
            <pc:docMk/>
            <pc:sldMk cId="2817702025" sldId="274"/>
            <ac:spMk id="9" creationId="{74D7088A-A292-7D3D-449B-56B5BE92B82F}"/>
          </ac:spMkLst>
        </pc:spChg>
        <pc:spChg chg="add mod ord topLvl">
          <ac:chgData name="Anna Carolina Gianordoli Malta" userId="61b0b499-5cea-420b-b326-27dd32b815dd" providerId="ADAL" clId="{AB225F01-CF9C-419F-9A81-74748DEB75B8}" dt="2025-07-21T22:34:52.589" v="1320" actId="14100"/>
          <ac:spMkLst>
            <pc:docMk/>
            <pc:sldMk cId="2817702025" sldId="274"/>
            <ac:spMk id="11" creationId="{9B860B1B-4A0C-498C-143C-8EBB7BD9B4B1}"/>
          </ac:spMkLst>
        </pc:spChg>
        <pc:spChg chg="add mod ord topLvl">
          <ac:chgData name="Anna Carolina Gianordoli Malta" userId="61b0b499-5cea-420b-b326-27dd32b815dd" providerId="ADAL" clId="{AB225F01-CF9C-419F-9A81-74748DEB75B8}" dt="2025-07-21T22:34:23.366" v="1315" actId="14100"/>
          <ac:spMkLst>
            <pc:docMk/>
            <pc:sldMk cId="2817702025" sldId="274"/>
            <ac:spMk id="13" creationId="{6D2DC3F7-7442-45FE-CCE8-6B767CABC32F}"/>
          </ac:spMkLst>
        </pc:spChg>
        <pc:spChg chg="add mod ord topLvl">
          <ac:chgData name="Anna Carolina Gianordoli Malta" userId="61b0b499-5cea-420b-b326-27dd32b815dd" providerId="ADAL" clId="{AB225F01-CF9C-419F-9A81-74748DEB75B8}" dt="2025-07-21T22:36:01.523" v="1335" actId="20577"/>
          <ac:spMkLst>
            <pc:docMk/>
            <pc:sldMk cId="2817702025" sldId="274"/>
            <ac:spMk id="15" creationId="{2A5C2B4D-D787-D0D1-9F88-63BD852696D9}"/>
          </ac:spMkLst>
        </pc:spChg>
        <pc:spChg chg="add del mod">
          <ac:chgData name="Anna Carolina Gianordoli Malta" userId="61b0b499-5cea-420b-b326-27dd32b815dd" providerId="ADAL" clId="{AB225F01-CF9C-419F-9A81-74748DEB75B8}" dt="2025-07-21T22:37:35.884" v="1349" actId="478"/>
          <ac:spMkLst>
            <pc:docMk/>
            <pc:sldMk cId="2817702025" sldId="274"/>
            <ac:spMk id="37" creationId="{BBBBB7FA-2338-5F56-2FD9-6048134F8EA9}"/>
          </ac:spMkLst>
        </pc:spChg>
        <pc:spChg chg="mod">
          <ac:chgData name="Anna Carolina Gianordoli Malta" userId="61b0b499-5cea-420b-b326-27dd32b815dd" providerId="ADAL" clId="{AB225F01-CF9C-419F-9A81-74748DEB75B8}" dt="2025-07-21T22:33:07.012" v="1306" actId="1076"/>
          <ac:spMkLst>
            <pc:docMk/>
            <pc:sldMk cId="2817702025" sldId="274"/>
            <ac:spMk id="97" creationId="{41E51C48-3A25-204A-B596-970F96109492}"/>
          </ac:spMkLst>
        </pc:spChg>
        <pc:grpChg chg="add del mod">
          <ac:chgData name="Anna Carolina Gianordoli Malta" userId="61b0b499-5cea-420b-b326-27dd32b815dd" providerId="ADAL" clId="{AB225F01-CF9C-419F-9A81-74748DEB75B8}" dt="2025-07-21T22:33:53.202" v="1309" actId="1076"/>
          <ac:grpSpMkLst>
            <pc:docMk/>
            <pc:sldMk cId="2817702025" sldId="274"/>
            <ac:grpSpMk id="32" creationId="{16A2E09B-686B-22AD-16E3-F92048E6414F}"/>
          </ac:grpSpMkLst>
        </pc:grpChg>
        <pc:picChg chg="add del mod modCrop">
          <ac:chgData name="Anna Carolina Gianordoli Malta" userId="61b0b499-5cea-420b-b326-27dd32b815dd" providerId="ADAL" clId="{AB225F01-CF9C-419F-9A81-74748DEB75B8}" dt="2025-07-21T22:21:37.253" v="1226" actId="478"/>
          <ac:picMkLst>
            <pc:docMk/>
            <pc:sldMk cId="2817702025" sldId="274"/>
            <ac:picMk id="7" creationId="{BEA2BD84-1110-96EB-2C87-E5EFEBD6EC50}"/>
          </ac:picMkLst>
        </pc:picChg>
        <pc:picChg chg="add del mod">
          <ac:chgData name="Anna Carolina Gianordoli Malta" userId="61b0b499-5cea-420b-b326-27dd32b815dd" providerId="ADAL" clId="{AB225F01-CF9C-419F-9A81-74748DEB75B8}" dt="2025-07-21T22:26:07.462" v="1267" actId="478"/>
          <ac:picMkLst>
            <pc:docMk/>
            <pc:sldMk cId="2817702025" sldId="274"/>
            <ac:picMk id="17" creationId="{0C0E7782-A813-1BD7-9066-E40DB553CA84}"/>
          </ac:picMkLst>
        </pc:picChg>
        <pc:picChg chg="add mod ord topLvl">
          <ac:chgData name="Anna Carolina Gianordoli Malta" userId="61b0b499-5cea-420b-b326-27dd32b815dd" providerId="ADAL" clId="{AB225F01-CF9C-419F-9A81-74748DEB75B8}" dt="2025-07-21T22:33:44.037" v="1308" actId="165"/>
          <ac:picMkLst>
            <pc:docMk/>
            <pc:sldMk cId="2817702025" sldId="274"/>
            <ac:picMk id="19" creationId="{B66EF8F9-363F-9B13-2566-7D153415295F}"/>
          </ac:picMkLst>
        </pc:picChg>
        <pc:picChg chg="add mod ord topLvl">
          <ac:chgData name="Anna Carolina Gianordoli Malta" userId="61b0b499-5cea-420b-b326-27dd32b815dd" providerId="ADAL" clId="{AB225F01-CF9C-419F-9A81-74748DEB75B8}" dt="2025-07-21T22:33:44.037" v="1308" actId="165"/>
          <ac:picMkLst>
            <pc:docMk/>
            <pc:sldMk cId="2817702025" sldId="274"/>
            <ac:picMk id="21" creationId="{F404135C-1B7F-5052-207F-64AD62ED5CA4}"/>
          </ac:picMkLst>
        </pc:picChg>
        <pc:picChg chg="add mod ord topLvl">
          <ac:chgData name="Anna Carolina Gianordoli Malta" userId="61b0b499-5cea-420b-b326-27dd32b815dd" providerId="ADAL" clId="{AB225F01-CF9C-419F-9A81-74748DEB75B8}" dt="2025-07-21T22:33:44.037" v="1308" actId="165"/>
          <ac:picMkLst>
            <pc:docMk/>
            <pc:sldMk cId="2817702025" sldId="274"/>
            <ac:picMk id="23" creationId="{39F86BE9-4915-786F-4D92-0AF6562DCFF5}"/>
          </ac:picMkLst>
        </pc:picChg>
        <pc:picChg chg="add del mod ord topLvl">
          <ac:chgData name="Anna Carolina Gianordoli Malta" userId="61b0b499-5cea-420b-b326-27dd32b815dd" providerId="ADAL" clId="{AB225F01-CF9C-419F-9A81-74748DEB75B8}" dt="2025-07-21T22:36:04.066" v="1336" actId="478"/>
          <ac:picMkLst>
            <pc:docMk/>
            <pc:sldMk cId="2817702025" sldId="274"/>
            <ac:picMk id="25" creationId="{0A9B4238-814D-822B-5067-CFE9E6B14677}"/>
          </ac:picMkLst>
        </pc:picChg>
        <pc:picChg chg="add del mod">
          <ac:chgData name="Anna Carolina Gianordoli Malta" userId="61b0b499-5cea-420b-b326-27dd32b815dd" providerId="ADAL" clId="{AB225F01-CF9C-419F-9A81-74748DEB75B8}" dt="2025-07-21T22:32:14.745" v="1291" actId="478"/>
          <ac:picMkLst>
            <pc:docMk/>
            <pc:sldMk cId="2817702025" sldId="274"/>
            <ac:picMk id="27" creationId="{9F62DD8A-F61B-8622-04E8-207392B22B59}"/>
          </ac:picMkLst>
        </pc:picChg>
        <pc:picChg chg="add del mod">
          <ac:chgData name="Anna Carolina Gianordoli Malta" userId="61b0b499-5cea-420b-b326-27dd32b815dd" providerId="ADAL" clId="{AB225F01-CF9C-419F-9A81-74748DEB75B8}" dt="2025-07-21T22:32:02.039" v="1289" actId="478"/>
          <ac:picMkLst>
            <pc:docMk/>
            <pc:sldMk cId="2817702025" sldId="274"/>
            <ac:picMk id="29" creationId="{6D6E7388-DE14-AFF1-140B-2CA0B42C341D}"/>
          </ac:picMkLst>
        </pc:picChg>
        <pc:picChg chg="add del mod">
          <ac:chgData name="Anna Carolina Gianordoli Malta" userId="61b0b499-5cea-420b-b326-27dd32b815dd" providerId="ADAL" clId="{AB225F01-CF9C-419F-9A81-74748DEB75B8}" dt="2025-07-21T22:32:15.096" v="1292" actId="478"/>
          <ac:picMkLst>
            <pc:docMk/>
            <pc:sldMk cId="2817702025" sldId="274"/>
            <ac:picMk id="31" creationId="{5EB27C7E-33FC-8A7F-DD9D-BFD639F22915}"/>
          </ac:picMkLst>
        </pc:picChg>
        <pc:picChg chg="add del mod">
          <ac:chgData name="Anna Carolina Gianordoli Malta" userId="61b0b499-5cea-420b-b326-27dd32b815dd" providerId="ADAL" clId="{AB225F01-CF9C-419F-9A81-74748DEB75B8}" dt="2025-07-21T22:36:48.584" v="1342" actId="478"/>
          <ac:picMkLst>
            <pc:docMk/>
            <pc:sldMk cId="2817702025" sldId="274"/>
            <ac:picMk id="34" creationId="{534FC449-E59C-3656-03F9-F64C200A88B8}"/>
          </ac:picMkLst>
        </pc:picChg>
        <pc:picChg chg="add del mod">
          <ac:chgData name="Anna Carolina Gianordoli Malta" userId="61b0b499-5cea-420b-b326-27dd32b815dd" providerId="ADAL" clId="{AB225F01-CF9C-419F-9A81-74748DEB75B8}" dt="2025-07-21T22:37:14.309" v="1346" actId="478"/>
          <ac:picMkLst>
            <pc:docMk/>
            <pc:sldMk cId="2817702025" sldId="274"/>
            <ac:picMk id="36" creationId="{0B7ECAF2-1A7A-04DB-01B9-64482787AE36}"/>
          </ac:picMkLst>
        </pc:picChg>
        <pc:picChg chg="add del mod">
          <ac:chgData name="Anna Carolina Gianordoli Malta" userId="61b0b499-5cea-420b-b326-27dd32b815dd" providerId="ADAL" clId="{AB225F01-CF9C-419F-9A81-74748DEB75B8}" dt="2025-07-21T22:38:09.751" v="1355" actId="478"/>
          <ac:picMkLst>
            <pc:docMk/>
            <pc:sldMk cId="2817702025" sldId="274"/>
            <ac:picMk id="38" creationId="{97FA25C1-FB0C-1370-8FD5-8EC5C9510D6C}"/>
          </ac:picMkLst>
        </pc:picChg>
        <pc:picChg chg="add mod">
          <ac:chgData name="Anna Carolina Gianordoli Malta" userId="61b0b499-5cea-420b-b326-27dd32b815dd" providerId="ADAL" clId="{AB225F01-CF9C-419F-9A81-74748DEB75B8}" dt="2025-07-21T22:38:57.984" v="1362" actId="14100"/>
          <ac:picMkLst>
            <pc:docMk/>
            <pc:sldMk cId="2817702025" sldId="274"/>
            <ac:picMk id="40" creationId="{15631960-C5F1-7AF1-2D94-2BE305FFA77A}"/>
          </ac:picMkLst>
        </pc:picChg>
        <pc:picChg chg="add del mod">
          <ac:chgData name="Anna Carolina Gianordoli Malta" userId="61b0b499-5cea-420b-b326-27dd32b815dd" providerId="ADAL" clId="{AB225F01-CF9C-419F-9A81-74748DEB75B8}" dt="2025-07-21T22:25:21.917" v="1263" actId="478"/>
          <ac:picMkLst>
            <pc:docMk/>
            <pc:sldMk cId="2817702025" sldId="274"/>
            <ac:picMk id="2050" creationId="{62290598-F426-6BCB-38B9-41E6BAB6F46D}"/>
          </ac:picMkLst>
        </pc:picChg>
      </pc:sldChg>
      <pc:sldChg chg="addSp modSp add mod">
        <pc:chgData name="Anna Carolina Gianordoli Malta" userId="61b0b499-5cea-420b-b326-27dd32b815dd" providerId="ADAL" clId="{AB225F01-CF9C-419F-9A81-74748DEB75B8}" dt="2025-07-21T22:45:04.969" v="1402" actId="113"/>
        <pc:sldMkLst>
          <pc:docMk/>
          <pc:sldMk cId="2477732621" sldId="275"/>
        </pc:sldMkLst>
        <pc:spChg chg="mod">
          <ac:chgData name="Anna Carolina Gianordoli Malta" userId="61b0b499-5cea-420b-b326-27dd32b815dd" providerId="ADAL" clId="{AB225F01-CF9C-419F-9A81-74748DEB75B8}" dt="2025-07-21T22:42:15.098" v="1386" actId="164"/>
          <ac:spMkLst>
            <pc:docMk/>
            <pc:sldMk cId="2477732621" sldId="275"/>
            <ac:spMk id="20" creationId="{4A226153-7CB8-02C1-166A-DE37AE3D2905}"/>
          </ac:spMkLst>
        </pc:spChg>
        <pc:spChg chg="mod">
          <ac:chgData name="Anna Carolina Gianordoli Malta" userId="61b0b499-5cea-420b-b326-27dd32b815dd" providerId="ADAL" clId="{AB225F01-CF9C-419F-9A81-74748DEB75B8}" dt="2025-07-21T22:42:15.098" v="1386" actId="164"/>
          <ac:spMkLst>
            <pc:docMk/>
            <pc:sldMk cId="2477732621" sldId="275"/>
            <ac:spMk id="22" creationId="{53F1EDC1-F3E8-BF85-7DAE-7DA9D6B364DA}"/>
          </ac:spMkLst>
        </pc:spChg>
        <pc:spChg chg="mod">
          <ac:chgData name="Anna Carolina Gianordoli Malta" userId="61b0b499-5cea-420b-b326-27dd32b815dd" providerId="ADAL" clId="{AB225F01-CF9C-419F-9A81-74748DEB75B8}" dt="2025-07-21T22:42:07.848" v="1385" actId="164"/>
          <ac:spMkLst>
            <pc:docMk/>
            <pc:sldMk cId="2477732621" sldId="275"/>
            <ac:spMk id="23" creationId="{D35F60E7-0B32-10B3-B379-1DDE6E81C160}"/>
          </ac:spMkLst>
        </pc:spChg>
        <pc:spChg chg="mod">
          <ac:chgData name="Anna Carolina Gianordoli Malta" userId="61b0b499-5cea-420b-b326-27dd32b815dd" providerId="ADAL" clId="{AB225F01-CF9C-419F-9A81-74748DEB75B8}" dt="2025-07-21T22:42:07.848" v="1385" actId="164"/>
          <ac:spMkLst>
            <pc:docMk/>
            <pc:sldMk cId="2477732621" sldId="275"/>
            <ac:spMk id="24" creationId="{4CEC62C9-4A16-D255-818B-8B2729A9E8DF}"/>
          </ac:spMkLst>
        </pc:spChg>
        <pc:spChg chg="mod">
          <ac:chgData name="Anna Carolina Gianordoli Malta" userId="61b0b499-5cea-420b-b326-27dd32b815dd" providerId="ADAL" clId="{AB225F01-CF9C-419F-9A81-74748DEB75B8}" dt="2025-07-21T22:42:07.848" v="1385" actId="164"/>
          <ac:spMkLst>
            <pc:docMk/>
            <pc:sldMk cId="2477732621" sldId="275"/>
            <ac:spMk id="25" creationId="{25A9416A-9A47-AFC8-FC7F-3DF9B4B01480}"/>
          </ac:spMkLst>
        </pc:spChg>
        <pc:spChg chg="mod">
          <ac:chgData name="Anna Carolina Gianordoli Malta" userId="61b0b499-5cea-420b-b326-27dd32b815dd" providerId="ADAL" clId="{AB225F01-CF9C-419F-9A81-74748DEB75B8}" dt="2025-07-21T22:42:07.848" v="1385" actId="164"/>
          <ac:spMkLst>
            <pc:docMk/>
            <pc:sldMk cId="2477732621" sldId="275"/>
            <ac:spMk id="26" creationId="{F6AE1F88-05B5-1DD9-E628-859D4F77E824}"/>
          </ac:spMkLst>
        </pc:spChg>
        <pc:spChg chg="mod">
          <ac:chgData name="Anna Carolina Gianordoli Malta" userId="61b0b499-5cea-420b-b326-27dd32b815dd" providerId="ADAL" clId="{AB225F01-CF9C-419F-9A81-74748DEB75B8}" dt="2025-07-21T22:42:15.098" v="1386" actId="164"/>
          <ac:spMkLst>
            <pc:docMk/>
            <pc:sldMk cId="2477732621" sldId="275"/>
            <ac:spMk id="27" creationId="{C765D967-D8D0-FD44-2DD8-A867D6897B27}"/>
          </ac:spMkLst>
        </pc:spChg>
        <pc:spChg chg="mod">
          <ac:chgData name="Anna Carolina Gianordoli Malta" userId="61b0b499-5cea-420b-b326-27dd32b815dd" providerId="ADAL" clId="{AB225F01-CF9C-419F-9A81-74748DEB75B8}" dt="2025-07-21T22:42:15.098" v="1386" actId="164"/>
          <ac:spMkLst>
            <pc:docMk/>
            <pc:sldMk cId="2477732621" sldId="275"/>
            <ac:spMk id="28" creationId="{31046251-2AB6-E267-ADDF-E17CC1381122}"/>
          </ac:spMkLst>
        </pc:spChg>
        <pc:spChg chg="mod">
          <ac:chgData name="Anna Carolina Gianordoli Malta" userId="61b0b499-5cea-420b-b326-27dd32b815dd" providerId="ADAL" clId="{AB225F01-CF9C-419F-9A81-74748DEB75B8}" dt="2025-07-21T22:45:04.969" v="1402" actId="113"/>
          <ac:spMkLst>
            <pc:docMk/>
            <pc:sldMk cId="2477732621" sldId="275"/>
            <ac:spMk id="103" creationId="{3F148403-ED04-CD40-E2C7-CE84BF12BF0C}"/>
          </ac:spMkLst>
        </pc:spChg>
        <pc:grpChg chg="add mod">
          <ac:chgData name="Anna Carolina Gianordoli Malta" userId="61b0b499-5cea-420b-b326-27dd32b815dd" providerId="ADAL" clId="{AB225F01-CF9C-419F-9A81-74748DEB75B8}" dt="2025-07-21T22:44:56.493" v="1401" actId="1036"/>
          <ac:grpSpMkLst>
            <pc:docMk/>
            <pc:sldMk cId="2477732621" sldId="275"/>
            <ac:grpSpMk id="2" creationId="{96545BB6-BA36-94FA-957C-85329D3C28A0}"/>
          </ac:grpSpMkLst>
        </pc:grpChg>
        <pc:grpChg chg="add mod">
          <ac:chgData name="Anna Carolina Gianordoli Malta" userId="61b0b499-5cea-420b-b326-27dd32b815dd" providerId="ADAL" clId="{AB225F01-CF9C-419F-9A81-74748DEB75B8}" dt="2025-07-21T22:44:56.493" v="1401" actId="1036"/>
          <ac:grpSpMkLst>
            <pc:docMk/>
            <pc:sldMk cId="2477732621" sldId="275"/>
            <ac:grpSpMk id="3" creationId="{38E679CA-EC0F-708D-3F42-AAD718B80ABD}"/>
          </ac:grpSpMkLst>
        </pc:grpChg>
      </pc:sldChg>
      <pc:sldChg chg="modSp add mod">
        <pc:chgData name="Anna Carolina Gianordoli Malta" userId="61b0b499-5cea-420b-b326-27dd32b815dd" providerId="ADAL" clId="{AB225F01-CF9C-419F-9A81-74748DEB75B8}" dt="2025-07-21T22:56:06.929" v="1747"/>
        <pc:sldMkLst>
          <pc:docMk/>
          <pc:sldMk cId="1350371343" sldId="276"/>
        </pc:sldMkLst>
        <pc:spChg chg="mod">
          <ac:chgData name="Anna Carolina Gianordoli Malta" userId="61b0b499-5cea-420b-b326-27dd32b815dd" providerId="ADAL" clId="{AB225F01-CF9C-419F-9A81-74748DEB75B8}" dt="2025-07-21T22:56:01.071" v="1746" actId="20577"/>
          <ac:spMkLst>
            <pc:docMk/>
            <pc:sldMk cId="1350371343" sldId="276"/>
            <ac:spMk id="17" creationId="{DC13743F-6A10-5415-CB02-0DE3880137D1}"/>
          </ac:spMkLst>
        </pc:spChg>
        <pc:spChg chg="mod">
          <ac:chgData name="Anna Carolina Gianordoli Malta" userId="61b0b499-5cea-420b-b326-27dd32b815dd" providerId="ADAL" clId="{AB225F01-CF9C-419F-9A81-74748DEB75B8}" dt="2025-07-21T22:56:06.929" v="1747"/>
          <ac:spMkLst>
            <pc:docMk/>
            <pc:sldMk cId="1350371343" sldId="276"/>
            <ac:spMk id="18" creationId="{FD3C0B64-CBEB-C3F4-4A8A-C8C301BA071A}"/>
          </ac:spMkLst>
        </pc:spChg>
      </pc:sldChg>
      <pc:sldChg chg="modSp add mod">
        <pc:chgData name="Anna Carolina Gianordoli Malta" userId="61b0b499-5cea-420b-b326-27dd32b815dd" providerId="ADAL" clId="{AB225F01-CF9C-419F-9A81-74748DEB75B8}" dt="2025-07-21T22:56:36.340" v="1757" actId="20577"/>
        <pc:sldMkLst>
          <pc:docMk/>
          <pc:sldMk cId="3637154446" sldId="277"/>
        </pc:sldMkLst>
        <pc:spChg chg="mod">
          <ac:chgData name="Anna Carolina Gianordoli Malta" userId="61b0b499-5cea-420b-b326-27dd32b815dd" providerId="ADAL" clId="{AB225F01-CF9C-419F-9A81-74748DEB75B8}" dt="2025-07-21T22:56:36.340" v="1757" actId="20577"/>
          <ac:spMkLst>
            <pc:docMk/>
            <pc:sldMk cId="3637154446" sldId="277"/>
            <ac:spMk id="15" creationId="{178916D7-83AE-0B48-8404-98765838D60B}"/>
          </ac:spMkLst>
        </pc:spChg>
      </pc:sldChg>
      <pc:sldChg chg="addSp delSp modSp add del mod">
        <pc:chgData name="Anna Carolina Gianordoli Malta" userId="61b0b499-5cea-420b-b326-27dd32b815dd" providerId="ADAL" clId="{AB225F01-CF9C-419F-9A81-74748DEB75B8}" dt="2025-07-21T23:05:53.094" v="1909" actId="47"/>
        <pc:sldMkLst>
          <pc:docMk/>
          <pc:sldMk cId="1801018934" sldId="278"/>
        </pc:sldMkLst>
        <pc:spChg chg="add del mod">
          <ac:chgData name="Anna Carolina Gianordoli Malta" userId="61b0b499-5cea-420b-b326-27dd32b815dd" providerId="ADAL" clId="{AB225F01-CF9C-419F-9A81-74748DEB75B8}" dt="2025-07-21T22:57:42.664" v="1762" actId="478"/>
          <ac:spMkLst>
            <pc:docMk/>
            <pc:sldMk cId="1801018934" sldId="278"/>
            <ac:spMk id="5" creationId="{493412EF-D3BE-AE2D-DD28-CB51CD6459B9}"/>
          </ac:spMkLst>
        </pc:spChg>
        <pc:spChg chg="add del mod">
          <ac:chgData name="Anna Carolina Gianordoli Malta" userId="61b0b499-5cea-420b-b326-27dd32b815dd" providerId="ADAL" clId="{AB225F01-CF9C-419F-9A81-74748DEB75B8}" dt="2025-07-21T23:01:09.645" v="1786" actId="478"/>
          <ac:spMkLst>
            <pc:docMk/>
            <pc:sldMk cId="1801018934" sldId="278"/>
            <ac:spMk id="7" creationId="{822B740E-B930-4F4C-DB0C-5AC45D77E93C}"/>
          </ac:spMkLst>
        </pc:spChg>
        <pc:spChg chg="add mod">
          <ac:chgData name="Anna Carolina Gianordoli Malta" userId="61b0b499-5cea-420b-b326-27dd32b815dd" providerId="ADAL" clId="{AB225F01-CF9C-419F-9A81-74748DEB75B8}" dt="2025-07-21T23:02:05.283" v="1802" actId="1076"/>
          <ac:spMkLst>
            <pc:docMk/>
            <pc:sldMk cId="1801018934" sldId="278"/>
            <ac:spMk id="11" creationId="{7E716FCD-3E55-063F-A678-EF142769A6F8}"/>
          </ac:spMkLst>
        </pc:spChg>
        <pc:spChg chg="add mod">
          <ac:chgData name="Anna Carolina Gianordoli Malta" userId="61b0b499-5cea-420b-b326-27dd32b815dd" providerId="ADAL" clId="{AB225F01-CF9C-419F-9A81-74748DEB75B8}" dt="2025-07-21T23:01:41.532" v="1797" actId="1076"/>
          <ac:spMkLst>
            <pc:docMk/>
            <pc:sldMk cId="1801018934" sldId="278"/>
            <ac:spMk id="13" creationId="{DD8700A2-8D65-ADC2-86B5-60F1BF84C2DF}"/>
          </ac:spMkLst>
        </pc:spChg>
        <pc:spChg chg="add mod">
          <ac:chgData name="Anna Carolina Gianordoli Malta" userId="61b0b499-5cea-420b-b326-27dd32b815dd" providerId="ADAL" clId="{AB225F01-CF9C-419F-9A81-74748DEB75B8}" dt="2025-07-21T23:01:31.295" v="1793" actId="14100"/>
          <ac:spMkLst>
            <pc:docMk/>
            <pc:sldMk cId="1801018934" sldId="278"/>
            <ac:spMk id="15" creationId="{C4A4E7F4-C5BE-EBB8-AD9F-EA21C37BC849}"/>
          </ac:spMkLst>
        </pc:spChg>
        <pc:spChg chg="add mod">
          <ac:chgData name="Anna Carolina Gianordoli Malta" userId="61b0b499-5cea-420b-b326-27dd32b815dd" providerId="ADAL" clId="{AB225F01-CF9C-419F-9A81-74748DEB75B8}" dt="2025-07-21T23:01:34.101" v="1794" actId="1076"/>
          <ac:spMkLst>
            <pc:docMk/>
            <pc:sldMk cId="1801018934" sldId="278"/>
            <ac:spMk id="17" creationId="{61F8BB07-15DF-43B7-6AD9-AD7881AFB069}"/>
          </ac:spMkLst>
        </pc:spChg>
        <pc:spChg chg="add mod">
          <ac:chgData name="Anna Carolina Gianordoli Malta" userId="61b0b499-5cea-420b-b326-27dd32b815dd" providerId="ADAL" clId="{AB225F01-CF9C-419F-9A81-74748DEB75B8}" dt="2025-07-21T23:02:09.581" v="1804" actId="1076"/>
          <ac:spMkLst>
            <pc:docMk/>
            <pc:sldMk cId="1801018934" sldId="278"/>
            <ac:spMk id="19" creationId="{610111F4-E495-F747-7D56-61D107775921}"/>
          </ac:spMkLst>
        </pc:spChg>
        <pc:spChg chg="del">
          <ac:chgData name="Anna Carolina Gianordoli Malta" userId="61b0b499-5cea-420b-b326-27dd32b815dd" providerId="ADAL" clId="{AB225F01-CF9C-419F-9A81-74748DEB75B8}" dt="2025-07-21T22:57:40.973" v="1761" actId="478"/>
          <ac:spMkLst>
            <pc:docMk/>
            <pc:sldMk cId="1801018934" sldId="278"/>
            <ac:spMk id="115" creationId="{52E0DFC1-19F5-31AA-DA46-0852CE10E422}"/>
          </ac:spMkLst>
        </pc:spChg>
        <pc:picChg chg="del">
          <ac:chgData name="Anna Carolina Gianordoli Malta" userId="61b0b499-5cea-420b-b326-27dd32b815dd" providerId="ADAL" clId="{AB225F01-CF9C-419F-9A81-74748DEB75B8}" dt="2025-07-21T22:57:36.209" v="1759" actId="478"/>
          <ac:picMkLst>
            <pc:docMk/>
            <pc:sldMk cId="1801018934" sldId="278"/>
            <ac:picMk id="3" creationId="{E151FC60-48CF-1CE6-404A-B8A90FDAC72B}"/>
          </ac:picMkLst>
        </pc:picChg>
        <pc:picChg chg="del mod">
          <ac:chgData name="Anna Carolina Gianordoli Malta" userId="61b0b499-5cea-420b-b326-27dd32b815dd" providerId="ADAL" clId="{AB225F01-CF9C-419F-9A81-74748DEB75B8}" dt="2025-07-21T23:02:22.126" v="1805" actId="478"/>
          <ac:picMkLst>
            <pc:docMk/>
            <pc:sldMk cId="1801018934" sldId="278"/>
            <ac:picMk id="4" creationId="{AE7522C0-21C2-8B19-7AC9-9B9E1391D6A5}"/>
          </ac:picMkLst>
        </pc:picChg>
        <pc:picChg chg="add mod ord modCrop">
          <ac:chgData name="Anna Carolina Gianordoli Malta" userId="61b0b499-5cea-420b-b326-27dd32b815dd" providerId="ADAL" clId="{AB225F01-CF9C-419F-9A81-74748DEB75B8}" dt="2025-07-21T23:00:26.511" v="1774" actId="167"/>
          <ac:picMkLst>
            <pc:docMk/>
            <pc:sldMk cId="1801018934" sldId="278"/>
            <ac:picMk id="9" creationId="{3C3E61FB-AE01-1AA1-32BD-CF3B439A4A81}"/>
          </ac:picMkLst>
        </pc:picChg>
      </pc:sldChg>
      <pc:sldChg chg="addSp modSp add mod">
        <pc:chgData name="Anna Carolina Gianordoli Malta" userId="61b0b499-5cea-420b-b326-27dd32b815dd" providerId="ADAL" clId="{AB225F01-CF9C-419F-9A81-74748DEB75B8}" dt="2025-07-22T00:50:23.473" v="3905" actId="20577"/>
        <pc:sldMkLst>
          <pc:docMk/>
          <pc:sldMk cId="1114790661" sldId="279"/>
        </pc:sldMkLst>
        <pc:spChg chg="add mod">
          <ac:chgData name="Anna Carolina Gianordoli Malta" userId="61b0b499-5cea-420b-b326-27dd32b815dd" providerId="ADAL" clId="{AB225F01-CF9C-419F-9A81-74748DEB75B8}" dt="2025-07-22T00:50:23.473" v="3905" actId="20577"/>
          <ac:spMkLst>
            <pc:docMk/>
            <pc:sldMk cId="1114790661" sldId="279"/>
            <ac:spMk id="2" creationId="{D2955419-C4F8-6456-BC71-344CFADCA8B4}"/>
          </ac:spMkLst>
        </pc:spChg>
        <pc:spChg chg="mod">
          <ac:chgData name="Anna Carolina Gianordoli Malta" userId="61b0b499-5cea-420b-b326-27dd32b815dd" providerId="ADAL" clId="{AB225F01-CF9C-419F-9A81-74748DEB75B8}" dt="2025-07-21T23:04:37.800" v="1814" actId="1076"/>
          <ac:spMkLst>
            <pc:docMk/>
            <pc:sldMk cId="1114790661" sldId="279"/>
            <ac:spMk id="11" creationId="{C0F0486B-0EDF-6C3E-B971-2EFB3C96A96E}"/>
          </ac:spMkLst>
        </pc:spChg>
        <pc:spChg chg="mod">
          <ac:chgData name="Anna Carolina Gianordoli Malta" userId="61b0b499-5cea-420b-b326-27dd32b815dd" providerId="ADAL" clId="{AB225F01-CF9C-419F-9A81-74748DEB75B8}" dt="2025-07-21T23:04:37.800" v="1814" actId="1076"/>
          <ac:spMkLst>
            <pc:docMk/>
            <pc:sldMk cId="1114790661" sldId="279"/>
            <ac:spMk id="13" creationId="{9C247175-F5E5-333A-E09C-ADB517B76A87}"/>
          </ac:spMkLst>
        </pc:spChg>
        <pc:spChg chg="mod">
          <ac:chgData name="Anna Carolina Gianordoli Malta" userId="61b0b499-5cea-420b-b326-27dd32b815dd" providerId="ADAL" clId="{AB225F01-CF9C-419F-9A81-74748DEB75B8}" dt="2025-07-21T23:04:37.800" v="1814" actId="1076"/>
          <ac:spMkLst>
            <pc:docMk/>
            <pc:sldMk cId="1114790661" sldId="279"/>
            <ac:spMk id="15" creationId="{AA4C310D-F31D-5FFB-022B-A35CBC1B60CF}"/>
          </ac:spMkLst>
        </pc:spChg>
        <pc:spChg chg="mod">
          <ac:chgData name="Anna Carolina Gianordoli Malta" userId="61b0b499-5cea-420b-b326-27dd32b815dd" providerId="ADAL" clId="{AB225F01-CF9C-419F-9A81-74748DEB75B8}" dt="2025-07-21T23:04:37.800" v="1814" actId="1076"/>
          <ac:spMkLst>
            <pc:docMk/>
            <pc:sldMk cId="1114790661" sldId="279"/>
            <ac:spMk id="17" creationId="{E94CCA71-C4C3-27D3-CF4F-7FA42D2F2749}"/>
          </ac:spMkLst>
        </pc:spChg>
        <pc:spChg chg="mod">
          <ac:chgData name="Anna Carolina Gianordoli Malta" userId="61b0b499-5cea-420b-b326-27dd32b815dd" providerId="ADAL" clId="{AB225F01-CF9C-419F-9A81-74748DEB75B8}" dt="2025-07-21T23:04:37.800" v="1814" actId="1076"/>
          <ac:spMkLst>
            <pc:docMk/>
            <pc:sldMk cId="1114790661" sldId="279"/>
            <ac:spMk id="19" creationId="{F9E6466E-B67F-F259-EAA7-80D6ED26249B}"/>
          </ac:spMkLst>
        </pc:spChg>
        <pc:picChg chg="mod">
          <ac:chgData name="Anna Carolina Gianordoli Malta" userId="61b0b499-5cea-420b-b326-27dd32b815dd" providerId="ADAL" clId="{AB225F01-CF9C-419F-9A81-74748DEB75B8}" dt="2025-07-21T23:04:37.800" v="1814" actId="1076"/>
          <ac:picMkLst>
            <pc:docMk/>
            <pc:sldMk cId="1114790661" sldId="279"/>
            <ac:picMk id="9" creationId="{73CABA47-7BDC-7AA8-F91F-29ACCBA37050}"/>
          </ac:picMkLst>
        </pc:picChg>
      </pc:sldChg>
      <pc:sldChg chg="addSp delSp modSp add del mod">
        <pc:chgData name="Anna Carolina Gianordoli Malta" userId="61b0b499-5cea-420b-b326-27dd32b815dd" providerId="ADAL" clId="{AB225F01-CF9C-419F-9A81-74748DEB75B8}" dt="2025-07-21T23:20:39.192" v="2317" actId="47"/>
        <pc:sldMkLst>
          <pc:docMk/>
          <pc:sldMk cId="2272663724" sldId="280"/>
        </pc:sldMkLst>
        <pc:spChg chg="add del mod">
          <ac:chgData name="Anna Carolina Gianordoli Malta" userId="61b0b499-5cea-420b-b326-27dd32b815dd" providerId="ADAL" clId="{AB225F01-CF9C-419F-9A81-74748DEB75B8}" dt="2025-07-21T23:08:20.793" v="1913" actId="478"/>
          <ac:spMkLst>
            <pc:docMk/>
            <pc:sldMk cId="2272663724" sldId="280"/>
            <ac:spMk id="3" creationId="{4B53B820-C5B9-86AE-6F4D-BE3C511525AD}"/>
          </ac:spMkLst>
        </pc:spChg>
        <pc:spChg chg="add mod">
          <ac:chgData name="Anna Carolina Gianordoli Malta" userId="61b0b499-5cea-420b-b326-27dd32b815dd" providerId="ADAL" clId="{AB225F01-CF9C-419F-9A81-74748DEB75B8}" dt="2025-07-21T23:09:40.974" v="1919" actId="1076"/>
          <ac:spMkLst>
            <pc:docMk/>
            <pc:sldMk cId="2272663724" sldId="280"/>
            <ac:spMk id="5" creationId="{40F235F4-B98A-E703-33B7-DF32243B0C0C}"/>
          </ac:spMkLst>
        </pc:spChg>
        <pc:spChg chg="add mod">
          <ac:chgData name="Anna Carolina Gianordoli Malta" userId="61b0b499-5cea-420b-b326-27dd32b815dd" providerId="ADAL" clId="{AB225F01-CF9C-419F-9A81-74748DEB75B8}" dt="2025-07-21T23:11:50.066" v="2027" actId="1076"/>
          <ac:spMkLst>
            <pc:docMk/>
            <pc:sldMk cId="2272663724" sldId="280"/>
            <ac:spMk id="6" creationId="{C33CF030-5046-E0DD-F461-230CF9111338}"/>
          </ac:spMkLst>
        </pc:spChg>
        <pc:spChg chg="add mod">
          <ac:chgData name="Anna Carolina Gianordoli Malta" userId="61b0b499-5cea-420b-b326-27dd32b815dd" providerId="ADAL" clId="{AB225F01-CF9C-419F-9A81-74748DEB75B8}" dt="2025-07-21T23:11:50.066" v="2027" actId="1076"/>
          <ac:spMkLst>
            <pc:docMk/>
            <pc:sldMk cId="2272663724" sldId="280"/>
            <ac:spMk id="7" creationId="{3152E51A-0CF8-1BDA-CF65-55BF4F150BC2}"/>
          </ac:spMkLst>
        </pc:spChg>
        <pc:spChg chg="add mod">
          <ac:chgData name="Anna Carolina Gianordoli Malta" userId="61b0b499-5cea-420b-b326-27dd32b815dd" providerId="ADAL" clId="{AB225F01-CF9C-419F-9A81-74748DEB75B8}" dt="2025-07-21T23:11:50.066" v="2027" actId="1076"/>
          <ac:spMkLst>
            <pc:docMk/>
            <pc:sldMk cId="2272663724" sldId="280"/>
            <ac:spMk id="8" creationId="{87BAB54F-420E-E20A-3D51-645D2F69FB7A}"/>
          </ac:spMkLst>
        </pc:spChg>
        <pc:spChg chg="add mod">
          <ac:chgData name="Anna Carolina Gianordoli Malta" userId="61b0b499-5cea-420b-b326-27dd32b815dd" providerId="ADAL" clId="{AB225F01-CF9C-419F-9A81-74748DEB75B8}" dt="2025-07-21T23:11:56.338" v="2029" actId="1076"/>
          <ac:spMkLst>
            <pc:docMk/>
            <pc:sldMk cId="2272663724" sldId="280"/>
            <ac:spMk id="10" creationId="{C5707A6C-EDF2-B6A5-EEE1-2E34B85B3969}"/>
          </ac:spMkLst>
        </pc:spChg>
        <pc:spChg chg="del">
          <ac:chgData name="Anna Carolina Gianordoli Malta" userId="61b0b499-5cea-420b-b326-27dd32b815dd" providerId="ADAL" clId="{AB225F01-CF9C-419F-9A81-74748DEB75B8}" dt="2025-07-21T23:08:19.169" v="1912" actId="478"/>
          <ac:spMkLst>
            <pc:docMk/>
            <pc:sldMk cId="2272663724" sldId="280"/>
            <ac:spMk id="121" creationId="{6F824CC1-B2C8-27F4-A66A-37577924E4B7}"/>
          </ac:spMkLst>
        </pc:spChg>
      </pc:sldChg>
      <pc:sldChg chg="addSp delSp modSp add mod">
        <pc:chgData name="Anna Carolina Gianordoli Malta" userId="61b0b499-5cea-420b-b326-27dd32b815dd" providerId="ADAL" clId="{AB225F01-CF9C-419F-9A81-74748DEB75B8}" dt="2025-07-21T23:21:07.345" v="2342" actId="1076"/>
        <pc:sldMkLst>
          <pc:docMk/>
          <pc:sldMk cId="1906971180" sldId="281"/>
        </pc:sldMkLst>
        <pc:spChg chg="add del mod">
          <ac:chgData name="Anna Carolina Gianordoli Malta" userId="61b0b499-5cea-420b-b326-27dd32b815dd" providerId="ADAL" clId="{AB225F01-CF9C-419F-9A81-74748DEB75B8}" dt="2025-07-21T23:19:51.307" v="2307" actId="478"/>
          <ac:spMkLst>
            <pc:docMk/>
            <pc:sldMk cId="1906971180" sldId="281"/>
            <ac:spMk id="2" creationId="{AC299FBB-7367-48A3-A8B0-DEAA60D5229B}"/>
          </ac:spMkLst>
        </pc:spChg>
        <pc:spChg chg="add del mod">
          <ac:chgData name="Anna Carolina Gianordoli Malta" userId="61b0b499-5cea-420b-b326-27dd32b815dd" providerId="ADAL" clId="{AB225F01-CF9C-419F-9A81-74748DEB75B8}" dt="2025-07-21T23:19:37.553" v="2305" actId="478"/>
          <ac:spMkLst>
            <pc:docMk/>
            <pc:sldMk cId="1906971180" sldId="281"/>
            <ac:spMk id="4" creationId="{1CCC5F2E-BABC-E673-9153-ECF23ED4D9C6}"/>
          </ac:spMkLst>
        </pc:spChg>
        <pc:spChg chg="mod">
          <ac:chgData name="Anna Carolina Gianordoli Malta" userId="61b0b499-5cea-420b-b326-27dd32b815dd" providerId="ADAL" clId="{AB225F01-CF9C-419F-9A81-74748DEB75B8}" dt="2025-07-21T23:20:26.988" v="2316" actId="1076"/>
          <ac:spMkLst>
            <pc:docMk/>
            <pc:sldMk cId="1906971180" sldId="281"/>
            <ac:spMk id="5" creationId="{3D5C587C-D1B0-43E7-712F-8F4C30CC012E}"/>
          </ac:spMkLst>
        </pc:spChg>
        <pc:spChg chg="mod">
          <ac:chgData name="Anna Carolina Gianordoli Malta" userId="61b0b499-5cea-420b-b326-27dd32b815dd" providerId="ADAL" clId="{AB225F01-CF9C-419F-9A81-74748DEB75B8}" dt="2025-07-21T23:20:26.988" v="2316" actId="1076"/>
          <ac:spMkLst>
            <pc:docMk/>
            <pc:sldMk cId="1906971180" sldId="281"/>
            <ac:spMk id="6" creationId="{8B40AEE0-A6C6-4BEE-9D9E-AB67FE1DA357}"/>
          </ac:spMkLst>
        </pc:spChg>
        <pc:spChg chg="mod">
          <ac:chgData name="Anna Carolina Gianordoli Malta" userId="61b0b499-5cea-420b-b326-27dd32b815dd" providerId="ADAL" clId="{AB225F01-CF9C-419F-9A81-74748DEB75B8}" dt="2025-07-21T23:20:26.988" v="2316" actId="1076"/>
          <ac:spMkLst>
            <pc:docMk/>
            <pc:sldMk cId="1906971180" sldId="281"/>
            <ac:spMk id="7" creationId="{DF3353B1-6B2B-B3CA-0096-9C300981797D}"/>
          </ac:spMkLst>
        </pc:spChg>
        <pc:spChg chg="mod">
          <ac:chgData name="Anna Carolina Gianordoli Malta" userId="61b0b499-5cea-420b-b326-27dd32b815dd" providerId="ADAL" clId="{AB225F01-CF9C-419F-9A81-74748DEB75B8}" dt="2025-07-21T23:20:26.988" v="2316" actId="1076"/>
          <ac:spMkLst>
            <pc:docMk/>
            <pc:sldMk cId="1906971180" sldId="281"/>
            <ac:spMk id="8" creationId="{18D12BAB-D3DB-7CB6-646D-266119241BC3}"/>
          </ac:spMkLst>
        </pc:spChg>
        <pc:spChg chg="add mod">
          <ac:chgData name="Anna Carolina Gianordoli Malta" userId="61b0b499-5cea-420b-b326-27dd32b815dd" providerId="ADAL" clId="{AB225F01-CF9C-419F-9A81-74748DEB75B8}" dt="2025-07-21T23:21:07.345" v="2342" actId="1076"/>
          <ac:spMkLst>
            <pc:docMk/>
            <pc:sldMk cId="1906971180" sldId="281"/>
            <ac:spMk id="9" creationId="{27E8DC23-702E-3BEB-66F5-864EBE07D071}"/>
          </ac:spMkLst>
        </pc:spChg>
        <pc:spChg chg="del mod">
          <ac:chgData name="Anna Carolina Gianordoli Malta" userId="61b0b499-5cea-420b-b326-27dd32b815dd" providerId="ADAL" clId="{AB225F01-CF9C-419F-9A81-74748DEB75B8}" dt="2025-07-21T23:15:48.375" v="2163" actId="478"/>
          <ac:spMkLst>
            <pc:docMk/>
            <pc:sldMk cId="1906971180" sldId="281"/>
            <ac:spMk id="10" creationId="{564CD952-62FD-F96D-312C-4B1445A646D3}"/>
          </ac:spMkLst>
        </pc:spChg>
      </pc:sldChg>
      <pc:sldChg chg="addSp delSp modSp add mod">
        <pc:chgData name="Anna Carolina Gianordoli Malta" userId="61b0b499-5cea-420b-b326-27dd32b815dd" providerId="ADAL" clId="{AB225F01-CF9C-419F-9A81-74748DEB75B8}" dt="2025-07-21T23:26:03.172" v="2436" actId="20577"/>
        <pc:sldMkLst>
          <pc:docMk/>
          <pc:sldMk cId="1351114015" sldId="282"/>
        </pc:sldMkLst>
        <pc:spChg chg="add mod">
          <ac:chgData name="Anna Carolina Gianordoli Malta" userId="61b0b499-5cea-420b-b326-27dd32b815dd" providerId="ADAL" clId="{AB225F01-CF9C-419F-9A81-74748DEB75B8}" dt="2025-07-21T23:25:40.316" v="2404" actId="20577"/>
          <ac:spMkLst>
            <pc:docMk/>
            <pc:sldMk cId="1351114015" sldId="282"/>
            <ac:spMk id="2" creationId="{50360BB7-18D3-75A2-CE74-E87BD463010A}"/>
          </ac:spMkLst>
        </pc:spChg>
        <pc:spChg chg="add del mod">
          <ac:chgData name="Anna Carolina Gianordoli Malta" userId="61b0b499-5cea-420b-b326-27dd32b815dd" providerId="ADAL" clId="{AB225F01-CF9C-419F-9A81-74748DEB75B8}" dt="2025-07-21T23:24:21.026" v="2380" actId="478"/>
          <ac:spMkLst>
            <pc:docMk/>
            <pc:sldMk cId="1351114015" sldId="282"/>
            <ac:spMk id="3" creationId="{6A7A5F52-CB3C-5611-9F7F-6FB761F73574}"/>
          </ac:spMkLst>
        </pc:spChg>
        <pc:spChg chg="add mod">
          <ac:chgData name="Anna Carolina Gianordoli Malta" userId="61b0b499-5cea-420b-b326-27dd32b815dd" providerId="ADAL" clId="{AB225F01-CF9C-419F-9A81-74748DEB75B8}" dt="2025-07-21T23:26:03.172" v="2436" actId="20577"/>
          <ac:spMkLst>
            <pc:docMk/>
            <pc:sldMk cId="1351114015" sldId="282"/>
            <ac:spMk id="4" creationId="{43CB590A-4048-2048-090F-592D40BD26CA}"/>
          </ac:spMkLst>
        </pc:spChg>
        <pc:spChg chg="mod">
          <ac:chgData name="Anna Carolina Gianordoli Malta" userId="61b0b499-5cea-420b-b326-27dd32b815dd" providerId="ADAL" clId="{AB225F01-CF9C-419F-9A81-74748DEB75B8}" dt="2025-07-21T23:25:08.473" v="2386" actId="14100"/>
          <ac:spMkLst>
            <pc:docMk/>
            <pc:sldMk cId="1351114015" sldId="282"/>
            <ac:spMk id="127" creationId="{4E9943CA-FA10-9E7D-0110-2E925B411FF3}"/>
          </ac:spMkLst>
        </pc:spChg>
      </pc:sldChg>
      <pc:sldChg chg="addSp delSp modSp add mod">
        <pc:chgData name="Anna Carolina Gianordoli Malta" userId="61b0b499-5cea-420b-b326-27dd32b815dd" providerId="ADAL" clId="{AB225F01-CF9C-419F-9A81-74748DEB75B8}" dt="2025-07-21T23:44:30.853" v="2764" actId="207"/>
        <pc:sldMkLst>
          <pc:docMk/>
          <pc:sldMk cId="1370737214" sldId="283"/>
        </pc:sldMkLst>
        <pc:spChg chg="add del">
          <ac:chgData name="Anna Carolina Gianordoli Malta" userId="61b0b499-5cea-420b-b326-27dd32b815dd" providerId="ADAL" clId="{AB225F01-CF9C-419F-9A81-74748DEB75B8}" dt="2025-07-21T23:44:13.395" v="2758" actId="478"/>
          <ac:spMkLst>
            <pc:docMk/>
            <pc:sldMk cId="1370737214" sldId="283"/>
            <ac:spMk id="39" creationId="{CC7280A1-4A21-0A2E-1CEE-5B5C4614100A}"/>
          </ac:spMkLst>
        </pc:spChg>
        <pc:picChg chg="mod">
          <ac:chgData name="Anna Carolina Gianordoli Malta" userId="61b0b499-5cea-420b-b326-27dd32b815dd" providerId="ADAL" clId="{AB225F01-CF9C-419F-9A81-74748DEB75B8}" dt="2025-07-21T23:44:30.853" v="2764" actId="207"/>
          <ac:picMkLst>
            <pc:docMk/>
            <pc:sldMk cId="1370737214" sldId="283"/>
            <ac:picMk id="52" creationId="{F724F27B-BBFF-4D2A-584F-9F817C51CCF9}"/>
          </ac:picMkLst>
        </pc:picChg>
        <pc:picChg chg="del">
          <ac:chgData name="Anna Carolina Gianordoli Malta" userId="61b0b499-5cea-420b-b326-27dd32b815dd" providerId="ADAL" clId="{AB225F01-CF9C-419F-9A81-74748DEB75B8}" dt="2025-07-21T23:44:15.809" v="2759" actId="478"/>
          <ac:picMkLst>
            <pc:docMk/>
            <pc:sldMk cId="1370737214" sldId="283"/>
            <ac:picMk id="56" creationId="{BA76C414-E232-A19D-F665-8DF17D7DBFC1}"/>
          </ac:picMkLst>
        </pc:picChg>
      </pc:sldChg>
      <pc:sldChg chg="addSp delSp modSp add del mod">
        <pc:chgData name="Anna Carolina Gianordoli Malta" userId="61b0b499-5cea-420b-b326-27dd32b815dd" providerId="ADAL" clId="{AB225F01-CF9C-419F-9A81-74748DEB75B8}" dt="2025-07-22T00:45:12.669" v="3899" actId="47"/>
        <pc:sldMkLst>
          <pc:docMk/>
          <pc:sldMk cId="212506240" sldId="284"/>
        </pc:sldMkLst>
        <pc:spChg chg="add del mod">
          <ac:chgData name="Anna Carolina Gianordoli Malta" userId="61b0b499-5cea-420b-b326-27dd32b815dd" providerId="ADAL" clId="{AB225F01-CF9C-419F-9A81-74748DEB75B8}" dt="2025-07-21T23:53:34.471" v="2796" actId="478"/>
          <ac:spMkLst>
            <pc:docMk/>
            <pc:sldMk cId="212506240" sldId="284"/>
            <ac:spMk id="3" creationId="{0B36FAFB-835A-67C9-0520-C165E1EEE2FA}"/>
          </ac:spMkLst>
        </pc:spChg>
        <pc:spChg chg="add del mod">
          <ac:chgData name="Anna Carolina Gianordoli Malta" userId="61b0b499-5cea-420b-b326-27dd32b815dd" providerId="ADAL" clId="{AB225F01-CF9C-419F-9A81-74748DEB75B8}" dt="2025-07-21T23:55:57.310" v="2809" actId="478"/>
          <ac:spMkLst>
            <pc:docMk/>
            <pc:sldMk cId="212506240" sldId="284"/>
            <ac:spMk id="4" creationId="{D2C06FED-B201-9ACB-2FA5-6A6A43DF8016}"/>
          </ac:spMkLst>
        </pc:spChg>
        <pc:spChg chg="mod">
          <ac:chgData name="Anna Carolina Gianordoli Malta" userId="61b0b499-5cea-420b-b326-27dd32b815dd" providerId="ADAL" clId="{AB225F01-CF9C-419F-9A81-74748DEB75B8}" dt="2025-07-21T23:56:06.240" v="2812" actId="14100"/>
          <ac:spMkLst>
            <pc:docMk/>
            <pc:sldMk cId="212506240" sldId="284"/>
            <ac:spMk id="5" creationId="{FB7DBF11-1845-6111-85D0-0C0F90F1A8D7}"/>
          </ac:spMkLst>
        </pc:spChg>
        <pc:spChg chg="mod">
          <ac:chgData name="Anna Carolina Gianordoli Malta" userId="61b0b499-5cea-420b-b326-27dd32b815dd" providerId="ADAL" clId="{AB225F01-CF9C-419F-9A81-74748DEB75B8}" dt="2025-07-21T23:56:13.578" v="2813" actId="1076"/>
          <ac:spMkLst>
            <pc:docMk/>
            <pc:sldMk cId="212506240" sldId="284"/>
            <ac:spMk id="6" creationId="{D148A2B8-9462-7B57-A955-1BCC92DCD91D}"/>
          </ac:spMkLst>
        </pc:spChg>
        <pc:spChg chg="mod">
          <ac:chgData name="Anna Carolina Gianordoli Malta" userId="61b0b499-5cea-420b-b326-27dd32b815dd" providerId="ADAL" clId="{AB225F01-CF9C-419F-9A81-74748DEB75B8}" dt="2025-07-21T23:56:13.578" v="2813" actId="1076"/>
          <ac:spMkLst>
            <pc:docMk/>
            <pc:sldMk cId="212506240" sldId="284"/>
            <ac:spMk id="7" creationId="{2E7E1DEB-615D-1731-EFF1-1311CC7833FF}"/>
          </ac:spMkLst>
        </pc:spChg>
        <pc:spChg chg="mod">
          <ac:chgData name="Anna Carolina Gianordoli Malta" userId="61b0b499-5cea-420b-b326-27dd32b815dd" providerId="ADAL" clId="{AB225F01-CF9C-419F-9A81-74748DEB75B8}" dt="2025-07-21T23:56:13.578" v="2813" actId="1076"/>
          <ac:spMkLst>
            <pc:docMk/>
            <pc:sldMk cId="212506240" sldId="284"/>
            <ac:spMk id="8" creationId="{53CF72B0-F614-C18E-4A62-0EDE88274535}"/>
          </ac:spMkLst>
        </pc:spChg>
        <pc:spChg chg="del">
          <ac:chgData name="Anna Carolina Gianordoli Malta" userId="61b0b499-5cea-420b-b326-27dd32b815dd" providerId="ADAL" clId="{AB225F01-CF9C-419F-9A81-74748DEB75B8}" dt="2025-07-21T23:53:31.544" v="2795" actId="478"/>
          <ac:spMkLst>
            <pc:docMk/>
            <pc:sldMk cId="212506240" sldId="284"/>
            <ac:spMk id="9" creationId="{38431ACC-6A59-D2D5-0361-A1577C7C84C7}"/>
          </ac:spMkLst>
        </pc:spChg>
        <pc:spChg chg="mod">
          <ac:chgData name="Anna Carolina Gianordoli Malta" userId="61b0b499-5cea-420b-b326-27dd32b815dd" providerId="ADAL" clId="{AB225F01-CF9C-419F-9A81-74748DEB75B8}" dt="2025-07-21T23:52:46.915" v="2783"/>
          <ac:spMkLst>
            <pc:docMk/>
            <pc:sldMk cId="212506240" sldId="284"/>
            <ac:spMk id="120" creationId="{314B6013-381E-AC0C-8D38-FB3D6E495D14}"/>
          </ac:spMkLst>
        </pc:spChg>
      </pc:sldChg>
      <pc:sldChg chg="add del">
        <pc:chgData name="Anna Carolina Gianordoli Malta" userId="61b0b499-5cea-420b-b326-27dd32b815dd" providerId="ADAL" clId="{AB225F01-CF9C-419F-9A81-74748DEB75B8}" dt="2025-07-21T23:50:36.083" v="2767" actId="47"/>
        <pc:sldMkLst>
          <pc:docMk/>
          <pc:sldMk cId="1893894952" sldId="284"/>
        </pc:sldMkLst>
      </pc:sldChg>
      <pc:sldChg chg="addSp delSp modSp add del mod">
        <pc:chgData name="Anna Carolina Gianordoli Malta" userId="61b0b499-5cea-420b-b326-27dd32b815dd" providerId="ADAL" clId="{AB225F01-CF9C-419F-9A81-74748DEB75B8}" dt="2025-07-22T00:39:20.826" v="3850" actId="47"/>
        <pc:sldMkLst>
          <pc:docMk/>
          <pc:sldMk cId="4020206746" sldId="285"/>
        </pc:sldMkLst>
        <pc:spChg chg="add del mod">
          <ac:chgData name="Anna Carolina Gianordoli Malta" userId="61b0b499-5cea-420b-b326-27dd32b815dd" providerId="ADAL" clId="{AB225F01-CF9C-419F-9A81-74748DEB75B8}" dt="2025-07-22T00:01:42.768" v="3126" actId="478"/>
          <ac:spMkLst>
            <pc:docMk/>
            <pc:sldMk cId="4020206746" sldId="285"/>
            <ac:spMk id="2" creationId="{EBFF6D77-B11B-6F7F-47BD-E8DA3A2AA22F}"/>
          </ac:spMkLst>
        </pc:spChg>
        <pc:spChg chg="add mod">
          <ac:chgData name="Anna Carolina Gianordoli Malta" userId="61b0b499-5cea-420b-b326-27dd32b815dd" providerId="ADAL" clId="{AB225F01-CF9C-419F-9A81-74748DEB75B8}" dt="2025-07-22T00:07:30.145" v="3253" actId="14100"/>
          <ac:spMkLst>
            <pc:docMk/>
            <pc:sldMk cId="4020206746" sldId="285"/>
            <ac:spMk id="3" creationId="{0AB882D5-382A-721D-5618-126D9894EFB6}"/>
          </ac:spMkLst>
        </pc:spChg>
        <pc:spChg chg="add mod">
          <ac:chgData name="Anna Carolina Gianordoli Malta" userId="61b0b499-5cea-420b-b326-27dd32b815dd" providerId="ADAL" clId="{AB225F01-CF9C-419F-9A81-74748DEB75B8}" dt="2025-07-22T00:07:33.025" v="3254" actId="14100"/>
          <ac:spMkLst>
            <pc:docMk/>
            <pc:sldMk cId="4020206746" sldId="285"/>
            <ac:spMk id="4" creationId="{25C2AF83-094B-1F04-16B1-0B26564C2FDB}"/>
          </ac:spMkLst>
        </pc:spChg>
        <pc:spChg chg="del mod">
          <ac:chgData name="Anna Carolina Gianordoli Malta" userId="61b0b499-5cea-420b-b326-27dd32b815dd" providerId="ADAL" clId="{AB225F01-CF9C-419F-9A81-74748DEB75B8}" dt="2025-07-22T00:00:18.688" v="3063" actId="478"/>
          <ac:spMkLst>
            <pc:docMk/>
            <pc:sldMk cId="4020206746" sldId="285"/>
            <ac:spMk id="5" creationId="{94A72ACB-D034-5067-81F2-09BEF0F68C9A}"/>
          </ac:spMkLst>
        </pc:spChg>
        <pc:spChg chg="add del mod">
          <ac:chgData name="Anna Carolina Gianordoli Malta" userId="61b0b499-5cea-420b-b326-27dd32b815dd" providerId="ADAL" clId="{AB225F01-CF9C-419F-9A81-74748DEB75B8}" dt="2025-07-22T00:02:51.594" v="3139" actId="1076"/>
          <ac:spMkLst>
            <pc:docMk/>
            <pc:sldMk cId="4020206746" sldId="285"/>
            <ac:spMk id="6" creationId="{AEA7A647-E187-0230-4BD8-61BA40129117}"/>
          </ac:spMkLst>
        </pc:spChg>
        <pc:spChg chg="add del mod">
          <ac:chgData name="Anna Carolina Gianordoli Malta" userId="61b0b499-5cea-420b-b326-27dd32b815dd" providerId="ADAL" clId="{AB225F01-CF9C-419F-9A81-74748DEB75B8}" dt="2025-07-22T00:07:44.516" v="3256" actId="20577"/>
          <ac:spMkLst>
            <pc:docMk/>
            <pc:sldMk cId="4020206746" sldId="285"/>
            <ac:spMk id="7" creationId="{A3097593-3DA6-8512-A173-124F9D96B8FF}"/>
          </ac:spMkLst>
        </pc:spChg>
        <pc:spChg chg="add del mod">
          <ac:chgData name="Anna Carolina Gianordoli Malta" userId="61b0b499-5cea-420b-b326-27dd32b815dd" providerId="ADAL" clId="{AB225F01-CF9C-419F-9A81-74748DEB75B8}" dt="2025-07-22T00:07:55.643" v="3257" actId="6549"/>
          <ac:spMkLst>
            <pc:docMk/>
            <pc:sldMk cId="4020206746" sldId="285"/>
            <ac:spMk id="8" creationId="{4396F44C-A5DF-172F-E298-D701BB82567C}"/>
          </ac:spMkLst>
        </pc:spChg>
        <pc:spChg chg="add mod">
          <ac:chgData name="Anna Carolina Gianordoli Malta" userId="61b0b499-5cea-420b-b326-27dd32b815dd" providerId="ADAL" clId="{AB225F01-CF9C-419F-9A81-74748DEB75B8}" dt="2025-07-22T00:07:57.680" v="3258" actId="14100"/>
          <ac:spMkLst>
            <pc:docMk/>
            <pc:sldMk cId="4020206746" sldId="285"/>
            <ac:spMk id="9" creationId="{9A996EDE-8BF9-0223-2A5F-26619902C19B}"/>
          </ac:spMkLst>
        </pc:spChg>
        <pc:spChg chg="add del mod">
          <ac:chgData name="Anna Carolina Gianordoli Malta" userId="61b0b499-5cea-420b-b326-27dd32b815dd" providerId="ADAL" clId="{AB225F01-CF9C-419F-9A81-74748DEB75B8}" dt="2025-07-22T00:01:14.241" v="3086" actId="478"/>
          <ac:spMkLst>
            <pc:docMk/>
            <pc:sldMk cId="4020206746" sldId="285"/>
            <ac:spMk id="10" creationId="{B59DCA41-1B06-A1F3-EBDD-24BD7BC09E96}"/>
          </ac:spMkLst>
        </pc:spChg>
        <pc:spChg chg="add mod">
          <ac:chgData name="Anna Carolina Gianordoli Malta" userId="61b0b499-5cea-420b-b326-27dd32b815dd" providerId="ADAL" clId="{AB225F01-CF9C-419F-9A81-74748DEB75B8}" dt="2025-07-22T00:01:29.565" v="3093" actId="1076"/>
          <ac:spMkLst>
            <pc:docMk/>
            <pc:sldMk cId="4020206746" sldId="285"/>
            <ac:spMk id="11" creationId="{882EC049-8B67-F2AB-82BC-62A1D35A0AA3}"/>
          </ac:spMkLst>
        </pc:spChg>
        <pc:spChg chg="add del mod">
          <ac:chgData name="Anna Carolina Gianordoli Malta" userId="61b0b499-5cea-420b-b326-27dd32b815dd" providerId="ADAL" clId="{AB225F01-CF9C-419F-9A81-74748DEB75B8}" dt="2025-07-22T00:01:16.530" v="3087" actId="478"/>
          <ac:spMkLst>
            <pc:docMk/>
            <pc:sldMk cId="4020206746" sldId="285"/>
            <ac:spMk id="13" creationId="{19F4AA02-3921-0CBA-8004-D38D80ACDDDB}"/>
          </ac:spMkLst>
        </pc:spChg>
        <pc:spChg chg="add mod">
          <ac:chgData name="Anna Carolina Gianordoli Malta" userId="61b0b499-5cea-420b-b326-27dd32b815dd" providerId="ADAL" clId="{AB225F01-CF9C-419F-9A81-74748DEB75B8}" dt="2025-07-22T00:08:04.480" v="3259" actId="1076"/>
          <ac:spMkLst>
            <pc:docMk/>
            <pc:sldMk cId="4020206746" sldId="285"/>
            <ac:spMk id="14" creationId="{AF9B0CB0-F73E-8A28-3633-0043D6EA4986}"/>
          </ac:spMkLst>
        </pc:spChg>
        <pc:spChg chg="add mod">
          <ac:chgData name="Anna Carolina Gianordoli Malta" userId="61b0b499-5cea-420b-b326-27dd32b815dd" providerId="ADAL" clId="{AB225F01-CF9C-419F-9A81-74748DEB75B8}" dt="2025-07-22T00:07:17.656" v="3252" actId="108"/>
          <ac:spMkLst>
            <pc:docMk/>
            <pc:sldMk cId="4020206746" sldId="285"/>
            <ac:spMk id="18" creationId="{68EBF78D-0609-2B5E-C3E7-6BC37527DDF2}"/>
          </ac:spMkLst>
        </pc:spChg>
        <pc:spChg chg="add mod">
          <ac:chgData name="Anna Carolina Gianordoli Malta" userId="61b0b499-5cea-420b-b326-27dd32b815dd" providerId="ADAL" clId="{AB225F01-CF9C-419F-9A81-74748DEB75B8}" dt="2025-07-22T00:06:56.860" v="3247" actId="207"/>
          <ac:spMkLst>
            <pc:docMk/>
            <pc:sldMk cId="4020206746" sldId="285"/>
            <ac:spMk id="19" creationId="{BDF75109-CB1D-493E-DC79-AB542283035C}"/>
          </ac:spMkLst>
        </pc:spChg>
        <pc:spChg chg="add mod">
          <ac:chgData name="Anna Carolina Gianordoli Malta" userId="61b0b499-5cea-420b-b326-27dd32b815dd" providerId="ADAL" clId="{AB225F01-CF9C-419F-9A81-74748DEB75B8}" dt="2025-07-22T00:07:14.788" v="3251" actId="108"/>
          <ac:spMkLst>
            <pc:docMk/>
            <pc:sldMk cId="4020206746" sldId="285"/>
            <ac:spMk id="21" creationId="{689D7F68-2973-89B5-A444-D56F90E3BC5D}"/>
          </ac:spMkLst>
        </pc:spChg>
        <pc:spChg chg="add mod">
          <ac:chgData name="Anna Carolina Gianordoli Malta" userId="61b0b499-5cea-420b-b326-27dd32b815dd" providerId="ADAL" clId="{AB225F01-CF9C-419F-9A81-74748DEB75B8}" dt="2025-07-22T00:07:11.657" v="3250" actId="108"/>
          <ac:spMkLst>
            <pc:docMk/>
            <pc:sldMk cId="4020206746" sldId="285"/>
            <ac:spMk id="22" creationId="{CDD1BD30-D211-4D83-8281-0865283EBA99}"/>
          </ac:spMkLst>
        </pc:spChg>
        <pc:spChg chg="add mod">
          <ac:chgData name="Anna Carolina Gianordoli Malta" userId="61b0b499-5cea-420b-b326-27dd32b815dd" providerId="ADAL" clId="{AB225F01-CF9C-419F-9A81-74748DEB75B8}" dt="2025-07-22T00:10:50.399" v="3346" actId="1076"/>
          <ac:spMkLst>
            <pc:docMk/>
            <pc:sldMk cId="4020206746" sldId="285"/>
            <ac:spMk id="25" creationId="{FF35725C-DCEE-0464-8532-FCD4A22C1A27}"/>
          </ac:spMkLst>
        </pc:spChg>
        <pc:spChg chg="add mod">
          <ac:chgData name="Anna Carolina Gianordoli Malta" userId="61b0b499-5cea-420b-b326-27dd32b815dd" providerId="ADAL" clId="{AB225F01-CF9C-419F-9A81-74748DEB75B8}" dt="2025-07-22T00:10:50.399" v="3346" actId="1076"/>
          <ac:spMkLst>
            <pc:docMk/>
            <pc:sldMk cId="4020206746" sldId="285"/>
            <ac:spMk id="26" creationId="{AD8F351F-EA1B-E43D-914B-C3E5C45A6AD4}"/>
          </ac:spMkLst>
        </pc:spChg>
        <pc:spChg chg="add mod">
          <ac:chgData name="Anna Carolina Gianordoli Malta" userId="61b0b499-5cea-420b-b326-27dd32b815dd" providerId="ADAL" clId="{AB225F01-CF9C-419F-9A81-74748DEB75B8}" dt="2025-07-22T00:10:50.399" v="3346" actId="1076"/>
          <ac:spMkLst>
            <pc:docMk/>
            <pc:sldMk cId="4020206746" sldId="285"/>
            <ac:spMk id="27" creationId="{A0582D59-CCCA-8A3F-6BDE-C23D7552CB09}"/>
          </ac:spMkLst>
        </pc:spChg>
        <pc:spChg chg="add mod">
          <ac:chgData name="Anna Carolina Gianordoli Malta" userId="61b0b499-5cea-420b-b326-27dd32b815dd" providerId="ADAL" clId="{AB225F01-CF9C-419F-9A81-74748DEB75B8}" dt="2025-07-22T00:10:50.399" v="3346" actId="1076"/>
          <ac:spMkLst>
            <pc:docMk/>
            <pc:sldMk cId="4020206746" sldId="285"/>
            <ac:spMk id="28" creationId="{C550D339-0FA1-51BA-4698-F02EBB73EABA}"/>
          </ac:spMkLst>
        </pc:spChg>
        <pc:grpChg chg="add mod">
          <ac:chgData name="Anna Carolina Gianordoli Malta" userId="61b0b499-5cea-420b-b326-27dd32b815dd" providerId="ADAL" clId="{AB225F01-CF9C-419F-9A81-74748DEB75B8}" dt="2025-07-22T00:10:50.399" v="3346" actId="1076"/>
          <ac:grpSpMkLst>
            <pc:docMk/>
            <pc:sldMk cId="4020206746" sldId="285"/>
            <ac:grpSpMk id="24" creationId="{0B96DD22-2832-EF9E-A642-B7BC225156F4}"/>
          </ac:grpSpMkLst>
        </pc:grpChg>
        <pc:graphicFrameChg chg="add del mod modGraphic">
          <ac:chgData name="Anna Carolina Gianordoli Malta" userId="61b0b499-5cea-420b-b326-27dd32b815dd" providerId="ADAL" clId="{AB225F01-CF9C-419F-9A81-74748DEB75B8}" dt="2025-07-22T00:04:47.422" v="3206" actId="478"/>
          <ac:graphicFrameMkLst>
            <pc:docMk/>
            <pc:sldMk cId="4020206746" sldId="285"/>
            <ac:graphicFrameMk id="15" creationId="{85730EEF-372A-6D3C-6925-2507B99C3BDC}"/>
          </ac:graphicFrameMkLst>
        </pc:graphicFrameChg>
        <pc:cxnChg chg="add mod">
          <ac:chgData name="Anna Carolina Gianordoli Malta" userId="61b0b499-5cea-420b-b326-27dd32b815dd" providerId="ADAL" clId="{AB225F01-CF9C-419F-9A81-74748DEB75B8}" dt="2025-07-22T00:06:11.786" v="3226" actId="164"/>
          <ac:cxnSpMkLst>
            <pc:docMk/>
            <pc:sldMk cId="4020206746" sldId="285"/>
            <ac:cxnSpMk id="17" creationId="{3599938D-29FB-B890-EC31-125AB6121F77}"/>
          </ac:cxnSpMkLst>
        </pc:cxnChg>
      </pc:sldChg>
      <pc:sldChg chg="addSp delSp modSp add del mod">
        <pc:chgData name="Anna Carolina Gianordoli Malta" userId="61b0b499-5cea-420b-b326-27dd32b815dd" providerId="ADAL" clId="{AB225F01-CF9C-419F-9A81-74748DEB75B8}" dt="2025-07-22T00:39:18.063" v="3848" actId="47"/>
        <pc:sldMkLst>
          <pc:docMk/>
          <pc:sldMk cId="1065790163" sldId="286"/>
        </pc:sldMkLst>
        <pc:spChg chg="mod">
          <ac:chgData name="Anna Carolina Gianordoli Malta" userId="61b0b499-5cea-420b-b326-27dd32b815dd" providerId="ADAL" clId="{AB225F01-CF9C-419F-9A81-74748DEB75B8}" dt="2025-07-22T00:25:26.126" v="3659" actId="1076"/>
          <ac:spMkLst>
            <pc:docMk/>
            <pc:sldMk cId="1065790163" sldId="286"/>
            <ac:spMk id="3" creationId="{1378CF34-6EFD-8415-CC9D-7FD56F8E99BE}"/>
          </ac:spMkLst>
        </pc:spChg>
        <pc:spChg chg="mod">
          <ac:chgData name="Anna Carolina Gianordoli Malta" userId="61b0b499-5cea-420b-b326-27dd32b815dd" providerId="ADAL" clId="{AB225F01-CF9C-419F-9A81-74748DEB75B8}" dt="2025-07-22T00:25:26.126" v="3659" actId="1076"/>
          <ac:spMkLst>
            <pc:docMk/>
            <pc:sldMk cId="1065790163" sldId="286"/>
            <ac:spMk id="4" creationId="{5C68D269-5EED-365F-8C2A-783F7F545D07}"/>
          </ac:spMkLst>
        </pc:spChg>
        <pc:spChg chg="add del mod">
          <ac:chgData name="Anna Carolina Gianordoli Malta" userId="61b0b499-5cea-420b-b326-27dd32b815dd" providerId="ADAL" clId="{AB225F01-CF9C-419F-9A81-74748DEB75B8}" dt="2025-07-22T00:11:12.693" v="3349" actId="478"/>
          <ac:spMkLst>
            <pc:docMk/>
            <pc:sldMk cId="1065790163" sldId="286"/>
            <ac:spMk id="5" creationId="{6DE1EB2E-645F-DD80-F38D-FE9015894099}"/>
          </ac:spMkLst>
        </pc:spChg>
        <pc:spChg chg="mod">
          <ac:chgData name="Anna Carolina Gianordoli Malta" userId="61b0b499-5cea-420b-b326-27dd32b815dd" providerId="ADAL" clId="{AB225F01-CF9C-419F-9A81-74748DEB75B8}" dt="2025-07-22T00:25:26.126" v="3659" actId="1076"/>
          <ac:spMkLst>
            <pc:docMk/>
            <pc:sldMk cId="1065790163" sldId="286"/>
            <ac:spMk id="6" creationId="{630650FC-F6B6-8DE7-C703-FF995D115939}"/>
          </ac:spMkLst>
        </pc:spChg>
        <pc:spChg chg="mod">
          <ac:chgData name="Anna Carolina Gianordoli Malta" userId="61b0b499-5cea-420b-b326-27dd32b815dd" providerId="ADAL" clId="{AB225F01-CF9C-419F-9A81-74748DEB75B8}" dt="2025-07-22T00:25:26.126" v="3659" actId="1076"/>
          <ac:spMkLst>
            <pc:docMk/>
            <pc:sldMk cId="1065790163" sldId="286"/>
            <ac:spMk id="7" creationId="{7F5C0BD2-4338-5551-C796-29FF3FEAFBFB}"/>
          </ac:spMkLst>
        </pc:spChg>
        <pc:spChg chg="mod">
          <ac:chgData name="Anna Carolina Gianordoli Malta" userId="61b0b499-5cea-420b-b326-27dd32b815dd" providerId="ADAL" clId="{AB225F01-CF9C-419F-9A81-74748DEB75B8}" dt="2025-07-22T00:25:26.126" v="3659" actId="1076"/>
          <ac:spMkLst>
            <pc:docMk/>
            <pc:sldMk cId="1065790163" sldId="286"/>
            <ac:spMk id="8" creationId="{0C8B4877-3274-B31F-B5D7-B93E77C12D9A}"/>
          </ac:spMkLst>
        </pc:spChg>
        <pc:spChg chg="mod">
          <ac:chgData name="Anna Carolina Gianordoli Malta" userId="61b0b499-5cea-420b-b326-27dd32b815dd" providerId="ADAL" clId="{AB225F01-CF9C-419F-9A81-74748DEB75B8}" dt="2025-07-22T00:25:26.126" v="3659" actId="1076"/>
          <ac:spMkLst>
            <pc:docMk/>
            <pc:sldMk cId="1065790163" sldId="286"/>
            <ac:spMk id="9" creationId="{E115D5CF-FDDA-13E7-9C34-60874A866484}"/>
          </ac:spMkLst>
        </pc:spChg>
        <pc:spChg chg="del mod">
          <ac:chgData name="Anna Carolina Gianordoli Malta" userId="61b0b499-5cea-420b-b326-27dd32b815dd" providerId="ADAL" clId="{AB225F01-CF9C-419F-9A81-74748DEB75B8}" dt="2025-07-22T00:11:40.805" v="3356" actId="478"/>
          <ac:spMkLst>
            <pc:docMk/>
            <pc:sldMk cId="1065790163" sldId="286"/>
            <ac:spMk id="11" creationId="{54C1607E-6546-235E-E371-ADF200A0FA07}"/>
          </ac:spMkLst>
        </pc:spChg>
        <pc:spChg chg="add del mod">
          <ac:chgData name="Anna Carolina Gianordoli Malta" userId="61b0b499-5cea-420b-b326-27dd32b815dd" providerId="ADAL" clId="{AB225F01-CF9C-419F-9A81-74748DEB75B8}" dt="2025-07-22T00:14:01.163" v="3448" actId="478"/>
          <ac:spMkLst>
            <pc:docMk/>
            <pc:sldMk cId="1065790163" sldId="286"/>
            <ac:spMk id="12" creationId="{62EA094C-93E2-16F2-C932-3C3FA08B7494}"/>
          </ac:spMkLst>
        </pc:spChg>
        <pc:spChg chg="add mod">
          <ac:chgData name="Anna Carolina Gianordoli Malta" userId="61b0b499-5cea-420b-b326-27dd32b815dd" providerId="ADAL" clId="{AB225F01-CF9C-419F-9A81-74748DEB75B8}" dt="2025-07-22T00:25:40.602" v="3662" actId="1076"/>
          <ac:spMkLst>
            <pc:docMk/>
            <pc:sldMk cId="1065790163" sldId="286"/>
            <ac:spMk id="13" creationId="{9B66A640-063A-ACC3-F31F-C7BD4431E59E}"/>
          </ac:spMkLst>
        </pc:spChg>
        <pc:spChg chg="del">
          <ac:chgData name="Anna Carolina Gianordoli Malta" userId="61b0b499-5cea-420b-b326-27dd32b815dd" providerId="ADAL" clId="{AB225F01-CF9C-419F-9A81-74748DEB75B8}" dt="2025-07-22T00:11:10.842" v="3348" actId="478"/>
          <ac:spMkLst>
            <pc:docMk/>
            <pc:sldMk cId="1065790163" sldId="286"/>
            <ac:spMk id="14" creationId="{A41F2867-CDA9-100D-DDBC-B54C69787F83}"/>
          </ac:spMkLst>
        </pc:spChg>
        <pc:spChg chg="add mod">
          <ac:chgData name="Anna Carolina Gianordoli Malta" userId="61b0b499-5cea-420b-b326-27dd32b815dd" providerId="ADAL" clId="{AB225F01-CF9C-419F-9A81-74748DEB75B8}" dt="2025-07-22T00:25:35.938" v="3661" actId="1076"/>
          <ac:spMkLst>
            <pc:docMk/>
            <pc:sldMk cId="1065790163" sldId="286"/>
            <ac:spMk id="15" creationId="{404A0A81-DBB2-7868-8197-D8C26ED2A036}"/>
          </ac:spMkLst>
        </pc:spChg>
        <pc:spChg chg="del">
          <ac:chgData name="Anna Carolina Gianordoli Malta" userId="61b0b499-5cea-420b-b326-27dd32b815dd" providerId="ADAL" clId="{AB225F01-CF9C-419F-9A81-74748DEB75B8}" dt="2025-07-22T00:11:10.842" v="3348" actId="478"/>
          <ac:spMkLst>
            <pc:docMk/>
            <pc:sldMk cId="1065790163" sldId="286"/>
            <ac:spMk id="25" creationId="{4E853A86-9A44-87C6-888D-6FDA3313F4CF}"/>
          </ac:spMkLst>
        </pc:spChg>
        <pc:spChg chg="del">
          <ac:chgData name="Anna Carolina Gianordoli Malta" userId="61b0b499-5cea-420b-b326-27dd32b815dd" providerId="ADAL" clId="{AB225F01-CF9C-419F-9A81-74748DEB75B8}" dt="2025-07-22T00:11:10.842" v="3348" actId="478"/>
          <ac:spMkLst>
            <pc:docMk/>
            <pc:sldMk cId="1065790163" sldId="286"/>
            <ac:spMk id="26" creationId="{13E974CA-096E-F2F3-5F7E-ED1889107EBF}"/>
          </ac:spMkLst>
        </pc:spChg>
        <pc:spChg chg="del">
          <ac:chgData name="Anna Carolina Gianordoli Malta" userId="61b0b499-5cea-420b-b326-27dd32b815dd" providerId="ADAL" clId="{AB225F01-CF9C-419F-9A81-74748DEB75B8}" dt="2025-07-22T00:11:10.842" v="3348" actId="478"/>
          <ac:spMkLst>
            <pc:docMk/>
            <pc:sldMk cId="1065790163" sldId="286"/>
            <ac:spMk id="27" creationId="{5E45E3BE-FEFE-F632-C0CF-359242F8DD40}"/>
          </ac:spMkLst>
        </pc:spChg>
        <pc:spChg chg="del">
          <ac:chgData name="Anna Carolina Gianordoli Malta" userId="61b0b499-5cea-420b-b326-27dd32b815dd" providerId="ADAL" clId="{AB225F01-CF9C-419F-9A81-74748DEB75B8}" dt="2025-07-22T00:11:10.842" v="3348" actId="478"/>
          <ac:spMkLst>
            <pc:docMk/>
            <pc:sldMk cId="1065790163" sldId="286"/>
            <ac:spMk id="28" creationId="{2D4AD227-3977-C26E-4B0F-B1CA3D6583A5}"/>
          </ac:spMkLst>
        </pc:spChg>
        <pc:grpChg chg="del">
          <ac:chgData name="Anna Carolina Gianordoli Malta" userId="61b0b499-5cea-420b-b326-27dd32b815dd" providerId="ADAL" clId="{AB225F01-CF9C-419F-9A81-74748DEB75B8}" dt="2025-07-22T00:11:10.842" v="3348" actId="478"/>
          <ac:grpSpMkLst>
            <pc:docMk/>
            <pc:sldMk cId="1065790163" sldId="286"/>
            <ac:grpSpMk id="24" creationId="{AE7A1B38-1849-208F-338C-552E6D0891C7}"/>
          </ac:grpSpMkLst>
        </pc:grpChg>
        <pc:graphicFrameChg chg="add mod modGraphic">
          <ac:chgData name="Anna Carolina Gianordoli Malta" userId="61b0b499-5cea-420b-b326-27dd32b815dd" providerId="ADAL" clId="{AB225F01-CF9C-419F-9A81-74748DEB75B8}" dt="2025-07-22T00:25:18.872" v="3658" actId="14100"/>
          <ac:graphicFrameMkLst>
            <pc:docMk/>
            <pc:sldMk cId="1065790163" sldId="286"/>
            <ac:graphicFrameMk id="16" creationId="{E6E407EA-5A37-C51E-71CB-3E80BA20BC54}"/>
          </ac:graphicFrameMkLst>
        </pc:graphicFrameChg>
        <pc:cxnChg chg="mod">
          <ac:chgData name="Anna Carolina Gianordoli Malta" userId="61b0b499-5cea-420b-b326-27dd32b815dd" providerId="ADAL" clId="{AB225F01-CF9C-419F-9A81-74748DEB75B8}" dt="2025-07-22T00:11:10.842" v="3348" actId="478"/>
          <ac:cxnSpMkLst>
            <pc:docMk/>
            <pc:sldMk cId="1065790163" sldId="286"/>
            <ac:cxnSpMk id="17" creationId="{AB17A101-FA39-B311-9CA8-B11C18420A3F}"/>
          </ac:cxnSpMkLst>
        </pc:cxnChg>
      </pc:sldChg>
      <pc:sldChg chg="delSp add del mod">
        <pc:chgData name="Anna Carolina Gianordoli Malta" userId="61b0b499-5cea-420b-b326-27dd32b815dd" providerId="ADAL" clId="{AB225F01-CF9C-419F-9A81-74748DEB75B8}" dt="2025-07-22T00:39:19.454" v="3849" actId="47"/>
        <pc:sldMkLst>
          <pc:docMk/>
          <pc:sldMk cId="639254698" sldId="287"/>
        </pc:sldMkLst>
        <pc:graphicFrameChg chg="del">
          <ac:chgData name="Anna Carolina Gianordoli Malta" userId="61b0b499-5cea-420b-b326-27dd32b815dd" providerId="ADAL" clId="{AB225F01-CF9C-419F-9A81-74748DEB75B8}" dt="2025-07-22T00:28:29.489" v="3664" actId="478"/>
          <ac:graphicFrameMkLst>
            <pc:docMk/>
            <pc:sldMk cId="639254698" sldId="287"/>
            <ac:graphicFrameMk id="16" creationId="{769F1844-E6D7-392C-11E7-E5C78AF8CB44}"/>
          </ac:graphicFrameMkLst>
        </pc:graphicFrameChg>
      </pc:sldChg>
      <pc:sldChg chg="delSp modSp add del mod">
        <pc:chgData name="Anna Carolina Gianordoli Malta" userId="61b0b499-5cea-420b-b326-27dd32b815dd" providerId="ADAL" clId="{AB225F01-CF9C-419F-9A81-74748DEB75B8}" dt="2025-07-22T00:29:00.579" v="3670" actId="47"/>
        <pc:sldMkLst>
          <pc:docMk/>
          <pc:sldMk cId="1160422045" sldId="288"/>
        </pc:sldMkLst>
        <pc:spChg chg="mod">
          <ac:chgData name="Anna Carolina Gianordoli Malta" userId="61b0b499-5cea-420b-b326-27dd32b815dd" providerId="ADAL" clId="{AB225F01-CF9C-419F-9A81-74748DEB75B8}" dt="2025-07-22T00:28:50.260" v="3668" actId="20577"/>
          <ac:spMkLst>
            <pc:docMk/>
            <pc:sldMk cId="1160422045" sldId="288"/>
            <ac:spMk id="6" creationId="{F585AD7C-8D2F-6CCA-1AC0-987E7B61A800}"/>
          </ac:spMkLst>
        </pc:spChg>
        <pc:spChg chg="del mod">
          <ac:chgData name="Anna Carolina Gianordoli Malta" userId="61b0b499-5cea-420b-b326-27dd32b815dd" providerId="ADAL" clId="{AB225F01-CF9C-419F-9A81-74748DEB75B8}" dt="2025-07-22T00:28:36.594" v="3667" actId="478"/>
          <ac:spMkLst>
            <pc:docMk/>
            <pc:sldMk cId="1160422045" sldId="288"/>
            <ac:spMk id="15" creationId="{1ABBAE67-1AAA-3635-9071-B389539B5EEA}"/>
          </ac:spMkLst>
        </pc:spChg>
      </pc:sldChg>
      <pc:sldChg chg="addSp delSp modSp add del mod">
        <pc:chgData name="Anna Carolina Gianordoli Malta" userId="61b0b499-5cea-420b-b326-27dd32b815dd" providerId="ADAL" clId="{AB225F01-CF9C-419F-9A81-74748DEB75B8}" dt="2025-07-22T00:45:10.475" v="3898" actId="47"/>
        <pc:sldMkLst>
          <pc:docMk/>
          <pc:sldMk cId="3720954212" sldId="289"/>
        </pc:sldMkLst>
        <pc:spChg chg="add del mod">
          <ac:chgData name="Anna Carolina Gianordoli Malta" userId="61b0b499-5cea-420b-b326-27dd32b815dd" providerId="ADAL" clId="{AB225F01-CF9C-419F-9A81-74748DEB75B8}" dt="2025-07-22T00:30:25.859" v="3693" actId="478"/>
          <ac:spMkLst>
            <pc:docMk/>
            <pc:sldMk cId="3720954212" sldId="289"/>
            <ac:spMk id="2" creationId="{2DB7C6B2-6246-7864-C7E9-58DB1345A89A}"/>
          </ac:spMkLst>
        </pc:spChg>
        <pc:spChg chg="mod">
          <ac:chgData name="Anna Carolina Gianordoli Malta" userId="61b0b499-5cea-420b-b326-27dd32b815dd" providerId="ADAL" clId="{AB225F01-CF9C-419F-9A81-74748DEB75B8}" dt="2025-07-22T00:30:43.530" v="3696" actId="1076"/>
          <ac:spMkLst>
            <pc:docMk/>
            <pc:sldMk cId="3720954212" sldId="289"/>
            <ac:spMk id="3" creationId="{38AD4630-9E60-66FA-9AD3-6C58DEE3A6AA}"/>
          </ac:spMkLst>
        </pc:spChg>
        <pc:spChg chg="del mod">
          <ac:chgData name="Anna Carolina Gianordoli Malta" userId="61b0b499-5cea-420b-b326-27dd32b815dd" providerId="ADAL" clId="{AB225F01-CF9C-419F-9A81-74748DEB75B8}" dt="2025-07-22T00:29:49.599" v="3685" actId="478"/>
          <ac:spMkLst>
            <pc:docMk/>
            <pc:sldMk cId="3720954212" sldId="289"/>
            <ac:spMk id="4" creationId="{66C4A27F-603A-1D29-C793-45E65F1F930F}"/>
          </ac:spMkLst>
        </pc:spChg>
        <pc:spChg chg="add del mod">
          <ac:chgData name="Anna Carolina Gianordoli Malta" userId="61b0b499-5cea-420b-b326-27dd32b815dd" providerId="ADAL" clId="{AB225F01-CF9C-419F-9A81-74748DEB75B8}" dt="2025-07-22T00:30:25.859" v="3693" actId="478"/>
          <ac:spMkLst>
            <pc:docMk/>
            <pc:sldMk cId="3720954212" sldId="289"/>
            <ac:spMk id="5" creationId="{BC965AEE-DD1F-6B75-8071-6D1977BAC636}"/>
          </ac:spMkLst>
        </pc:spChg>
        <pc:spChg chg="mod">
          <ac:chgData name="Anna Carolina Gianordoli Malta" userId="61b0b499-5cea-420b-b326-27dd32b815dd" providerId="ADAL" clId="{AB225F01-CF9C-419F-9A81-74748DEB75B8}" dt="2025-07-22T00:31:08.024" v="3704" actId="1035"/>
          <ac:spMkLst>
            <pc:docMk/>
            <pc:sldMk cId="3720954212" sldId="289"/>
            <ac:spMk id="6" creationId="{372058CD-8C73-C1D6-4D29-45814A8D5A7A}"/>
          </ac:spMkLst>
        </pc:spChg>
        <pc:spChg chg="del">
          <ac:chgData name="Anna Carolina Gianordoli Malta" userId="61b0b499-5cea-420b-b326-27dd32b815dd" providerId="ADAL" clId="{AB225F01-CF9C-419F-9A81-74748DEB75B8}" dt="2025-07-22T00:29:47.486" v="3684" actId="478"/>
          <ac:spMkLst>
            <pc:docMk/>
            <pc:sldMk cId="3720954212" sldId="289"/>
            <ac:spMk id="7" creationId="{D06BD88C-539C-4185-84AE-CBAF98B66CF3}"/>
          </ac:spMkLst>
        </pc:spChg>
        <pc:spChg chg="del">
          <ac:chgData name="Anna Carolina Gianordoli Malta" userId="61b0b499-5cea-420b-b326-27dd32b815dd" providerId="ADAL" clId="{AB225F01-CF9C-419F-9A81-74748DEB75B8}" dt="2025-07-22T00:29:49.599" v="3685" actId="478"/>
          <ac:spMkLst>
            <pc:docMk/>
            <pc:sldMk cId="3720954212" sldId="289"/>
            <ac:spMk id="8" creationId="{960CC5F9-BCD1-5922-17CF-3C5B5DF46017}"/>
          </ac:spMkLst>
        </pc:spChg>
        <pc:spChg chg="del">
          <ac:chgData name="Anna Carolina Gianordoli Malta" userId="61b0b499-5cea-420b-b326-27dd32b815dd" providerId="ADAL" clId="{AB225F01-CF9C-419F-9A81-74748DEB75B8}" dt="2025-07-22T00:29:49.599" v="3685" actId="478"/>
          <ac:spMkLst>
            <pc:docMk/>
            <pc:sldMk cId="3720954212" sldId="289"/>
            <ac:spMk id="9" creationId="{4A57384C-A361-F46F-D9E6-B09836ED4EA8}"/>
          </ac:spMkLst>
        </pc:spChg>
        <pc:spChg chg="add del mod">
          <ac:chgData name="Anna Carolina Gianordoli Malta" userId="61b0b499-5cea-420b-b326-27dd32b815dd" providerId="ADAL" clId="{AB225F01-CF9C-419F-9A81-74748DEB75B8}" dt="2025-07-22T00:30:25.859" v="3693" actId="478"/>
          <ac:spMkLst>
            <pc:docMk/>
            <pc:sldMk cId="3720954212" sldId="289"/>
            <ac:spMk id="10" creationId="{1E4107DF-243D-60A0-09DF-04F815C5800F}"/>
          </ac:spMkLst>
        </pc:spChg>
        <pc:spChg chg="mod">
          <ac:chgData name="Anna Carolina Gianordoli Malta" userId="61b0b499-5cea-420b-b326-27dd32b815dd" providerId="ADAL" clId="{AB225F01-CF9C-419F-9A81-74748DEB75B8}" dt="2025-07-22T00:30:38.218" v="3695" actId="404"/>
          <ac:spMkLst>
            <pc:docMk/>
            <pc:sldMk cId="3720954212" sldId="289"/>
            <ac:spMk id="11" creationId="{FE31A0F1-CFCC-D401-9DDB-822507115AEA}"/>
          </ac:spMkLst>
        </pc:spChg>
        <pc:spChg chg="add del mod">
          <ac:chgData name="Anna Carolina Gianordoli Malta" userId="61b0b499-5cea-420b-b326-27dd32b815dd" providerId="ADAL" clId="{AB225F01-CF9C-419F-9A81-74748DEB75B8}" dt="2025-07-22T00:30:25.859" v="3693" actId="478"/>
          <ac:spMkLst>
            <pc:docMk/>
            <pc:sldMk cId="3720954212" sldId="289"/>
            <ac:spMk id="12" creationId="{BC571BC6-CD6C-D904-C376-548CE5962CB5}"/>
          </ac:spMkLst>
        </pc:spChg>
        <pc:spChg chg="add mod">
          <ac:chgData name="Anna Carolina Gianordoli Malta" userId="61b0b499-5cea-420b-b326-27dd32b815dd" providerId="ADAL" clId="{AB225F01-CF9C-419F-9A81-74748DEB75B8}" dt="2025-07-22T00:30:44.595" v="3697"/>
          <ac:spMkLst>
            <pc:docMk/>
            <pc:sldMk cId="3720954212" sldId="289"/>
            <ac:spMk id="13" creationId="{EACE0E5F-98A5-123A-7E78-0A6CB13A2443}"/>
          </ac:spMkLst>
        </pc:spChg>
        <pc:spChg chg="mod">
          <ac:chgData name="Anna Carolina Gianordoli Malta" userId="61b0b499-5cea-420b-b326-27dd32b815dd" providerId="ADAL" clId="{AB225F01-CF9C-419F-9A81-74748DEB75B8}" dt="2025-07-22T00:39:14.988" v="3847" actId="1076"/>
          <ac:spMkLst>
            <pc:docMk/>
            <pc:sldMk cId="3720954212" sldId="289"/>
            <ac:spMk id="14" creationId="{A963F9C3-FCAE-3268-0D86-A03F4C004760}"/>
          </ac:spMkLst>
        </pc:spChg>
        <pc:spChg chg="add mod">
          <ac:chgData name="Anna Carolina Gianordoli Malta" userId="61b0b499-5cea-420b-b326-27dd32b815dd" providerId="ADAL" clId="{AB225F01-CF9C-419F-9A81-74748DEB75B8}" dt="2025-07-22T00:30:44.595" v="3697"/>
          <ac:spMkLst>
            <pc:docMk/>
            <pc:sldMk cId="3720954212" sldId="289"/>
            <ac:spMk id="15" creationId="{1F37C444-C413-DBC4-DE1F-40E22F95A08C}"/>
          </ac:spMkLst>
        </pc:spChg>
        <pc:spChg chg="add mod">
          <ac:chgData name="Anna Carolina Gianordoli Malta" userId="61b0b499-5cea-420b-b326-27dd32b815dd" providerId="ADAL" clId="{AB225F01-CF9C-419F-9A81-74748DEB75B8}" dt="2025-07-22T00:30:48.042" v="3698"/>
          <ac:spMkLst>
            <pc:docMk/>
            <pc:sldMk cId="3720954212" sldId="289"/>
            <ac:spMk id="16" creationId="{D6204875-92FE-A1D4-449C-51E5754728F8}"/>
          </ac:spMkLst>
        </pc:spChg>
        <pc:spChg chg="add mod">
          <ac:chgData name="Anna Carolina Gianordoli Malta" userId="61b0b499-5cea-420b-b326-27dd32b815dd" providerId="ADAL" clId="{AB225F01-CF9C-419F-9A81-74748DEB75B8}" dt="2025-07-22T00:30:48.042" v="3698"/>
          <ac:spMkLst>
            <pc:docMk/>
            <pc:sldMk cId="3720954212" sldId="289"/>
            <ac:spMk id="20" creationId="{224C6A4E-BFDF-778F-F0CA-AA6B5DDBD91D}"/>
          </ac:spMkLst>
        </pc:spChg>
        <pc:spChg chg="add mod">
          <ac:chgData name="Anna Carolina Gianordoli Malta" userId="61b0b499-5cea-420b-b326-27dd32b815dd" providerId="ADAL" clId="{AB225F01-CF9C-419F-9A81-74748DEB75B8}" dt="2025-07-22T00:31:27.560" v="3712"/>
          <ac:spMkLst>
            <pc:docMk/>
            <pc:sldMk cId="3720954212" sldId="289"/>
            <ac:spMk id="23" creationId="{814833C8-1AEF-1EC4-DAE9-DC75C047DB6B}"/>
          </ac:spMkLst>
        </pc:spChg>
        <pc:spChg chg="mod">
          <ac:chgData name="Anna Carolina Gianordoli Malta" userId="61b0b499-5cea-420b-b326-27dd32b815dd" providerId="ADAL" clId="{AB225F01-CF9C-419F-9A81-74748DEB75B8}" dt="2025-07-22T00:39:04.893" v="3846" actId="1076"/>
          <ac:spMkLst>
            <pc:docMk/>
            <pc:sldMk cId="3720954212" sldId="289"/>
            <ac:spMk id="25" creationId="{E4139261-40F6-B568-06B4-D97429B7C5FB}"/>
          </ac:spMkLst>
        </pc:spChg>
        <pc:spChg chg="del">
          <ac:chgData name="Anna Carolina Gianordoli Malta" userId="61b0b499-5cea-420b-b326-27dd32b815dd" providerId="ADAL" clId="{AB225F01-CF9C-419F-9A81-74748DEB75B8}" dt="2025-07-22T00:32:31.946" v="3737" actId="478"/>
          <ac:spMkLst>
            <pc:docMk/>
            <pc:sldMk cId="3720954212" sldId="289"/>
            <ac:spMk id="26" creationId="{9AEE959F-F58E-FA4B-43B0-FC18F65F5D46}"/>
          </ac:spMkLst>
        </pc:spChg>
        <pc:spChg chg="add del mod">
          <ac:chgData name="Anna Carolina Gianordoli Malta" userId="61b0b499-5cea-420b-b326-27dd32b815dd" providerId="ADAL" clId="{AB225F01-CF9C-419F-9A81-74748DEB75B8}" dt="2025-07-22T00:32:44.269" v="3743" actId="478"/>
          <ac:spMkLst>
            <pc:docMk/>
            <pc:sldMk cId="3720954212" sldId="289"/>
            <ac:spMk id="27" creationId="{389E0510-32E9-CA2C-AC6B-3218FC0D5623}"/>
          </ac:spMkLst>
        </pc:spChg>
        <pc:spChg chg="del mod">
          <ac:chgData name="Anna Carolina Gianordoli Malta" userId="61b0b499-5cea-420b-b326-27dd32b815dd" providerId="ADAL" clId="{AB225F01-CF9C-419F-9A81-74748DEB75B8}" dt="2025-07-22T00:33:08.894" v="3751" actId="478"/>
          <ac:spMkLst>
            <pc:docMk/>
            <pc:sldMk cId="3720954212" sldId="289"/>
            <ac:spMk id="28" creationId="{EABDE82C-C1DE-EB68-386A-F9EAE1DCA6D1}"/>
          </ac:spMkLst>
        </pc:spChg>
        <pc:spChg chg="add mod">
          <ac:chgData name="Anna Carolina Gianordoli Malta" userId="61b0b499-5cea-420b-b326-27dd32b815dd" providerId="ADAL" clId="{AB225F01-CF9C-419F-9A81-74748DEB75B8}" dt="2025-07-22T00:30:53.858" v="3700" actId="1076"/>
          <ac:spMkLst>
            <pc:docMk/>
            <pc:sldMk cId="3720954212" sldId="289"/>
            <ac:spMk id="29" creationId="{3D00E351-C60E-4D7C-D2AE-1C29FC8ADD85}"/>
          </ac:spMkLst>
        </pc:spChg>
        <pc:spChg chg="add mod">
          <ac:chgData name="Anna Carolina Gianordoli Malta" userId="61b0b499-5cea-420b-b326-27dd32b815dd" providerId="ADAL" clId="{AB225F01-CF9C-419F-9A81-74748DEB75B8}" dt="2025-07-22T00:31:43.142" v="3716"/>
          <ac:spMkLst>
            <pc:docMk/>
            <pc:sldMk cId="3720954212" sldId="289"/>
            <ac:spMk id="30" creationId="{F6E1E991-5255-9006-DB19-0EF42A78D268}"/>
          </ac:spMkLst>
        </pc:spChg>
        <pc:spChg chg="add mod">
          <ac:chgData name="Anna Carolina Gianordoli Malta" userId="61b0b499-5cea-420b-b326-27dd32b815dd" providerId="ADAL" clId="{AB225F01-CF9C-419F-9A81-74748DEB75B8}" dt="2025-07-22T00:31:01.603" v="3702" actId="1076"/>
          <ac:spMkLst>
            <pc:docMk/>
            <pc:sldMk cId="3720954212" sldId="289"/>
            <ac:spMk id="31" creationId="{F9D23D31-04C3-EEC8-7FC5-3D3F54BA797F}"/>
          </ac:spMkLst>
        </pc:spChg>
        <pc:spChg chg="add del mod">
          <ac:chgData name="Anna Carolina Gianordoli Malta" userId="61b0b499-5cea-420b-b326-27dd32b815dd" providerId="ADAL" clId="{AB225F01-CF9C-419F-9A81-74748DEB75B8}" dt="2025-07-22T00:34:22.882" v="3777" actId="478"/>
          <ac:spMkLst>
            <pc:docMk/>
            <pc:sldMk cId="3720954212" sldId="289"/>
            <ac:spMk id="32" creationId="{D518A40B-FA4C-4714-D475-DE2406236576}"/>
          </ac:spMkLst>
        </pc:spChg>
        <pc:spChg chg="add mod">
          <ac:chgData name="Anna Carolina Gianordoli Malta" userId="61b0b499-5cea-420b-b326-27dd32b815dd" providerId="ADAL" clId="{AB225F01-CF9C-419F-9A81-74748DEB75B8}" dt="2025-07-22T00:38:22.258" v="3834" actId="1076"/>
          <ac:spMkLst>
            <pc:docMk/>
            <pc:sldMk cId="3720954212" sldId="289"/>
            <ac:spMk id="33" creationId="{DC7E8E28-C503-76E6-8AEE-237B79B2FABD}"/>
          </ac:spMkLst>
        </pc:spChg>
        <pc:spChg chg="add mod">
          <ac:chgData name="Anna Carolina Gianordoli Malta" userId="61b0b499-5cea-420b-b326-27dd32b815dd" providerId="ADAL" clId="{AB225F01-CF9C-419F-9A81-74748DEB75B8}" dt="2025-07-22T00:38:48.290" v="3841" actId="465"/>
          <ac:spMkLst>
            <pc:docMk/>
            <pc:sldMk cId="3720954212" sldId="289"/>
            <ac:spMk id="34" creationId="{B0197D67-7B0D-28FF-CB5C-6C167A1F83E2}"/>
          </ac:spMkLst>
        </pc:spChg>
        <pc:spChg chg="add mod">
          <ac:chgData name="Anna Carolina Gianordoli Malta" userId="61b0b499-5cea-420b-b326-27dd32b815dd" providerId="ADAL" clId="{AB225F01-CF9C-419F-9A81-74748DEB75B8}" dt="2025-07-22T00:38:40.329" v="3840" actId="1076"/>
          <ac:spMkLst>
            <pc:docMk/>
            <pc:sldMk cId="3720954212" sldId="289"/>
            <ac:spMk id="35" creationId="{D0E109C7-CC1B-173B-A8A3-E73CF62A3879}"/>
          </ac:spMkLst>
        </pc:spChg>
        <pc:spChg chg="add mod">
          <ac:chgData name="Anna Carolina Gianordoli Malta" userId="61b0b499-5cea-420b-b326-27dd32b815dd" providerId="ADAL" clId="{AB225F01-CF9C-419F-9A81-74748DEB75B8}" dt="2025-07-22T00:38:48.290" v="3841" actId="465"/>
          <ac:spMkLst>
            <pc:docMk/>
            <pc:sldMk cId="3720954212" sldId="289"/>
            <ac:spMk id="36" creationId="{12549BB5-97DE-5323-0196-ED0241032493}"/>
          </ac:spMkLst>
        </pc:spChg>
        <pc:spChg chg="add mod">
          <ac:chgData name="Anna Carolina Gianordoli Malta" userId="61b0b499-5cea-420b-b326-27dd32b815dd" providerId="ADAL" clId="{AB225F01-CF9C-419F-9A81-74748DEB75B8}" dt="2025-07-22T00:42:43.147" v="3880" actId="1076"/>
          <ac:spMkLst>
            <pc:docMk/>
            <pc:sldMk cId="3720954212" sldId="289"/>
            <ac:spMk id="55" creationId="{01D1656B-146E-E4AD-1E4F-C22618E55DB0}"/>
          </ac:spMkLst>
        </pc:spChg>
        <pc:grpChg chg="del">
          <ac:chgData name="Anna Carolina Gianordoli Malta" userId="61b0b499-5cea-420b-b326-27dd32b815dd" providerId="ADAL" clId="{AB225F01-CF9C-419F-9A81-74748DEB75B8}" dt="2025-07-22T00:32:36.858" v="3740" actId="478"/>
          <ac:grpSpMkLst>
            <pc:docMk/>
            <pc:sldMk cId="3720954212" sldId="289"/>
            <ac:grpSpMk id="24" creationId="{07347439-EE17-6E77-3254-40E76B9B3675}"/>
          </ac:grpSpMkLst>
        </pc:grpChg>
        <pc:picChg chg="add mod">
          <ac:chgData name="Anna Carolina Gianordoli Malta" userId="61b0b499-5cea-420b-b326-27dd32b815dd" providerId="ADAL" clId="{AB225F01-CF9C-419F-9A81-74748DEB75B8}" dt="2025-07-22T00:41:12.094" v="3856" actId="207"/>
          <ac:picMkLst>
            <pc:docMk/>
            <pc:sldMk cId="3720954212" sldId="289"/>
            <ac:picMk id="50" creationId="{969CCD2B-41D0-ACE4-E2CB-1A30EF8A50EC}"/>
          </ac:picMkLst>
        </pc:picChg>
        <pc:picChg chg="add mod">
          <ac:chgData name="Anna Carolina Gianordoli Malta" userId="61b0b499-5cea-420b-b326-27dd32b815dd" providerId="ADAL" clId="{AB225F01-CF9C-419F-9A81-74748DEB75B8}" dt="2025-07-22T00:41:57.330" v="3870" actId="208"/>
          <ac:picMkLst>
            <pc:docMk/>
            <pc:sldMk cId="3720954212" sldId="289"/>
            <ac:picMk id="52" creationId="{FB6DA92A-0C07-ABA4-A8C8-0A5E13FFAA32}"/>
          </ac:picMkLst>
        </pc:picChg>
        <pc:picChg chg="add mod">
          <ac:chgData name="Anna Carolina Gianordoli Malta" userId="61b0b499-5cea-420b-b326-27dd32b815dd" providerId="ADAL" clId="{AB225F01-CF9C-419F-9A81-74748DEB75B8}" dt="2025-07-22T00:41:32.530" v="3863" actId="208"/>
          <ac:picMkLst>
            <pc:docMk/>
            <pc:sldMk cId="3720954212" sldId="289"/>
            <ac:picMk id="54" creationId="{41362EA6-35F3-4483-668D-E4B22D5502BB}"/>
          </ac:picMkLst>
        </pc:picChg>
        <pc:cxnChg chg="mod">
          <ac:chgData name="Anna Carolina Gianordoli Malta" userId="61b0b499-5cea-420b-b326-27dd32b815dd" providerId="ADAL" clId="{AB225F01-CF9C-419F-9A81-74748DEB75B8}" dt="2025-07-22T00:32:36.858" v="3740" actId="478"/>
          <ac:cxnSpMkLst>
            <pc:docMk/>
            <pc:sldMk cId="3720954212" sldId="289"/>
            <ac:cxnSpMk id="17" creationId="{FC45D93F-B2EA-BF20-166E-E27B723E1A45}"/>
          </ac:cxnSpMkLst>
        </pc:cxnChg>
        <pc:cxnChg chg="add mod ord">
          <ac:chgData name="Anna Carolina Gianordoli Malta" userId="61b0b499-5cea-420b-b326-27dd32b815dd" providerId="ADAL" clId="{AB225F01-CF9C-419F-9A81-74748DEB75B8}" dt="2025-07-22T00:38:40.329" v="3840" actId="1076"/>
          <ac:cxnSpMkLst>
            <pc:docMk/>
            <pc:sldMk cId="3720954212" sldId="289"/>
            <ac:cxnSpMk id="38" creationId="{AFB6184F-5EB2-5B68-CA46-E8C96BDB8886}"/>
          </ac:cxnSpMkLst>
        </pc:cxnChg>
        <pc:cxnChg chg="add mod">
          <ac:chgData name="Anna Carolina Gianordoli Malta" userId="61b0b499-5cea-420b-b326-27dd32b815dd" providerId="ADAL" clId="{AB225F01-CF9C-419F-9A81-74748DEB75B8}" dt="2025-07-22T00:38:53.042" v="3842" actId="1076"/>
          <ac:cxnSpMkLst>
            <pc:docMk/>
            <pc:sldMk cId="3720954212" sldId="289"/>
            <ac:cxnSpMk id="40" creationId="{A2409A6B-56A2-D4C4-6612-DD22C5F7C2B8}"/>
          </ac:cxnSpMkLst>
        </pc:cxnChg>
        <pc:cxnChg chg="add mod">
          <ac:chgData name="Anna Carolina Gianordoli Malta" userId="61b0b499-5cea-420b-b326-27dd32b815dd" providerId="ADAL" clId="{AB225F01-CF9C-419F-9A81-74748DEB75B8}" dt="2025-07-22T00:38:55.738" v="3843" actId="1076"/>
          <ac:cxnSpMkLst>
            <pc:docMk/>
            <pc:sldMk cId="3720954212" sldId="289"/>
            <ac:cxnSpMk id="41" creationId="{4898B6E8-9191-BFA6-EEAB-B459C9E8D1DE}"/>
          </ac:cxnSpMkLst>
        </pc:cxnChg>
        <pc:cxnChg chg="add mod">
          <ac:chgData name="Anna Carolina Gianordoli Malta" userId="61b0b499-5cea-420b-b326-27dd32b815dd" providerId="ADAL" clId="{AB225F01-CF9C-419F-9A81-74748DEB75B8}" dt="2025-07-22T00:39:00.545" v="3845" actId="1076"/>
          <ac:cxnSpMkLst>
            <pc:docMk/>
            <pc:sldMk cId="3720954212" sldId="289"/>
            <ac:cxnSpMk id="42" creationId="{2E9EEFD8-8068-907E-9ECA-73C9E6117FC6}"/>
          </ac:cxnSpMkLst>
        </pc:cxnChg>
        <pc:cxnChg chg="add mod">
          <ac:chgData name="Anna Carolina Gianordoli Malta" userId="61b0b499-5cea-420b-b326-27dd32b815dd" providerId="ADAL" clId="{AB225F01-CF9C-419F-9A81-74748DEB75B8}" dt="2025-07-22T00:38:57.851" v="3844" actId="1076"/>
          <ac:cxnSpMkLst>
            <pc:docMk/>
            <pc:sldMk cId="3720954212" sldId="289"/>
            <ac:cxnSpMk id="43" creationId="{D4C3ADF2-CF7F-F49D-B41F-D11C6F5DCABC}"/>
          </ac:cxnSpMkLst>
        </pc:cxnChg>
      </pc:sldChg>
      <pc:sldChg chg="modSp add mod">
        <pc:chgData name="Anna Carolina Gianordoli Malta" userId="61b0b499-5cea-420b-b326-27dd32b815dd" providerId="ADAL" clId="{AB225F01-CF9C-419F-9A81-74748DEB75B8}" dt="2025-07-22T00:44:52.913" v="3897" actId="1076"/>
        <pc:sldMkLst>
          <pc:docMk/>
          <pc:sldMk cId="236519284" sldId="290"/>
        </pc:sldMkLst>
        <pc:spChg chg="mod ord">
          <ac:chgData name="Anna Carolina Gianordoli Malta" userId="61b0b499-5cea-420b-b326-27dd32b815dd" providerId="ADAL" clId="{AB225F01-CF9C-419F-9A81-74748DEB75B8}" dt="2025-07-22T00:44:52.913" v="3897" actId="1076"/>
          <ac:spMkLst>
            <pc:docMk/>
            <pc:sldMk cId="236519284" sldId="290"/>
            <ac:spMk id="3" creationId="{17164645-D5F0-10A2-9411-694BD62C9446}"/>
          </ac:spMkLst>
        </pc:spChg>
        <pc:spChg chg="mod">
          <ac:chgData name="Anna Carolina Gianordoli Malta" userId="61b0b499-5cea-420b-b326-27dd32b815dd" providerId="ADAL" clId="{AB225F01-CF9C-419F-9A81-74748DEB75B8}" dt="2025-07-22T00:44:52.913" v="3897" actId="1076"/>
          <ac:spMkLst>
            <pc:docMk/>
            <pc:sldMk cId="236519284" sldId="290"/>
            <ac:spMk id="6" creationId="{81345E10-230C-9982-F52D-21C625B9330B}"/>
          </ac:spMkLst>
        </pc:spChg>
        <pc:spChg chg="mod">
          <ac:chgData name="Anna Carolina Gianordoli Malta" userId="61b0b499-5cea-420b-b326-27dd32b815dd" providerId="ADAL" clId="{AB225F01-CF9C-419F-9A81-74748DEB75B8}" dt="2025-07-22T00:44:52.913" v="3897" actId="1076"/>
          <ac:spMkLst>
            <pc:docMk/>
            <pc:sldMk cId="236519284" sldId="290"/>
            <ac:spMk id="23" creationId="{2E3C3529-D636-112A-7195-092FC9B53273}"/>
          </ac:spMkLst>
        </pc:spChg>
        <pc:spChg chg="mod ord">
          <ac:chgData name="Anna Carolina Gianordoli Malta" userId="61b0b499-5cea-420b-b326-27dd32b815dd" providerId="ADAL" clId="{AB225F01-CF9C-419F-9A81-74748DEB75B8}" dt="2025-07-22T00:44:52.913" v="3897" actId="1076"/>
          <ac:spMkLst>
            <pc:docMk/>
            <pc:sldMk cId="236519284" sldId="290"/>
            <ac:spMk id="29" creationId="{41327606-9B5D-D9D0-AFD7-C4CE76BC8209}"/>
          </ac:spMkLst>
        </pc:spChg>
        <pc:spChg chg="mod">
          <ac:chgData name="Anna Carolina Gianordoli Malta" userId="61b0b499-5cea-420b-b326-27dd32b815dd" providerId="ADAL" clId="{AB225F01-CF9C-419F-9A81-74748DEB75B8}" dt="2025-07-22T00:44:52.913" v="3897" actId="1076"/>
          <ac:spMkLst>
            <pc:docMk/>
            <pc:sldMk cId="236519284" sldId="290"/>
            <ac:spMk id="30" creationId="{7A1F7624-1728-A142-B5C8-DB564BDC4035}"/>
          </ac:spMkLst>
        </pc:spChg>
        <pc:spChg chg="mod ord">
          <ac:chgData name="Anna Carolina Gianordoli Malta" userId="61b0b499-5cea-420b-b326-27dd32b815dd" providerId="ADAL" clId="{AB225F01-CF9C-419F-9A81-74748DEB75B8}" dt="2025-07-22T00:44:52.913" v="3897" actId="1076"/>
          <ac:spMkLst>
            <pc:docMk/>
            <pc:sldMk cId="236519284" sldId="290"/>
            <ac:spMk id="31" creationId="{F33787C4-07BE-444E-A546-48D134895EA4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>
          <a:extLst>
            <a:ext uri="{FF2B5EF4-FFF2-40B4-BE49-F238E27FC236}">
              <a16:creationId xmlns:a16="http://schemas.microsoft.com/office/drawing/2014/main" id="{6B5BE453-28C5-78BE-FB89-AF974A3EA0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6321a1c199_0_9:notes">
            <a:extLst>
              <a:ext uri="{FF2B5EF4-FFF2-40B4-BE49-F238E27FC236}">
                <a16:creationId xmlns:a16="http://schemas.microsoft.com/office/drawing/2014/main" id="{83A5C01A-02C0-1A76-B5A8-FE23D1792A2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6321a1c199_0_9:notes">
            <a:extLst>
              <a:ext uri="{FF2B5EF4-FFF2-40B4-BE49-F238E27FC236}">
                <a16:creationId xmlns:a16="http://schemas.microsoft.com/office/drawing/2014/main" id="{C0CF9044-711C-9D5A-4ACC-250C6E65F0F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943879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>
          <a:extLst>
            <a:ext uri="{FF2B5EF4-FFF2-40B4-BE49-F238E27FC236}">
              <a16:creationId xmlns:a16="http://schemas.microsoft.com/office/drawing/2014/main" id="{397C97F9-6410-7F5F-2864-93820AD12A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6321a1c199_0_43:notes">
            <a:extLst>
              <a:ext uri="{FF2B5EF4-FFF2-40B4-BE49-F238E27FC236}">
                <a16:creationId xmlns:a16="http://schemas.microsoft.com/office/drawing/2014/main" id="{A08E1C87-8A16-3984-DE2B-81A0E0A1AF5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6321a1c199_0_43:notes">
            <a:extLst>
              <a:ext uri="{FF2B5EF4-FFF2-40B4-BE49-F238E27FC236}">
                <a16:creationId xmlns:a16="http://schemas.microsoft.com/office/drawing/2014/main" id="{7A7AAA39-AFE6-A4BE-4D1D-3FB40538F89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622639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2B922401-9C7F-C49B-A791-8CEF175DB6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6321a1c199_0_48:notes">
            <a:extLst>
              <a:ext uri="{FF2B5EF4-FFF2-40B4-BE49-F238E27FC236}">
                <a16:creationId xmlns:a16="http://schemas.microsoft.com/office/drawing/2014/main" id="{EE3457ED-6108-2274-C82B-34F3BF836FE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6321a1c199_0_48:notes">
            <a:extLst>
              <a:ext uri="{FF2B5EF4-FFF2-40B4-BE49-F238E27FC236}">
                <a16:creationId xmlns:a16="http://schemas.microsoft.com/office/drawing/2014/main" id="{56DB6D59-260A-CB1F-B71B-4480EBA4069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397604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>
          <a:extLst>
            <a:ext uri="{FF2B5EF4-FFF2-40B4-BE49-F238E27FC236}">
              <a16:creationId xmlns:a16="http://schemas.microsoft.com/office/drawing/2014/main" id="{7B137D10-88BC-4A8C-3127-79C7BD5068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6321a1c199_0_53:notes">
            <a:extLst>
              <a:ext uri="{FF2B5EF4-FFF2-40B4-BE49-F238E27FC236}">
                <a16:creationId xmlns:a16="http://schemas.microsoft.com/office/drawing/2014/main" id="{FEED3CC5-C63E-BDC3-14DD-A45EC5E1699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36321a1c199_0_53:notes">
            <a:extLst>
              <a:ext uri="{FF2B5EF4-FFF2-40B4-BE49-F238E27FC236}">
                <a16:creationId xmlns:a16="http://schemas.microsoft.com/office/drawing/2014/main" id="{B87BB758-7BDE-2D1E-E096-427AA9CEFAB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564843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>
          <a:extLst>
            <a:ext uri="{FF2B5EF4-FFF2-40B4-BE49-F238E27FC236}">
              <a16:creationId xmlns:a16="http://schemas.microsoft.com/office/drawing/2014/main" id="{577D191C-E688-BD65-23C9-AFC3B70498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6321a1c199_0_58:notes">
            <a:extLst>
              <a:ext uri="{FF2B5EF4-FFF2-40B4-BE49-F238E27FC236}">
                <a16:creationId xmlns:a16="http://schemas.microsoft.com/office/drawing/2014/main" id="{5ACBDE7E-BACE-A0BA-2B44-B39B9BDE516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36321a1c199_0_58:notes">
            <a:extLst>
              <a:ext uri="{FF2B5EF4-FFF2-40B4-BE49-F238E27FC236}">
                <a16:creationId xmlns:a16="http://schemas.microsoft.com/office/drawing/2014/main" id="{374994F5-D7F0-D57D-EC3A-D4AE858F4D4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430578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>
          <a:extLst>
            <a:ext uri="{FF2B5EF4-FFF2-40B4-BE49-F238E27FC236}">
              <a16:creationId xmlns:a16="http://schemas.microsoft.com/office/drawing/2014/main" id="{C515A228-0054-C628-E444-108F296430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6321a1c199_0_63:notes">
            <a:extLst>
              <a:ext uri="{FF2B5EF4-FFF2-40B4-BE49-F238E27FC236}">
                <a16:creationId xmlns:a16="http://schemas.microsoft.com/office/drawing/2014/main" id="{7933A852-8F25-9C4B-88FD-87DD3EB4995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6321a1c199_0_63:notes">
            <a:extLst>
              <a:ext uri="{FF2B5EF4-FFF2-40B4-BE49-F238E27FC236}">
                <a16:creationId xmlns:a16="http://schemas.microsoft.com/office/drawing/2014/main" id="{BAA49DC6-939C-87D4-CC1F-E4B06A4C68A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483543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>
          <a:extLst>
            <a:ext uri="{FF2B5EF4-FFF2-40B4-BE49-F238E27FC236}">
              <a16:creationId xmlns:a16="http://schemas.microsoft.com/office/drawing/2014/main" id="{507ED385-E97C-B4C3-4D72-41FE9980C8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6321a1c199_0_68:notes">
            <a:extLst>
              <a:ext uri="{FF2B5EF4-FFF2-40B4-BE49-F238E27FC236}">
                <a16:creationId xmlns:a16="http://schemas.microsoft.com/office/drawing/2014/main" id="{D388AA64-596C-98BA-DCF9-F66C5B80F6E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36321a1c199_0_68:notes">
            <a:extLst>
              <a:ext uri="{FF2B5EF4-FFF2-40B4-BE49-F238E27FC236}">
                <a16:creationId xmlns:a16="http://schemas.microsoft.com/office/drawing/2014/main" id="{82DC5413-3295-CBAD-C866-C44F0BF86D9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013230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>
          <a:extLst>
            <a:ext uri="{FF2B5EF4-FFF2-40B4-BE49-F238E27FC236}">
              <a16:creationId xmlns:a16="http://schemas.microsoft.com/office/drawing/2014/main" id="{0B28C8E4-59E1-2DDC-A19E-2E65F162E1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6321a1c199_0_73:notes">
            <a:extLst>
              <a:ext uri="{FF2B5EF4-FFF2-40B4-BE49-F238E27FC236}">
                <a16:creationId xmlns:a16="http://schemas.microsoft.com/office/drawing/2014/main" id="{608A2006-92FA-3EB8-E2F1-63C846C7F83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36321a1c199_0_73:notes">
            <a:extLst>
              <a:ext uri="{FF2B5EF4-FFF2-40B4-BE49-F238E27FC236}">
                <a16:creationId xmlns:a16="http://schemas.microsoft.com/office/drawing/2014/main" id="{4083FEF5-2655-7A08-4EAC-A4879710B65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834888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>
          <a:extLst>
            <a:ext uri="{FF2B5EF4-FFF2-40B4-BE49-F238E27FC236}">
              <a16:creationId xmlns:a16="http://schemas.microsoft.com/office/drawing/2014/main" id="{7974C8FD-EF5C-065C-9F53-81BE7DC767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6321a1c199_0_63:notes">
            <a:extLst>
              <a:ext uri="{FF2B5EF4-FFF2-40B4-BE49-F238E27FC236}">
                <a16:creationId xmlns:a16="http://schemas.microsoft.com/office/drawing/2014/main" id="{C6A3154B-63BE-ACB6-5DAB-02CFFFCCFD8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6321a1c199_0_63:notes">
            <a:extLst>
              <a:ext uri="{FF2B5EF4-FFF2-40B4-BE49-F238E27FC236}">
                <a16:creationId xmlns:a16="http://schemas.microsoft.com/office/drawing/2014/main" id="{3CD2C4C8-9124-BDD8-17C4-E72FA571EBD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299508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6321a1c199_0_1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36321a1c199_0_1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 title="logo-4CongressoCasesOI-bg-escuro-E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2850" y="162925"/>
            <a:ext cx="1894349" cy="84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0;p2" title="100O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31627" y="4371250"/>
            <a:ext cx="499400" cy="49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2" title="LogoOiweek-Latam-negativo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77074" y="4333450"/>
            <a:ext cx="1278523" cy="575001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2"/>
          <p:cNvSpPr txBox="1"/>
          <p:nvPr/>
        </p:nvSpPr>
        <p:spPr>
          <a:xfrm>
            <a:off x="8308125" y="4114150"/>
            <a:ext cx="746400" cy="21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0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REALIZAÇÃO:</a:t>
            </a:r>
            <a:endParaRPr sz="700">
              <a:solidFill>
                <a:schemeClr val="lt1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311700" y="1005575"/>
            <a:ext cx="52890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311700" y="3299225"/>
            <a:ext cx="5387100" cy="792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lvl="1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lvl="2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lvl="3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lvl="4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lvl="5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lvl="6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lvl="7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lvl="8" indent="-317500">
              <a:spcBef>
                <a:spcPts val="600"/>
              </a:spcBef>
              <a:spcAft>
                <a:spcPts val="60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/>
          </a:p>
        </p:txBody>
      </p:sp>
      <p:pic>
        <p:nvPicPr>
          <p:cNvPr id="19" name="Google Shape;19;p4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p4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1;p4" title="100O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4" title="LogoOiweek-Lata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3" name="Google Shape;23;p4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5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26;p5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5" title="100O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28;p5" title="LogoOiweek-Lata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5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endParaRPr/>
          </a:p>
        </p:txBody>
      </p:sp>
      <p:cxnSp>
        <p:nvCxnSpPr>
          <p:cNvPr id="30" name="Google Shape;30;p5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1" name="Google Shape;31;p5"/>
          <p:cNvSpPr txBox="1">
            <a:spLocks noGrp="1"/>
          </p:cNvSpPr>
          <p:nvPr>
            <p:ph type="body" idx="1"/>
          </p:nvPr>
        </p:nvSpPr>
        <p:spPr>
          <a:xfrm>
            <a:off x="311700" y="923875"/>
            <a:ext cx="3925500" cy="34164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3655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700"/>
              <a:buFont typeface="Kanit Light"/>
              <a:buChar char="●"/>
              <a:defRPr sz="1700"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lvl="1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lvl="2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lvl="3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lvl="4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lvl="5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lvl="6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lvl="7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lvl="8" indent="-311150">
              <a:spcBef>
                <a:spcPts val="600"/>
              </a:spcBef>
              <a:spcAft>
                <a:spcPts val="60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2"/>
          </p:nvPr>
        </p:nvSpPr>
        <p:spPr>
          <a:xfrm>
            <a:off x="4472775" y="923875"/>
            <a:ext cx="3925500" cy="34164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3655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700"/>
              <a:buFont typeface="Kanit Light"/>
              <a:buChar char="●"/>
              <a:defRPr sz="1700"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lvl="1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lvl="2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lvl="3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lvl="4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lvl="5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lvl="6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lvl="7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lvl="8" indent="-311150">
              <a:spcBef>
                <a:spcPts val="600"/>
              </a:spcBef>
              <a:spcAft>
                <a:spcPts val="60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205575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pic>
        <p:nvPicPr>
          <p:cNvPr id="35" name="Google Shape;35;p6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36;p6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37;p6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8" name="Google Shape;38;p6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9" name="Google Shape;39;p6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oogle Shape;42;p7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Google Shape;43;p7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44;p7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5" name="Google Shape;45;p7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46" name="Google Shape;46;p7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8073000" cy="31794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600"/>
              </a:spcBef>
              <a:spcAft>
                <a:spcPts val="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9"/>
          <p:cNvSpPr/>
          <p:nvPr/>
        </p:nvSpPr>
        <p:spPr>
          <a:xfrm>
            <a:off x="2100" y="-125"/>
            <a:ext cx="4572000" cy="5143500"/>
          </a:xfrm>
          <a:prstGeom prst="rect">
            <a:avLst/>
          </a:prstGeom>
          <a:solidFill>
            <a:srgbClr val="62245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5" name="Google Shape;55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0" tIns="18000" rIns="0" bIns="18000" anchor="ctr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600"/>
              </a:spcBef>
              <a:spcAft>
                <a:spcPts val="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pic>
        <p:nvPicPr>
          <p:cNvPr id="57" name="Google Shape;57;p9" title="LogoOiweek-Latam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9" title="100O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0" tIns="18000" rIns="0" bIns="18000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</a:lstStyle>
          <a:p>
            <a:endParaRPr/>
          </a:p>
        </p:txBody>
      </p:sp>
      <p:pic>
        <p:nvPicPr>
          <p:cNvPr id="61" name="Google Shape;61;p10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0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0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4" name="Google Shape;64;p10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65" name="Google Shape;65;p10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11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1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1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0" name="Google Shape;70;p11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71" name="Google Shape;71;p11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73" name="Google Shape;73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 algn="ctr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600"/>
              </a:spcBef>
              <a:spcAft>
                <a:spcPts val="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205575" y="559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lvl="1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lvl="2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lvl="3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lvl="4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lvl="5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lvl="6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lvl="7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lvl="8" indent="-317500">
              <a:spcBef>
                <a:spcPts val="600"/>
              </a:spcBef>
              <a:spcAft>
                <a:spcPts val="60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10" Type="http://schemas.openxmlformats.org/officeDocument/2006/relationships/image" Target="../media/image15.svg"/><Relationship Id="rId4" Type="http://schemas.openxmlformats.org/officeDocument/2006/relationships/image" Target="../media/image9.svg"/><Relationship Id="rId9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10" Type="http://schemas.openxmlformats.org/officeDocument/2006/relationships/image" Target="../media/image24.svg"/><Relationship Id="rId4" Type="http://schemas.openxmlformats.org/officeDocument/2006/relationships/image" Target="../media/image18.svg"/><Relationship Id="rId9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sv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svg"/><Relationship Id="rId5" Type="http://schemas.openxmlformats.org/officeDocument/2006/relationships/image" Target="../media/image27.png"/><Relationship Id="rId4" Type="http://schemas.openxmlformats.org/officeDocument/2006/relationships/image" Target="../media/image26.sv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3" title="logo-4CongressoCasesOI-bg-escuro-E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2850" y="162925"/>
            <a:ext cx="1894349" cy="84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431627" y="4371250"/>
            <a:ext cx="499400" cy="49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 title="LogoOiweek-Latam-negativo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77074" y="4333450"/>
            <a:ext cx="1278523" cy="575001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3"/>
          <p:cNvSpPr txBox="1"/>
          <p:nvPr/>
        </p:nvSpPr>
        <p:spPr>
          <a:xfrm>
            <a:off x="8308125" y="4114150"/>
            <a:ext cx="746400" cy="21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0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REALIZAÇÃO:</a:t>
            </a:r>
            <a:endParaRPr sz="700">
              <a:solidFill>
                <a:schemeClr val="lt1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83" name="Google Shape;83;p13"/>
          <p:cNvSpPr txBox="1"/>
          <p:nvPr/>
        </p:nvSpPr>
        <p:spPr>
          <a:xfrm>
            <a:off x="914400" y="1574460"/>
            <a:ext cx="4665600" cy="15696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 b="1" dirty="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GESTÃO DE DADOS OPERACIONAIS DO PORTO</a:t>
            </a:r>
            <a:endParaRPr sz="3000" i="1" dirty="0">
              <a:solidFill>
                <a:schemeClr val="lt1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84" name="Google Shape;84;p13"/>
          <p:cNvSpPr txBox="1"/>
          <p:nvPr/>
        </p:nvSpPr>
        <p:spPr>
          <a:xfrm>
            <a:off x="914400" y="3284302"/>
            <a:ext cx="5830200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dirty="0">
                <a:solidFill>
                  <a:srgbClr val="FFC4EC"/>
                </a:solidFill>
                <a:latin typeface="Kanit Light"/>
                <a:ea typeface="Kanit Light"/>
                <a:cs typeface="Kanit Light"/>
                <a:sym typeface="Kanit Light"/>
              </a:rPr>
              <a:t>Manuela Pompermayer Farias; Anna Carolina G. Malta; Daniel Sousa; Gustavo Garcia</a:t>
            </a:r>
            <a:endParaRPr sz="1800" i="1" dirty="0">
              <a:solidFill>
                <a:srgbClr val="FFC4EC"/>
              </a:solidFill>
              <a:latin typeface="Kanit Light"/>
              <a:ea typeface="Kanit Light"/>
              <a:cs typeface="Kanit Light"/>
              <a:sym typeface="Kanit Light"/>
            </a:endParaRPr>
          </a:p>
        </p:txBody>
      </p:sp>
      <p:sp>
        <p:nvSpPr>
          <p:cNvPr id="85" name="Google Shape;85;p13"/>
          <p:cNvSpPr txBox="1"/>
          <p:nvPr/>
        </p:nvSpPr>
        <p:spPr>
          <a:xfrm>
            <a:off x="914400" y="3909550"/>
            <a:ext cx="5515800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dirty="0">
                <a:solidFill>
                  <a:srgbClr val="FFC4EC"/>
                </a:solidFill>
                <a:latin typeface="Kanit Light"/>
                <a:ea typeface="Kanit Light"/>
                <a:cs typeface="Kanit Light"/>
                <a:sym typeface="Kanit Light"/>
              </a:rPr>
              <a:t>Samarco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i="1" dirty="0" err="1">
                <a:solidFill>
                  <a:srgbClr val="FFC4EC"/>
                </a:solidFill>
                <a:latin typeface="Kanit Light"/>
                <a:ea typeface="Kanit Light"/>
                <a:cs typeface="Kanit Light"/>
                <a:sym typeface="Kanit Light"/>
              </a:rPr>
              <a:t>QualityHub</a:t>
            </a:r>
            <a:endParaRPr sz="1800" i="1" dirty="0">
              <a:solidFill>
                <a:srgbClr val="FFC4EC"/>
              </a:solidFill>
              <a:latin typeface="Kanit Light"/>
              <a:ea typeface="Kanit Light"/>
              <a:cs typeface="Kanit Light"/>
              <a:sym typeface="Kanit Ligh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>
          <a:extLst>
            <a:ext uri="{FF2B5EF4-FFF2-40B4-BE49-F238E27FC236}">
              <a16:creationId xmlns:a16="http://schemas.microsoft.com/office/drawing/2014/main" id="{466BFAB6-5F12-18AE-A2CC-57E1155BD3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4">
            <a:extLst>
              <a:ext uri="{FF2B5EF4-FFF2-40B4-BE49-F238E27FC236}">
                <a16:creationId xmlns:a16="http://schemas.microsoft.com/office/drawing/2014/main" id="{B5631841-7096-B815-4478-EAF619241B0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Contexto &amp; Desafio</a:t>
            </a:r>
            <a:endParaRPr dirty="0"/>
          </a:p>
        </p:txBody>
      </p:sp>
      <p:sp>
        <p:nvSpPr>
          <p:cNvPr id="91" name="Google Shape;91;p14">
            <a:extLst>
              <a:ext uri="{FF2B5EF4-FFF2-40B4-BE49-F238E27FC236}">
                <a16:creationId xmlns:a16="http://schemas.microsoft.com/office/drawing/2014/main" id="{17B9E772-9FE4-1AED-38B4-04A593D10DE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11700" y="963374"/>
            <a:ext cx="8520600" cy="3172207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139700" indent="0">
              <a:buNone/>
            </a:pPr>
            <a:r>
              <a:rPr lang="pt-BR" dirty="0"/>
              <a:t>O processo de embarque e desembarque no terminal portuário da Samarco exige troca constante de informações entre diversos atores — internos e externos — como agências marítimas, órgãos reguladores, clientes e áreas operacionais. </a:t>
            </a:r>
          </a:p>
          <a:p>
            <a:pPr marL="139700" indent="0">
              <a:buNone/>
            </a:pPr>
            <a:endParaRPr lang="pt-BR" dirty="0"/>
          </a:p>
          <a:p>
            <a:pPr marL="139700" indent="0">
              <a:buNone/>
            </a:pPr>
            <a:r>
              <a:rPr lang="pt-BR" dirty="0"/>
              <a:t>Para cada navio operado, são gerados centenas de e-mails, planilhas e documentos, que precisam ser analisados e inseridos manualmente em diferentes sistemas.</a:t>
            </a:r>
          </a:p>
          <a:p>
            <a:pPr marL="139700" indent="0">
              <a:buNone/>
            </a:pPr>
            <a:endParaRPr lang="pt-BR" dirty="0"/>
          </a:p>
          <a:p>
            <a:pPr>
              <a:lnSpc>
                <a:spcPct val="150000"/>
              </a:lnSpc>
            </a:pPr>
            <a:r>
              <a:rPr lang="pt-BR" dirty="0"/>
              <a:t>Média histórica de </a:t>
            </a:r>
            <a:r>
              <a:rPr lang="pt-BR" b="1" dirty="0"/>
              <a:t>110 e-mails por embarque</a:t>
            </a:r>
            <a:r>
              <a:rPr lang="pt-BR" dirty="0"/>
              <a:t>, com picos superiores a 140.</a:t>
            </a:r>
          </a:p>
          <a:p>
            <a:pPr>
              <a:lnSpc>
                <a:spcPct val="150000"/>
              </a:lnSpc>
            </a:pPr>
            <a:r>
              <a:rPr lang="pt-BR" dirty="0"/>
              <a:t>Comunicação descentralizada e redundante → </a:t>
            </a:r>
            <a:r>
              <a:rPr lang="pt-BR" b="1" dirty="0"/>
              <a:t>retrabalho</a:t>
            </a:r>
            <a:r>
              <a:rPr lang="pt-BR" dirty="0"/>
              <a:t>, falhas e perda de informação.</a:t>
            </a:r>
          </a:p>
          <a:p>
            <a:pPr>
              <a:lnSpc>
                <a:spcPct val="150000"/>
              </a:lnSpc>
            </a:pPr>
            <a:r>
              <a:rPr lang="pt-BR" b="1" dirty="0"/>
              <a:t>Ausência de base unificada </a:t>
            </a:r>
            <a:r>
              <a:rPr lang="pt-BR" dirty="0"/>
              <a:t>de dados, dificultando rastreabilidade e visão integrada.</a:t>
            </a:r>
          </a:p>
          <a:p>
            <a:pPr>
              <a:lnSpc>
                <a:spcPct val="150000"/>
              </a:lnSpc>
            </a:pPr>
            <a:r>
              <a:rPr lang="pt-BR" dirty="0"/>
              <a:t>Impacto direto na produtividade, aumento de </a:t>
            </a:r>
            <a:r>
              <a:rPr lang="pt-BR" b="1" dirty="0"/>
              <a:t>risco operacional </a:t>
            </a:r>
            <a:r>
              <a:rPr lang="pt-BR" dirty="0"/>
              <a:t>e decisões menos ágeis.</a:t>
            </a:r>
          </a:p>
        </p:txBody>
      </p:sp>
    </p:spTree>
    <p:extLst>
      <p:ext uri="{BB962C8B-B14F-4D97-AF65-F5344CB8AC3E}">
        <p14:creationId xmlns:p14="http://schemas.microsoft.com/office/powerpoint/2010/main" val="31898018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>
          <a:extLst>
            <a:ext uri="{FF2B5EF4-FFF2-40B4-BE49-F238E27FC236}">
              <a16:creationId xmlns:a16="http://schemas.microsoft.com/office/drawing/2014/main" id="{1679798C-EFA6-A602-C48C-91A312AD41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5">
            <a:extLst>
              <a:ext uri="{FF2B5EF4-FFF2-40B4-BE49-F238E27FC236}">
                <a16:creationId xmlns:a16="http://schemas.microsoft.com/office/drawing/2014/main" id="{8F7E25EC-8D08-9639-322D-A4DE7867B4D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Objetivo da Iniciativa</a:t>
            </a:r>
            <a:endParaRPr dirty="0"/>
          </a:p>
        </p:txBody>
      </p:sp>
      <p:sp>
        <p:nvSpPr>
          <p:cNvPr id="97" name="Google Shape;97;p15">
            <a:extLst>
              <a:ext uri="{FF2B5EF4-FFF2-40B4-BE49-F238E27FC236}">
                <a16:creationId xmlns:a16="http://schemas.microsoft.com/office/drawing/2014/main" id="{D2A71402-10AA-B534-9B64-F6F6DC60935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11700" y="797121"/>
            <a:ext cx="8520600" cy="5727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139700" indent="0">
              <a:buNone/>
            </a:pPr>
            <a:r>
              <a:rPr lang="pt-BR" dirty="0"/>
              <a:t>Promover uma transformação digital na gestão portuária da Samarco, buscando mais agilidade, padronização e confiabilidade.</a:t>
            </a:r>
            <a:endParaRPr dirty="0"/>
          </a:p>
        </p:txBody>
      </p:sp>
      <p:grpSp>
        <p:nvGrpSpPr>
          <p:cNvPr id="32" name="Agrupar 31">
            <a:extLst>
              <a:ext uri="{FF2B5EF4-FFF2-40B4-BE49-F238E27FC236}">
                <a16:creationId xmlns:a16="http://schemas.microsoft.com/office/drawing/2014/main" id="{6D247C62-C576-C0A1-4249-43DDB17B97EF}"/>
              </a:ext>
            </a:extLst>
          </p:cNvPr>
          <p:cNvGrpSpPr/>
          <p:nvPr/>
        </p:nvGrpSpPr>
        <p:grpSpPr>
          <a:xfrm>
            <a:off x="1048717" y="1369821"/>
            <a:ext cx="6654410" cy="3324208"/>
            <a:chOff x="876298" y="1369821"/>
            <a:chExt cx="6654410" cy="3324208"/>
          </a:xfrm>
        </p:grpSpPr>
        <p:sp>
          <p:nvSpPr>
            <p:cNvPr id="9" name="CaixaDeTexto 8">
              <a:extLst>
                <a:ext uri="{FF2B5EF4-FFF2-40B4-BE49-F238E27FC236}">
                  <a16:creationId xmlns:a16="http://schemas.microsoft.com/office/drawing/2014/main" id="{DED055C4-1021-D061-305B-57FCB22F2EE4}"/>
                </a:ext>
              </a:extLst>
            </p:cNvPr>
            <p:cNvSpPr txBox="1"/>
            <p:nvPr/>
          </p:nvSpPr>
          <p:spPr>
            <a:xfrm>
              <a:off x="876299" y="1902785"/>
              <a:ext cx="2560392" cy="103105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Aft>
                  <a:spcPts val="600"/>
                </a:spcAft>
                <a:buNone/>
              </a:pPr>
              <a:r>
                <a:rPr lang="pt-BR" b="1" dirty="0"/>
                <a:t>Digitalizar</a:t>
              </a:r>
            </a:p>
            <a:p>
              <a:pPr algn="just">
                <a:spcAft>
                  <a:spcPts val="600"/>
                </a:spcAft>
              </a:pPr>
              <a:r>
                <a:rPr lang="pt-BR" dirty="0"/>
                <a:t>Converter processos manuais para um ambiente totalmente digital.</a:t>
              </a:r>
            </a:p>
          </p:txBody>
        </p:sp>
        <p:sp>
          <p:nvSpPr>
            <p:cNvPr id="11" name="CaixaDeTexto 10">
              <a:extLst>
                <a:ext uri="{FF2B5EF4-FFF2-40B4-BE49-F238E27FC236}">
                  <a16:creationId xmlns:a16="http://schemas.microsoft.com/office/drawing/2014/main" id="{2A45A39D-AA17-F8A5-665B-AF06507C4ECA}"/>
                </a:ext>
              </a:extLst>
            </p:cNvPr>
            <p:cNvSpPr txBox="1"/>
            <p:nvPr/>
          </p:nvSpPr>
          <p:spPr>
            <a:xfrm>
              <a:off x="4682864" y="1895384"/>
              <a:ext cx="2847844" cy="103105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spcAft>
                  <a:spcPts val="600"/>
                </a:spcAft>
                <a:buNone/>
              </a:pPr>
              <a:r>
                <a:rPr lang="pt-BR" b="1" dirty="0"/>
                <a:t>Automatizar</a:t>
              </a:r>
            </a:p>
            <a:p>
              <a:pPr algn="just"/>
              <a:r>
                <a:rPr lang="pt-BR" dirty="0"/>
                <a:t>Reduzir a intervenção humana em tarefas repetitivas, eliminando retrabalho.</a:t>
              </a:r>
            </a:p>
          </p:txBody>
        </p:sp>
        <p:sp>
          <p:nvSpPr>
            <p:cNvPr id="13" name="CaixaDeTexto 12">
              <a:extLst>
                <a:ext uri="{FF2B5EF4-FFF2-40B4-BE49-F238E27FC236}">
                  <a16:creationId xmlns:a16="http://schemas.microsoft.com/office/drawing/2014/main" id="{7B928467-7718-0E9F-636C-C49814E0FB0D}"/>
                </a:ext>
              </a:extLst>
            </p:cNvPr>
            <p:cNvSpPr txBox="1"/>
            <p:nvPr/>
          </p:nvSpPr>
          <p:spPr>
            <a:xfrm>
              <a:off x="876298" y="3662978"/>
              <a:ext cx="2560392" cy="103105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Aft>
                  <a:spcPts val="600"/>
                </a:spcAft>
                <a:buNone/>
              </a:pPr>
              <a:r>
                <a:rPr lang="pt-BR" b="1" dirty="0"/>
                <a:t>Centralizar</a:t>
              </a:r>
            </a:p>
            <a:p>
              <a:pPr algn="just"/>
              <a:r>
                <a:rPr lang="pt-BR" dirty="0"/>
                <a:t>Consolidar todos os dados operacionais em uma única plataforma.</a:t>
              </a:r>
            </a:p>
          </p:txBody>
        </p:sp>
        <p:sp>
          <p:nvSpPr>
            <p:cNvPr id="15" name="CaixaDeTexto 14">
              <a:extLst>
                <a:ext uri="{FF2B5EF4-FFF2-40B4-BE49-F238E27FC236}">
                  <a16:creationId xmlns:a16="http://schemas.microsoft.com/office/drawing/2014/main" id="{178916D7-83AE-0B48-8404-98765838D60B}"/>
                </a:ext>
              </a:extLst>
            </p:cNvPr>
            <p:cNvSpPr txBox="1"/>
            <p:nvPr/>
          </p:nvSpPr>
          <p:spPr>
            <a:xfrm>
              <a:off x="4682864" y="3662978"/>
              <a:ext cx="2847843" cy="103105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Aft>
                  <a:spcPts val="600"/>
                </a:spcAft>
                <a:buNone/>
              </a:pPr>
              <a:r>
                <a:rPr lang="pt-BR" b="1" dirty="0"/>
                <a:t>Otimizar</a:t>
              </a:r>
            </a:p>
            <a:p>
              <a:pPr algn="just"/>
              <a:r>
                <a:rPr lang="pt-BR" dirty="0"/>
                <a:t>Melhorar a produtividade, transparência e segurança das operações.</a:t>
              </a:r>
            </a:p>
          </p:txBody>
        </p:sp>
        <p:pic>
          <p:nvPicPr>
            <p:cNvPr id="19" name="Gráfico 18" descr="Computação em Nuvem estrutura de tópicos">
              <a:extLst>
                <a:ext uri="{FF2B5EF4-FFF2-40B4-BE49-F238E27FC236}">
                  <a16:creationId xmlns:a16="http://schemas.microsoft.com/office/drawing/2014/main" id="{D0A709CC-E89B-E928-B036-C1B5B86ABA8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34786" y="1369821"/>
              <a:ext cx="572700" cy="572700"/>
            </a:xfrm>
            <a:prstGeom prst="rect">
              <a:avLst/>
            </a:prstGeom>
          </p:spPr>
        </p:pic>
        <p:pic>
          <p:nvPicPr>
            <p:cNvPr id="21" name="Gráfico 20" descr="Lâmpada e engrenagem estrutura de tópicos">
              <a:extLst>
                <a:ext uri="{FF2B5EF4-FFF2-40B4-BE49-F238E27FC236}">
                  <a16:creationId xmlns:a16="http://schemas.microsoft.com/office/drawing/2014/main" id="{BD2C4BC3-7100-F59E-882A-2F7C6AA42C4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682864" y="1443785"/>
              <a:ext cx="498736" cy="498736"/>
            </a:xfrm>
            <a:prstGeom prst="rect">
              <a:avLst/>
            </a:prstGeom>
          </p:spPr>
        </p:pic>
        <p:pic>
          <p:nvPicPr>
            <p:cNvPr id="23" name="Gráfico 22" descr="Banco de dados estrutura de tópicos">
              <a:extLst>
                <a:ext uri="{FF2B5EF4-FFF2-40B4-BE49-F238E27FC236}">
                  <a16:creationId xmlns:a16="http://schemas.microsoft.com/office/drawing/2014/main" id="{E2E481D7-6B62-7113-3862-F4173BE4FFD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934786" y="3193956"/>
              <a:ext cx="516084" cy="516084"/>
            </a:xfrm>
            <a:prstGeom prst="rect">
              <a:avLst/>
            </a:prstGeom>
          </p:spPr>
        </p:pic>
      </p:grpSp>
      <p:pic>
        <p:nvPicPr>
          <p:cNvPr id="40" name="Gráfico 39" descr="Prancheta Parcialmente Marcada estrutura de tópicos">
            <a:extLst>
              <a:ext uri="{FF2B5EF4-FFF2-40B4-BE49-F238E27FC236}">
                <a16:creationId xmlns:a16="http://schemas.microsoft.com/office/drawing/2014/main" id="{125C49D2-B3A0-B643-A1F8-2E5FB2475EC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855283" y="3221423"/>
            <a:ext cx="498736" cy="498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1544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>
          <a:extLst>
            <a:ext uri="{FF2B5EF4-FFF2-40B4-BE49-F238E27FC236}">
              <a16:creationId xmlns:a16="http://schemas.microsoft.com/office/drawing/2014/main" id="{78B2EC37-1C13-D16F-7466-C354E5D726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6">
            <a:extLst>
              <a:ext uri="{FF2B5EF4-FFF2-40B4-BE49-F238E27FC236}">
                <a16:creationId xmlns:a16="http://schemas.microsoft.com/office/drawing/2014/main" id="{026C5813-B6D9-6DE2-9DD2-BEAED0E0FA6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Tipo de Caso &amp; Descrição da Prática</a:t>
            </a:r>
            <a:endParaRPr dirty="0"/>
          </a:p>
        </p:txBody>
      </p:sp>
      <p:sp>
        <p:nvSpPr>
          <p:cNvPr id="103" name="Google Shape;103;p16">
            <a:extLst>
              <a:ext uri="{FF2B5EF4-FFF2-40B4-BE49-F238E27FC236}">
                <a16:creationId xmlns:a16="http://schemas.microsoft.com/office/drawing/2014/main" id="{3F148403-ED04-CD40-E2C7-CE84BF12BF0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249381" y="824829"/>
            <a:ext cx="8111837" cy="719953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139700" lvl="0" indent="0" algn="just">
              <a:buNone/>
            </a:pPr>
            <a:r>
              <a:rPr lang="pt-BR" b="1" dirty="0"/>
              <a:t>Desenvolvimento conjunto de soluções, processos ou produtos: </a:t>
            </a:r>
            <a:r>
              <a:rPr lang="pt-BR" dirty="0"/>
              <a:t>A colaboração entre Samarco, </a:t>
            </a:r>
            <a:r>
              <a:rPr lang="pt-BR" dirty="0" err="1"/>
              <a:t>QualityHub</a:t>
            </a:r>
            <a:r>
              <a:rPr lang="pt-BR" dirty="0"/>
              <a:t> e </a:t>
            </a:r>
            <a:r>
              <a:rPr lang="pt-BR" dirty="0" err="1"/>
              <a:t>FindesLab</a:t>
            </a:r>
            <a:r>
              <a:rPr lang="pt-BR" dirty="0"/>
              <a:t>/SENAI gerou uma </a:t>
            </a:r>
            <a:r>
              <a:rPr lang="pt-BR" b="1" dirty="0"/>
              <a:t>plataforma digital</a:t>
            </a:r>
            <a:r>
              <a:rPr lang="pt-BR" dirty="0"/>
              <a:t> robusta para otimizar as operações portuárias, focando em usabilidade e segurança.</a:t>
            </a:r>
          </a:p>
          <a:p>
            <a:pPr marL="139700" lvl="0" indent="0">
              <a:buNone/>
            </a:pPr>
            <a:br>
              <a:rPr lang="pt-BR" dirty="0"/>
            </a:br>
            <a:endParaRPr dirty="0"/>
          </a:p>
        </p:txBody>
      </p:sp>
      <p:grpSp>
        <p:nvGrpSpPr>
          <p:cNvPr id="3" name="Agrupar 2">
            <a:extLst>
              <a:ext uri="{FF2B5EF4-FFF2-40B4-BE49-F238E27FC236}">
                <a16:creationId xmlns:a16="http://schemas.microsoft.com/office/drawing/2014/main" id="{38E679CA-EC0F-708D-3F42-AAD718B80ABD}"/>
              </a:ext>
            </a:extLst>
          </p:cNvPr>
          <p:cNvGrpSpPr/>
          <p:nvPr/>
        </p:nvGrpSpPr>
        <p:grpSpPr>
          <a:xfrm>
            <a:off x="1219201" y="1784739"/>
            <a:ext cx="2888672" cy="2470822"/>
            <a:chOff x="886692" y="1740961"/>
            <a:chExt cx="2888672" cy="2470822"/>
          </a:xfrm>
        </p:grpSpPr>
        <p:sp>
          <p:nvSpPr>
            <p:cNvPr id="27" name="Retângulo: Cantos Arredondados 26">
              <a:extLst>
                <a:ext uri="{FF2B5EF4-FFF2-40B4-BE49-F238E27FC236}">
                  <a16:creationId xmlns:a16="http://schemas.microsoft.com/office/drawing/2014/main" id="{C765D967-D8D0-FD44-2DD8-A867D6897B27}"/>
                </a:ext>
              </a:extLst>
            </p:cNvPr>
            <p:cNvSpPr/>
            <p:nvPr/>
          </p:nvSpPr>
          <p:spPr>
            <a:xfrm>
              <a:off x="886692" y="1740961"/>
              <a:ext cx="2888672" cy="2470822"/>
            </a:xfrm>
            <a:prstGeom prst="roundRect">
              <a:avLst>
                <a:gd name="adj" fmla="val 7408"/>
              </a:avLst>
            </a:prstGeom>
            <a:noFill/>
            <a:ln w="12700">
              <a:solidFill>
                <a:srgbClr val="DADBF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8" name="Retângulo: Cantos Superiores Arredondados 27">
              <a:extLst>
                <a:ext uri="{FF2B5EF4-FFF2-40B4-BE49-F238E27FC236}">
                  <a16:creationId xmlns:a16="http://schemas.microsoft.com/office/drawing/2014/main" id="{31046251-2AB6-E267-ADDF-E17CC1381122}"/>
                </a:ext>
              </a:extLst>
            </p:cNvPr>
            <p:cNvSpPr/>
            <p:nvPr/>
          </p:nvSpPr>
          <p:spPr>
            <a:xfrm>
              <a:off x="886692" y="1740961"/>
              <a:ext cx="2888672" cy="464127"/>
            </a:xfrm>
            <a:prstGeom prst="round2SameRect">
              <a:avLst>
                <a:gd name="adj1" fmla="val 45522"/>
                <a:gd name="adj2" fmla="val 0"/>
              </a:avLst>
            </a:prstGeom>
            <a:solidFill>
              <a:srgbClr val="DADBF1"/>
            </a:solidFill>
            <a:ln w="12700">
              <a:solidFill>
                <a:srgbClr val="DADBF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0" name="CaixaDeTexto 19">
              <a:extLst>
                <a:ext uri="{FF2B5EF4-FFF2-40B4-BE49-F238E27FC236}">
                  <a16:creationId xmlns:a16="http://schemas.microsoft.com/office/drawing/2014/main" id="{4A226153-7CB8-02C1-166A-DE37AE3D2905}"/>
                </a:ext>
              </a:extLst>
            </p:cNvPr>
            <p:cNvSpPr txBox="1"/>
            <p:nvPr/>
          </p:nvSpPr>
          <p:spPr>
            <a:xfrm>
              <a:off x="942547" y="1819135"/>
              <a:ext cx="2749689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t-BR" sz="1200" b="1" dirty="0"/>
                <a:t>Abordagem de desenvolvimento</a:t>
              </a:r>
            </a:p>
          </p:txBody>
        </p:sp>
        <p:sp>
          <p:nvSpPr>
            <p:cNvPr id="22" name="Google Shape;103;p16">
              <a:extLst>
                <a:ext uri="{FF2B5EF4-FFF2-40B4-BE49-F238E27FC236}">
                  <a16:creationId xmlns:a16="http://schemas.microsoft.com/office/drawing/2014/main" id="{53F1EDC1-F3E8-BF85-7DAE-7DA9D6B364DA}"/>
                </a:ext>
              </a:extLst>
            </p:cNvPr>
            <p:cNvSpPr txBox="1">
              <a:spLocks/>
            </p:cNvSpPr>
            <p:nvPr/>
          </p:nvSpPr>
          <p:spPr>
            <a:xfrm>
              <a:off x="976745" y="2273616"/>
              <a:ext cx="2715491" cy="186963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8000" rIns="0" bIns="18000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457200" marR="0" lvl="0" indent="-3175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15CB4"/>
                </a:buClr>
                <a:buSzPts val="1400"/>
                <a:buFont typeface="Kanit Light"/>
                <a:buChar char="●"/>
                <a:defRPr sz="1400" b="0" i="0" u="none" strike="noStrike" cap="none">
                  <a:solidFill>
                    <a:srgbClr val="000000"/>
                  </a:solidFill>
                  <a:latin typeface="Kanit Light"/>
                  <a:ea typeface="Kanit Light"/>
                  <a:cs typeface="Kanit Light"/>
                  <a:sym typeface="Kanit Light"/>
                </a:defRPr>
              </a:lvl1pPr>
              <a:lvl2pPr marL="914400" marR="0" lvl="1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C15CB4"/>
                </a:buClr>
                <a:buSzPts val="1400"/>
                <a:buFont typeface="Kanit Light"/>
                <a:buChar char="○"/>
                <a:defRPr sz="1400" b="0" i="0" u="none" strike="noStrike" cap="none">
                  <a:solidFill>
                    <a:srgbClr val="000000"/>
                  </a:solidFill>
                  <a:latin typeface="Kanit Light"/>
                  <a:ea typeface="Kanit Light"/>
                  <a:cs typeface="Kanit Light"/>
                  <a:sym typeface="Kanit Light"/>
                </a:defRPr>
              </a:lvl2pPr>
              <a:lvl3pPr marL="1371600" marR="0" lvl="2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C15CB4"/>
                </a:buClr>
                <a:buSzPts val="1400"/>
                <a:buFont typeface="Kanit Light"/>
                <a:buChar char="■"/>
                <a:defRPr sz="1400" b="0" i="0" u="none" strike="noStrike" cap="none">
                  <a:solidFill>
                    <a:srgbClr val="000000"/>
                  </a:solidFill>
                  <a:latin typeface="Kanit Light"/>
                  <a:ea typeface="Kanit Light"/>
                  <a:cs typeface="Kanit Light"/>
                  <a:sym typeface="Kanit Light"/>
                </a:defRPr>
              </a:lvl3pPr>
              <a:lvl4pPr marL="1828800" marR="0" lvl="3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C15CB4"/>
                </a:buClr>
                <a:buSzPts val="1400"/>
                <a:buFont typeface="Kanit Light"/>
                <a:buChar char="●"/>
                <a:defRPr sz="1400" b="0" i="0" u="none" strike="noStrike" cap="none">
                  <a:solidFill>
                    <a:srgbClr val="000000"/>
                  </a:solidFill>
                  <a:latin typeface="Kanit Light"/>
                  <a:ea typeface="Kanit Light"/>
                  <a:cs typeface="Kanit Light"/>
                  <a:sym typeface="Kanit Light"/>
                </a:defRPr>
              </a:lvl4pPr>
              <a:lvl5pPr marL="2286000" marR="0" lvl="4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C15CB4"/>
                </a:buClr>
                <a:buSzPts val="1400"/>
                <a:buFont typeface="Kanit Light"/>
                <a:buChar char="○"/>
                <a:defRPr sz="1400" b="0" i="0" u="none" strike="noStrike" cap="none">
                  <a:solidFill>
                    <a:srgbClr val="000000"/>
                  </a:solidFill>
                  <a:latin typeface="Kanit Light"/>
                  <a:ea typeface="Kanit Light"/>
                  <a:cs typeface="Kanit Light"/>
                  <a:sym typeface="Kanit Light"/>
                </a:defRPr>
              </a:lvl5pPr>
              <a:lvl6pPr marL="2743200" marR="0" lvl="5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Kanit Light"/>
                <a:buChar char="■"/>
                <a:defRPr sz="1400" b="0" i="0" u="none" strike="noStrike" cap="none">
                  <a:solidFill>
                    <a:srgbClr val="000000"/>
                  </a:solidFill>
                  <a:latin typeface="Kanit Light"/>
                  <a:ea typeface="Kanit Light"/>
                  <a:cs typeface="Kanit Light"/>
                  <a:sym typeface="Kanit Light"/>
                </a:defRPr>
              </a:lvl6pPr>
              <a:lvl7pPr marL="3200400" marR="0" lvl="6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Kanit Light"/>
                <a:buChar char="●"/>
                <a:defRPr sz="1400" b="0" i="0" u="none" strike="noStrike" cap="none">
                  <a:solidFill>
                    <a:srgbClr val="000000"/>
                  </a:solidFill>
                  <a:latin typeface="Kanit Light"/>
                  <a:ea typeface="Kanit Light"/>
                  <a:cs typeface="Kanit Light"/>
                  <a:sym typeface="Kanit Light"/>
                </a:defRPr>
              </a:lvl7pPr>
              <a:lvl8pPr marL="3657600" marR="0" lvl="7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Kanit Light"/>
                <a:buChar char="○"/>
                <a:defRPr sz="1400" b="0" i="0" u="none" strike="noStrike" cap="none">
                  <a:solidFill>
                    <a:srgbClr val="000000"/>
                  </a:solidFill>
                  <a:latin typeface="Kanit Light"/>
                  <a:ea typeface="Kanit Light"/>
                  <a:cs typeface="Kanit Light"/>
                  <a:sym typeface="Kanit Light"/>
                </a:defRPr>
              </a:lvl8pPr>
              <a:lvl9pPr marL="4114800" marR="0" lvl="8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rgbClr val="000000"/>
                </a:buClr>
                <a:buSzPts val="1400"/>
                <a:buFont typeface="Kanit Light"/>
                <a:buChar char="■"/>
                <a:defRPr sz="1400" b="0" i="0" u="none" strike="noStrike" cap="none">
                  <a:solidFill>
                    <a:srgbClr val="000000"/>
                  </a:solidFill>
                  <a:latin typeface="Kanit Light"/>
                  <a:ea typeface="Kanit Light"/>
                  <a:cs typeface="Kanit Light"/>
                  <a:sym typeface="Kanit Light"/>
                </a:defRPr>
              </a:lvl9pPr>
            </a:lstStyle>
            <a:p>
              <a:pPr marL="285750" indent="-285750">
                <a:lnSpc>
                  <a:spcPct val="150000"/>
                </a:lnSpc>
                <a:buFont typeface="Courier New" panose="02070309020205020404" pitchFamily="49" charset="0"/>
                <a:buChar char="o"/>
              </a:pPr>
              <a:r>
                <a:rPr lang="pt-BR" sz="1200" dirty="0"/>
                <a:t>Cocriação com visitas técnicas e entrevistas.</a:t>
              </a:r>
            </a:p>
            <a:p>
              <a:pPr marL="285750" indent="-285750">
                <a:lnSpc>
                  <a:spcPct val="150000"/>
                </a:lnSpc>
                <a:buFont typeface="Courier New" panose="02070309020205020404" pitchFamily="49" charset="0"/>
                <a:buChar char="o"/>
              </a:pPr>
              <a:r>
                <a:rPr lang="pt-BR" sz="1200" dirty="0"/>
                <a:t>Mapeamento detalhado de processos.</a:t>
              </a:r>
            </a:p>
            <a:p>
              <a:pPr marL="285750" indent="-285750">
                <a:lnSpc>
                  <a:spcPct val="150000"/>
                </a:lnSpc>
                <a:buFont typeface="Courier New" panose="02070309020205020404" pitchFamily="49" charset="0"/>
                <a:buChar char="o"/>
              </a:pPr>
              <a:r>
                <a:rPr lang="pt-BR" sz="1200" dirty="0"/>
                <a:t>Workshops de Design </a:t>
              </a:r>
              <a:r>
                <a:rPr lang="pt-BR" sz="1200" dirty="0" err="1"/>
                <a:t>Thinking</a:t>
              </a:r>
              <a:r>
                <a:rPr lang="pt-BR" sz="1200" dirty="0"/>
                <a:t>.</a:t>
              </a:r>
            </a:p>
            <a:p>
              <a:pPr marL="285750" indent="-285750">
                <a:lnSpc>
                  <a:spcPct val="150000"/>
                </a:lnSpc>
                <a:buFont typeface="Courier New" panose="02070309020205020404" pitchFamily="49" charset="0"/>
                <a:buChar char="o"/>
              </a:pPr>
              <a:r>
                <a:rPr lang="pt-BR" sz="1200" dirty="0"/>
                <a:t>Metodologia ágil (</a:t>
              </a:r>
              <a:r>
                <a:rPr lang="pt-BR" sz="1200" dirty="0" err="1"/>
                <a:t>MVPs</a:t>
              </a:r>
              <a:r>
                <a:rPr lang="pt-BR" sz="1200" dirty="0"/>
                <a:t>).</a:t>
              </a:r>
            </a:p>
            <a:p>
              <a:pPr marL="139700" indent="0">
                <a:buFont typeface="Kanit Light"/>
                <a:buNone/>
              </a:pPr>
              <a:br>
                <a:rPr lang="pt-BR" dirty="0"/>
              </a:br>
              <a:endParaRPr lang="pt-BR" dirty="0"/>
            </a:p>
          </p:txBody>
        </p:sp>
      </p:grpSp>
      <p:grpSp>
        <p:nvGrpSpPr>
          <p:cNvPr id="2" name="Agrupar 1">
            <a:extLst>
              <a:ext uri="{FF2B5EF4-FFF2-40B4-BE49-F238E27FC236}">
                <a16:creationId xmlns:a16="http://schemas.microsoft.com/office/drawing/2014/main" id="{96545BB6-BA36-94FA-957C-85329D3C28A0}"/>
              </a:ext>
            </a:extLst>
          </p:cNvPr>
          <p:cNvGrpSpPr/>
          <p:nvPr/>
        </p:nvGrpSpPr>
        <p:grpSpPr>
          <a:xfrm>
            <a:off x="4759037" y="1784739"/>
            <a:ext cx="2887200" cy="2479966"/>
            <a:chOff x="4516583" y="1731818"/>
            <a:chExt cx="2887200" cy="2479966"/>
          </a:xfrm>
        </p:grpSpPr>
        <p:sp>
          <p:nvSpPr>
            <p:cNvPr id="23" name="Retângulo: Cantos Arredondados 22">
              <a:extLst>
                <a:ext uri="{FF2B5EF4-FFF2-40B4-BE49-F238E27FC236}">
                  <a16:creationId xmlns:a16="http://schemas.microsoft.com/office/drawing/2014/main" id="{D35F60E7-0B32-10B3-B379-1DDE6E81C160}"/>
                </a:ext>
              </a:extLst>
            </p:cNvPr>
            <p:cNvSpPr/>
            <p:nvPr/>
          </p:nvSpPr>
          <p:spPr>
            <a:xfrm>
              <a:off x="4516583" y="1731818"/>
              <a:ext cx="2887200" cy="2479966"/>
            </a:xfrm>
            <a:prstGeom prst="roundRect">
              <a:avLst>
                <a:gd name="adj" fmla="val 7408"/>
              </a:avLst>
            </a:prstGeom>
            <a:noFill/>
            <a:ln w="12700">
              <a:solidFill>
                <a:srgbClr val="DADBF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4" name="Retângulo: Cantos Superiores Arredondados 23">
              <a:extLst>
                <a:ext uri="{FF2B5EF4-FFF2-40B4-BE49-F238E27FC236}">
                  <a16:creationId xmlns:a16="http://schemas.microsoft.com/office/drawing/2014/main" id="{4CEC62C9-4A16-D255-818B-8B2729A9E8DF}"/>
                </a:ext>
              </a:extLst>
            </p:cNvPr>
            <p:cNvSpPr/>
            <p:nvPr/>
          </p:nvSpPr>
          <p:spPr>
            <a:xfrm>
              <a:off x="4516583" y="1731818"/>
              <a:ext cx="2887200" cy="464127"/>
            </a:xfrm>
            <a:prstGeom prst="round2SameRect">
              <a:avLst>
                <a:gd name="adj1" fmla="val 33582"/>
                <a:gd name="adj2" fmla="val 0"/>
              </a:avLst>
            </a:prstGeom>
            <a:solidFill>
              <a:srgbClr val="DADBF1"/>
            </a:solidFill>
            <a:ln w="12700">
              <a:solidFill>
                <a:srgbClr val="DADBF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5" name="CaixaDeTexto 24">
              <a:extLst>
                <a:ext uri="{FF2B5EF4-FFF2-40B4-BE49-F238E27FC236}">
                  <a16:creationId xmlns:a16="http://schemas.microsoft.com/office/drawing/2014/main" id="{25A9416A-9A47-AFC8-FC7F-3DF9B4B01480}"/>
                </a:ext>
              </a:extLst>
            </p:cNvPr>
            <p:cNvSpPr txBox="1"/>
            <p:nvPr/>
          </p:nvSpPr>
          <p:spPr>
            <a:xfrm>
              <a:off x="4579365" y="1809992"/>
              <a:ext cx="2756617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t-BR" sz="1200" b="1" dirty="0"/>
                <a:t>Recursos e Funcionalidades</a:t>
              </a:r>
            </a:p>
          </p:txBody>
        </p:sp>
        <p:sp>
          <p:nvSpPr>
            <p:cNvPr id="26" name="Google Shape;103;p16">
              <a:extLst>
                <a:ext uri="{FF2B5EF4-FFF2-40B4-BE49-F238E27FC236}">
                  <a16:creationId xmlns:a16="http://schemas.microsoft.com/office/drawing/2014/main" id="{F6AE1F88-05B5-1DD9-E628-859D4F77E824}"/>
                </a:ext>
              </a:extLst>
            </p:cNvPr>
            <p:cNvSpPr txBox="1">
              <a:spLocks/>
            </p:cNvSpPr>
            <p:nvPr/>
          </p:nvSpPr>
          <p:spPr>
            <a:xfrm>
              <a:off x="4568544" y="2216724"/>
              <a:ext cx="2767438" cy="19950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8000" rIns="0" bIns="18000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457200" marR="0" lvl="0" indent="-3175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15CB4"/>
                </a:buClr>
                <a:buSzPts val="1400"/>
                <a:buFont typeface="Kanit Light"/>
                <a:buChar char="●"/>
                <a:defRPr sz="1400" b="0" i="0" u="none" strike="noStrike" cap="none">
                  <a:solidFill>
                    <a:srgbClr val="000000"/>
                  </a:solidFill>
                  <a:latin typeface="Kanit Light"/>
                  <a:ea typeface="Kanit Light"/>
                  <a:cs typeface="Kanit Light"/>
                  <a:sym typeface="Kanit Light"/>
                </a:defRPr>
              </a:lvl1pPr>
              <a:lvl2pPr marL="914400" marR="0" lvl="1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C15CB4"/>
                </a:buClr>
                <a:buSzPts val="1400"/>
                <a:buFont typeface="Kanit Light"/>
                <a:buChar char="○"/>
                <a:defRPr sz="1400" b="0" i="0" u="none" strike="noStrike" cap="none">
                  <a:solidFill>
                    <a:srgbClr val="000000"/>
                  </a:solidFill>
                  <a:latin typeface="Kanit Light"/>
                  <a:ea typeface="Kanit Light"/>
                  <a:cs typeface="Kanit Light"/>
                  <a:sym typeface="Kanit Light"/>
                </a:defRPr>
              </a:lvl2pPr>
              <a:lvl3pPr marL="1371600" marR="0" lvl="2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C15CB4"/>
                </a:buClr>
                <a:buSzPts val="1400"/>
                <a:buFont typeface="Kanit Light"/>
                <a:buChar char="■"/>
                <a:defRPr sz="1400" b="0" i="0" u="none" strike="noStrike" cap="none">
                  <a:solidFill>
                    <a:srgbClr val="000000"/>
                  </a:solidFill>
                  <a:latin typeface="Kanit Light"/>
                  <a:ea typeface="Kanit Light"/>
                  <a:cs typeface="Kanit Light"/>
                  <a:sym typeface="Kanit Light"/>
                </a:defRPr>
              </a:lvl3pPr>
              <a:lvl4pPr marL="1828800" marR="0" lvl="3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C15CB4"/>
                </a:buClr>
                <a:buSzPts val="1400"/>
                <a:buFont typeface="Kanit Light"/>
                <a:buChar char="●"/>
                <a:defRPr sz="1400" b="0" i="0" u="none" strike="noStrike" cap="none">
                  <a:solidFill>
                    <a:srgbClr val="000000"/>
                  </a:solidFill>
                  <a:latin typeface="Kanit Light"/>
                  <a:ea typeface="Kanit Light"/>
                  <a:cs typeface="Kanit Light"/>
                  <a:sym typeface="Kanit Light"/>
                </a:defRPr>
              </a:lvl4pPr>
              <a:lvl5pPr marL="2286000" marR="0" lvl="4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C15CB4"/>
                </a:buClr>
                <a:buSzPts val="1400"/>
                <a:buFont typeface="Kanit Light"/>
                <a:buChar char="○"/>
                <a:defRPr sz="1400" b="0" i="0" u="none" strike="noStrike" cap="none">
                  <a:solidFill>
                    <a:srgbClr val="000000"/>
                  </a:solidFill>
                  <a:latin typeface="Kanit Light"/>
                  <a:ea typeface="Kanit Light"/>
                  <a:cs typeface="Kanit Light"/>
                  <a:sym typeface="Kanit Light"/>
                </a:defRPr>
              </a:lvl5pPr>
              <a:lvl6pPr marL="2743200" marR="0" lvl="5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Kanit Light"/>
                <a:buChar char="■"/>
                <a:defRPr sz="1400" b="0" i="0" u="none" strike="noStrike" cap="none">
                  <a:solidFill>
                    <a:srgbClr val="000000"/>
                  </a:solidFill>
                  <a:latin typeface="Kanit Light"/>
                  <a:ea typeface="Kanit Light"/>
                  <a:cs typeface="Kanit Light"/>
                  <a:sym typeface="Kanit Light"/>
                </a:defRPr>
              </a:lvl6pPr>
              <a:lvl7pPr marL="3200400" marR="0" lvl="6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Kanit Light"/>
                <a:buChar char="●"/>
                <a:defRPr sz="1400" b="0" i="0" u="none" strike="noStrike" cap="none">
                  <a:solidFill>
                    <a:srgbClr val="000000"/>
                  </a:solidFill>
                  <a:latin typeface="Kanit Light"/>
                  <a:ea typeface="Kanit Light"/>
                  <a:cs typeface="Kanit Light"/>
                  <a:sym typeface="Kanit Light"/>
                </a:defRPr>
              </a:lvl7pPr>
              <a:lvl8pPr marL="3657600" marR="0" lvl="7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Kanit Light"/>
                <a:buChar char="○"/>
                <a:defRPr sz="1400" b="0" i="0" u="none" strike="noStrike" cap="none">
                  <a:solidFill>
                    <a:srgbClr val="000000"/>
                  </a:solidFill>
                  <a:latin typeface="Kanit Light"/>
                  <a:ea typeface="Kanit Light"/>
                  <a:cs typeface="Kanit Light"/>
                  <a:sym typeface="Kanit Light"/>
                </a:defRPr>
              </a:lvl8pPr>
              <a:lvl9pPr marL="4114800" marR="0" lvl="8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rgbClr val="000000"/>
                </a:buClr>
                <a:buSzPts val="1400"/>
                <a:buFont typeface="Kanit Light"/>
                <a:buChar char="■"/>
                <a:defRPr sz="1400" b="0" i="0" u="none" strike="noStrike" cap="none">
                  <a:solidFill>
                    <a:srgbClr val="000000"/>
                  </a:solidFill>
                  <a:latin typeface="Kanit Light"/>
                  <a:ea typeface="Kanit Light"/>
                  <a:cs typeface="Kanit Light"/>
                  <a:sym typeface="Kanit Light"/>
                </a:defRPr>
              </a:lvl9pPr>
            </a:lstStyle>
            <a:p>
              <a:pPr>
                <a:lnSpc>
                  <a:spcPct val="150000"/>
                </a:lnSpc>
                <a:buFont typeface="Courier New" panose="02070309020205020404" pitchFamily="49" charset="0"/>
                <a:buChar char="o"/>
              </a:pPr>
              <a:r>
                <a:rPr lang="pt-BR" sz="1200" dirty="0"/>
                <a:t>Gestão documental com checklists e alertas.</a:t>
              </a:r>
            </a:p>
            <a:p>
              <a:pPr>
                <a:lnSpc>
                  <a:spcPct val="150000"/>
                </a:lnSpc>
                <a:buFont typeface="Courier New" panose="02070309020205020404" pitchFamily="49" charset="0"/>
                <a:buChar char="o"/>
              </a:pPr>
              <a:r>
                <a:rPr lang="pt-BR" sz="1200" dirty="0"/>
                <a:t>Atualizações operacionais em tempo real.</a:t>
              </a:r>
            </a:p>
            <a:p>
              <a:pPr>
                <a:lnSpc>
                  <a:spcPct val="150000"/>
                </a:lnSpc>
                <a:buFont typeface="Courier New" panose="02070309020205020404" pitchFamily="49" charset="0"/>
                <a:buChar char="o"/>
              </a:pPr>
              <a:r>
                <a:rPr lang="pt-BR" sz="1200" dirty="0"/>
                <a:t>Acesso externo controlado.</a:t>
              </a:r>
            </a:p>
            <a:p>
              <a:pPr>
                <a:lnSpc>
                  <a:spcPct val="150000"/>
                </a:lnSpc>
                <a:buFont typeface="Courier New" panose="02070309020205020404" pitchFamily="49" charset="0"/>
                <a:buChar char="o"/>
              </a:pPr>
              <a:r>
                <a:rPr lang="pt-BR" sz="1200" dirty="0"/>
                <a:t>Integração com ERP e SharePoint.</a:t>
              </a:r>
            </a:p>
            <a:p>
              <a:pPr>
                <a:lnSpc>
                  <a:spcPct val="150000"/>
                </a:lnSpc>
                <a:buFont typeface="Courier New" panose="02070309020205020404" pitchFamily="49" charset="0"/>
                <a:buChar char="o"/>
              </a:pPr>
              <a:r>
                <a:rPr lang="pt-BR" sz="1200" dirty="0"/>
                <a:t>KPIs de desempenho operacional.</a:t>
              </a:r>
            </a:p>
            <a:p>
              <a:pPr marL="139700" indent="0">
                <a:buFont typeface="Kanit Light"/>
                <a:buNone/>
              </a:pPr>
              <a:br>
                <a:rPr lang="pt-BR" dirty="0"/>
              </a:br>
              <a:endParaRPr lang="pt-BR" dirty="0"/>
            </a:p>
          </p:txBody>
        </p:sp>
      </p:grpSp>
    </p:spTree>
    <p:extLst>
      <p:ext uri="{BB962C8B-B14F-4D97-AF65-F5344CB8AC3E}">
        <p14:creationId xmlns:p14="http://schemas.microsoft.com/office/powerpoint/2010/main" val="24777326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>
          <a:extLst>
            <a:ext uri="{FF2B5EF4-FFF2-40B4-BE49-F238E27FC236}">
              <a16:creationId xmlns:a16="http://schemas.microsoft.com/office/drawing/2014/main" id="{6F2D1138-6C73-D9AC-6894-88E5F23621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7">
            <a:extLst>
              <a:ext uri="{FF2B5EF4-FFF2-40B4-BE49-F238E27FC236}">
                <a16:creationId xmlns:a16="http://schemas.microsoft.com/office/drawing/2014/main" id="{E10FB3BB-B4E0-0841-B3F9-93B9ED40CD9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Originalidade &amp; Inovação</a:t>
            </a:r>
            <a:endParaRPr dirty="0"/>
          </a:p>
        </p:txBody>
      </p:sp>
      <p:sp>
        <p:nvSpPr>
          <p:cNvPr id="109" name="Google Shape;109;p17">
            <a:extLst>
              <a:ext uri="{FF2B5EF4-FFF2-40B4-BE49-F238E27FC236}">
                <a16:creationId xmlns:a16="http://schemas.microsoft.com/office/drawing/2014/main" id="{E5FB7690-E28F-D9C4-71C2-0390518FB14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153274" y="764796"/>
            <a:ext cx="6697815" cy="520676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0" lvl="0" indent="0" algn="just" rtl="0">
              <a:spcBef>
                <a:spcPts val="600"/>
              </a:spcBef>
              <a:spcAft>
                <a:spcPts val="600"/>
              </a:spcAft>
              <a:buNone/>
            </a:pPr>
            <a:r>
              <a:rPr lang="pt-BR" dirty="0"/>
              <a:t>A solução se destaca pela abordagem inovadora de centralização de dados e automação em tempo real:</a:t>
            </a:r>
          </a:p>
        </p:txBody>
      </p:sp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1F7EC1A8-2E99-3E13-F31B-A54BBC779DE2}"/>
              </a:ext>
            </a:extLst>
          </p:cNvPr>
          <p:cNvSpPr/>
          <p:nvPr/>
        </p:nvSpPr>
        <p:spPr>
          <a:xfrm>
            <a:off x="1097420" y="1500667"/>
            <a:ext cx="3318176" cy="1435899"/>
          </a:xfrm>
          <a:prstGeom prst="roundRect">
            <a:avLst>
              <a:gd name="adj" fmla="val 7408"/>
            </a:avLst>
          </a:prstGeom>
          <a:noFill/>
          <a:ln w="12700">
            <a:solidFill>
              <a:srgbClr val="DADBF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: Cantos Superiores Arredondados 3">
            <a:extLst>
              <a:ext uri="{FF2B5EF4-FFF2-40B4-BE49-F238E27FC236}">
                <a16:creationId xmlns:a16="http://schemas.microsoft.com/office/drawing/2014/main" id="{75F9BE23-963B-3837-5952-D562EDEB890C}"/>
              </a:ext>
            </a:extLst>
          </p:cNvPr>
          <p:cNvSpPr/>
          <p:nvPr/>
        </p:nvSpPr>
        <p:spPr>
          <a:xfrm>
            <a:off x="1097420" y="1500667"/>
            <a:ext cx="3318176" cy="464127"/>
          </a:xfrm>
          <a:prstGeom prst="round2SameRect">
            <a:avLst>
              <a:gd name="adj1" fmla="val 25963"/>
              <a:gd name="adj2" fmla="val 0"/>
            </a:avLst>
          </a:prstGeom>
          <a:solidFill>
            <a:srgbClr val="DADBF1"/>
          </a:solidFill>
          <a:ln w="12700">
            <a:solidFill>
              <a:srgbClr val="DADBF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191C7FCE-99C1-FD33-8728-031AF47EEC1C}"/>
              </a:ext>
            </a:extLst>
          </p:cNvPr>
          <p:cNvSpPr txBox="1"/>
          <p:nvPr/>
        </p:nvSpPr>
        <p:spPr>
          <a:xfrm>
            <a:off x="1153275" y="1578841"/>
            <a:ext cx="319261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200" b="1" dirty="0"/>
              <a:t>Aderência aos processos</a:t>
            </a:r>
          </a:p>
        </p:txBody>
      </p:sp>
      <p:sp>
        <p:nvSpPr>
          <p:cNvPr id="6" name="Google Shape;103;p16">
            <a:extLst>
              <a:ext uri="{FF2B5EF4-FFF2-40B4-BE49-F238E27FC236}">
                <a16:creationId xmlns:a16="http://schemas.microsoft.com/office/drawing/2014/main" id="{24E695A4-4D39-EB0E-7804-08106363E447}"/>
              </a:ext>
            </a:extLst>
          </p:cNvPr>
          <p:cNvSpPr txBox="1">
            <a:spLocks/>
          </p:cNvSpPr>
          <p:nvPr/>
        </p:nvSpPr>
        <p:spPr>
          <a:xfrm>
            <a:off x="1153275" y="2133645"/>
            <a:ext cx="3162879" cy="8029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pPr marL="139700" indent="0">
              <a:buNone/>
            </a:pPr>
            <a:r>
              <a:rPr lang="pt-BR" sz="1200" dirty="0"/>
              <a:t>Plataforma cocriada com base em vivência real de campo (visitas, entrevistas e oficinas).</a:t>
            </a:r>
            <a:br>
              <a:rPr lang="pt-BR" sz="1200" dirty="0"/>
            </a:br>
            <a:endParaRPr lang="pt-BR" sz="1200" dirty="0"/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80A73A0F-9268-3C54-5C66-113BDDDCC6F1}"/>
              </a:ext>
            </a:extLst>
          </p:cNvPr>
          <p:cNvSpPr/>
          <p:nvPr/>
        </p:nvSpPr>
        <p:spPr>
          <a:xfrm>
            <a:off x="4602623" y="1500667"/>
            <a:ext cx="3318176" cy="1435899"/>
          </a:xfrm>
          <a:prstGeom prst="roundRect">
            <a:avLst>
              <a:gd name="adj" fmla="val 7408"/>
            </a:avLst>
          </a:prstGeom>
          <a:noFill/>
          <a:ln w="12700">
            <a:solidFill>
              <a:srgbClr val="DADBF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: Cantos Superiores Arredondados 7">
            <a:extLst>
              <a:ext uri="{FF2B5EF4-FFF2-40B4-BE49-F238E27FC236}">
                <a16:creationId xmlns:a16="http://schemas.microsoft.com/office/drawing/2014/main" id="{07A7AC56-570E-8E68-4CE7-EBD8266DED6A}"/>
              </a:ext>
            </a:extLst>
          </p:cNvPr>
          <p:cNvSpPr/>
          <p:nvPr/>
        </p:nvSpPr>
        <p:spPr>
          <a:xfrm>
            <a:off x="4602623" y="1500667"/>
            <a:ext cx="3318176" cy="464127"/>
          </a:xfrm>
          <a:prstGeom prst="round2SameRect">
            <a:avLst>
              <a:gd name="adj1" fmla="val 25963"/>
              <a:gd name="adj2" fmla="val 0"/>
            </a:avLst>
          </a:prstGeom>
          <a:solidFill>
            <a:srgbClr val="DADBF1"/>
          </a:solidFill>
          <a:ln w="12700">
            <a:solidFill>
              <a:srgbClr val="DADBF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3AD91D5-EC4A-0434-0F00-448A03408D32}"/>
              </a:ext>
            </a:extLst>
          </p:cNvPr>
          <p:cNvSpPr txBox="1"/>
          <p:nvPr/>
        </p:nvSpPr>
        <p:spPr>
          <a:xfrm>
            <a:off x="4658478" y="1578841"/>
            <a:ext cx="319261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200" b="1" dirty="0"/>
              <a:t>Ciclo de desenvolvimento</a:t>
            </a:r>
          </a:p>
        </p:txBody>
      </p:sp>
      <p:sp>
        <p:nvSpPr>
          <p:cNvPr id="10" name="Google Shape;103;p16">
            <a:extLst>
              <a:ext uri="{FF2B5EF4-FFF2-40B4-BE49-F238E27FC236}">
                <a16:creationId xmlns:a16="http://schemas.microsoft.com/office/drawing/2014/main" id="{41F0FCD3-100B-33AD-C60D-3C144E7A7118}"/>
              </a:ext>
            </a:extLst>
          </p:cNvPr>
          <p:cNvSpPr txBox="1">
            <a:spLocks/>
          </p:cNvSpPr>
          <p:nvPr/>
        </p:nvSpPr>
        <p:spPr>
          <a:xfrm>
            <a:off x="4658478" y="2133645"/>
            <a:ext cx="3162879" cy="8029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pPr marL="139700" indent="0">
              <a:buNone/>
            </a:pPr>
            <a:r>
              <a:rPr lang="pt-BR" sz="1200" dirty="0"/>
              <a:t>Desenvolvimento ágil e iterativo, com feedbacks contínuos de usuários internos e externos</a:t>
            </a:r>
          </a:p>
        </p:txBody>
      </p:sp>
      <p:sp>
        <p:nvSpPr>
          <p:cNvPr id="11" name="Retângulo: Cantos Arredondados 10">
            <a:extLst>
              <a:ext uri="{FF2B5EF4-FFF2-40B4-BE49-F238E27FC236}">
                <a16:creationId xmlns:a16="http://schemas.microsoft.com/office/drawing/2014/main" id="{6A61A744-3DA5-A3B3-0C73-0F0265E80768}"/>
              </a:ext>
            </a:extLst>
          </p:cNvPr>
          <p:cNvSpPr/>
          <p:nvPr/>
        </p:nvSpPr>
        <p:spPr>
          <a:xfrm>
            <a:off x="1097420" y="3105417"/>
            <a:ext cx="3318176" cy="1435899"/>
          </a:xfrm>
          <a:prstGeom prst="roundRect">
            <a:avLst>
              <a:gd name="adj" fmla="val 7408"/>
            </a:avLst>
          </a:prstGeom>
          <a:noFill/>
          <a:ln w="12700">
            <a:solidFill>
              <a:srgbClr val="DADBF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: Cantos Superiores Arredondados 11">
            <a:extLst>
              <a:ext uri="{FF2B5EF4-FFF2-40B4-BE49-F238E27FC236}">
                <a16:creationId xmlns:a16="http://schemas.microsoft.com/office/drawing/2014/main" id="{678A2974-CA2B-3296-300C-1D5FCCA75774}"/>
              </a:ext>
            </a:extLst>
          </p:cNvPr>
          <p:cNvSpPr/>
          <p:nvPr/>
        </p:nvSpPr>
        <p:spPr>
          <a:xfrm>
            <a:off x="1097420" y="3105417"/>
            <a:ext cx="3318176" cy="464127"/>
          </a:xfrm>
          <a:prstGeom prst="round2SameRect">
            <a:avLst>
              <a:gd name="adj1" fmla="val 25963"/>
              <a:gd name="adj2" fmla="val 0"/>
            </a:avLst>
          </a:prstGeom>
          <a:solidFill>
            <a:srgbClr val="DADBF1"/>
          </a:solidFill>
          <a:ln w="12700">
            <a:solidFill>
              <a:srgbClr val="DADBF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6451DAA6-A946-FD73-B5C7-54D66346964C}"/>
              </a:ext>
            </a:extLst>
          </p:cNvPr>
          <p:cNvSpPr txBox="1"/>
          <p:nvPr/>
        </p:nvSpPr>
        <p:spPr>
          <a:xfrm>
            <a:off x="1153275" y="3183591"/>
            <a:ext cx="319261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200" b="1" dirty="0"/>
              <a:t>Interface responsiva</a:t>
            </a:r>
          </a:p>
        </p:txBody>
      </p:sp>
      <p:sp>
        <p:nvSpPr>
          <p:cNvPr id="14" name="Google Shape;103;p16">
            <a:extLst>
              <a:ext uri="{FF2B5EF4-FFF2-40B4-BE49-F238E27FC236}">
                <a16:creationId xmlns:a16="http://schemas.microsoft.com/office/drawing/2014/main" id="{91B3D83C-8AAE-4AC2-CD7C-270300C3CFBC}"/>
              </a:ext>
            </a:extLst>
          </p:cNvPr>
          <p:cNvSpPr txBox="1">
            <a:spLocks/>
          </p:cNvSpPr>
          <p:nvPr/>
        </p:nvSpPr>
        <p:spPr>
          <a:xfrm>
            <a:off x="1153275" y="3738395"/>
            <a:ext cx="3162879" cy="8029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pPr marL="139700" indent="0">
              <a:buNone/>
            </a:pPr>
            <a:r>
              <a:rPr lang="pt-BR" sz="1200" dirty="0"/>
              <a:t>Acesso em desktop e dispositivos móveis facilitando o uso operacional em campo.</a:t>
            </a:r>
          </a:p>
        </p:txBody>
      </p:sp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708B8235-FD6A-6AA0-36F9-F5049E4D30A1}"/>
              </a:ext>
            </a:extLst>
          </p:cNvPr>
          <p:cNvSpPr/>
          <p:nvPr/>
        </p:nvSpPr>
        <p:spPr>
          <a:xfrm>
            <a:off x="4602623" y="3105417"/>
            <a:ext cx="3318176" cy="1435899"/>
          </a:xfrm>
          <a:prstGeom prst="roundRect">
            <a:avLst>
              <a:gd name="adj" fmla="val 7408"/>
            </a:avLst>
          </a:prstGeom>
          <a:noFill/>
          <a:ln w="12700">
            <a:solidFill>
              <a:srgbClr val="DADBF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Retângulo: Cantos Superiores Arredondados 15">
            <a:extLst>
              <a:ext uri="{FF2B5EF4-FFF2-40B4-BE49-F238E27FC236}">
                <a16:creationId xmlns:a16="http://schemas.microsoft.com/office/drawing/2014/main" id="{1E4F617E-8CE8-48B7-5A68-FF2EC7B26A73}"/>
              </a:ext>
            </a:extLst>
          </p:cNvPr>
          <p:cNvSpPr/>
          <p:nvPr/>
        </p:nvSpPr>
        <p:spPr>
          <a:xfrm>
            <a:off x="4602623" y="3105417"/>
            <a:ext cx="3318176" cy="464127"/>
          </a:xfrm>
          <a:prstGeom prst="round2SameRect">
            <a:avLst>
              <a:gd name="adj1" fmla="val 25963"/>
              <a:gd name="adj2" fmla="val 0"/>
            </a:avLst>
          </a:prstGeom>
          <a:solidFill>
            <a:srgbClr val="DADBF1"/>
          </a:solidFill>
          <a:ln w="12700">
            <a:solidFill>
              <a:srgbClr val="DADBF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DC13743F-6A10-5415-CB02-0DE3880137D1}"/>
              </a:ext>
            </a:extLst>
          </p:cNvPr>
          <p:cNvSpPr txBox="1"/>
          <p:nvPr/>
        </p:nvSpPr>
        <p:spPr>
          <a:xfrm>
            <a:off x="4658478" y="3183591"/>
            <a:ext cx="319261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200" b="1" dirty="0"/>
              <a:t>Visão holística operacional</a:t>
            </a:r>
          </a:p>
        </p:txBody>
      </p:sp>
      <p:sp>
        <p:nvSpPr>
          <p:cNvPr id="18" name="Google Shape;103;p16">
            <a:extLst>
              <a:ext uri="{FF2B5EF4-FFF2-40B4-BE49-F238E27FC236}">
                <a16:creationId xmlns:a16="http://schemas.microsoft.com/office/drawing/2014/main" id="{FD3C0B64-CBEB-C3F4-4A8A-C8C301BA071A}"/>
              </a:ext>
            </a:extLst>
          </p:cNvPr>
          <p:cNvSpPr txBox="1">
            <a:spLocks/>
          </p:cNvSpPr>
          <p:nvPr/>
        </p:nvSpPr>
        <p:spPr>
          <a:xfrm>
            <a:off x="4658478" y="3738395"/>
            <a:ext cx="3162879" cy="8029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pPr marL="139700" indent="0">
              <a:buNone/>
            </a:pPr>
            <a:r>
              <a:rPr lang="pt-BR" sz="1200" dirty="0"/>
              <a:t>Acompanhamento navio a navio, desde o planejamento até a execução.</a:t>
            </a:r>
          </a:p>
        </p:txBody>
      </p:sp>
    </p:spTree>
    <p:extLst>
      <p:ext uri="{BB962C8B-B14F-4D97-AF65-F5344CB8AC3E}">
        <p14:creationId xmlns:p14="http://schemas.microsoft.com/office/powerpoint/2010/main" val="13503713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>
          <a:extLst>
            <a:ext uri="{FF2B5EF4-FFF2-40B4-BE49-F238E27FC236}">
              <a16:creationId xmlns:a16="http://schemas.microsoft.com/office/drawing/2014/main" id="{A615EEA9-5D00-83AD-29EE-960C90E7BB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>
            <a:extLst>
              <a:ext uri="{FF2B5EF4-FFF2-40B4-BE49-F238E27FC236}">
                <a16:creationId xmlns:a16="http://schemas.microsoft.com/office/drawing/2014/main" id="{73CABA47-7BDC-7AA8-F91F-29ACCBA3705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177"/>
          <a:stretch>
            <a:fillRect/>
          </a:stretch>
        </p:blipFill>
        <p:spPr>
          <a:xfrm>
            <a:off x="3160513" y="1842654"/>
            <a:ext cx="2365773" cy="2494936"/>
          </a:xfrm>
          <a:prstGeom prst="rect">
            <a:avLst/>
          </a:prstGeom>
        </p:spPr>
      </p:pic>
      <p:sp>
        <p:nvSpPr>
          <p:cNvPr id="114" name="Google Shape;114;p18">
            <a:extLst>
              <a:ext uri="{FF2B5EF4-FFF2-40B4-BE49-F238E27FC236}">
                <a16:creationId xmlns:a16="http://schemas.microsoft.com/office/drawing/2014/main" id="{E7A3D7C2-64B4-AEC1-A13B-27E30D27C39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Colaboração &amp; Engajamento</a:t>
            </a:r>
            <a:endParaRPr dirty="0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C0F0486B-0EDF-6C3E-B971-2EFB3C96A96E}"/>
              </a:ext>
            </a:extLst>
          </p:cNvPr>
          <p:cNvSpPr txBox="1"/>
          <p:nvPr/>
        </p:nvSpPr>
        <p:spPr>
          <a:xfrm>
            <a:off x="637408" y="2006681"/>
            <a:ext cx="2573482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buNone/>
            </a:pPr>
            <a:r>
              <a:rPr lang="pt-BR" b="1" dirty="0"/>
              <a:t>Samarco</a:t>
            </a:r>
          </a:p>
          <a:p>
            <a:pPr algn="r">
              <a:buNone/>
            </a:pPr>
            <a:r>
              <a:rPr lang="pt-BR" sz="1200" dirty="0"/>
              <a:t>Lançou o desafio e validou a solução em campo.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9C247175-F5E5-333A-E09C-ADB517B76A87}"/>
              </a:ext>
            </a:extLst>
          </p:cNvPr>
          <p:cNvSpPr txBox="1"/>
          <p:nvPr/>
        </p:nvSpPr>
        <p:spPr>
          <a:xfrm>
            <a:off x="4771397" y="1596432"/>
            <a:ext cx="281880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pt-BR" b="1" dirty="0"/>
              <a:t>Qualityhub</a:t>
            </a:r>
          </a:p>
          <a:p>
            <a:pPr>
              <a:buNone/>
            </a:pPr>
            <a:r>
              <a:rPr lang="pt-BR" sz="1200" dirty="0"/>
              <a:t>Desenvolveu a plataforma tecnológica.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AA4C310D-F31D-5FFB-022B-A35CBC1B60CF}"/>
              </a:ext>
            </a:extLst>
          </p:cNvPr>
          <p:cNvSpPr txBox="1"/>
          <p:nvPr/>
        </p:nvSpPr>
        <p:spPr>
          <a:xfrm>
            <a:off x="5557766" y="2942235"/>
            <a:ext cx="2725159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pt-BR" b="1" dirty="0" err="1"/>
              <a:t>FindesLab</a:t>
            </a:r>
            <a:endParaRPr lang="pt-BR" b="1" dirty="0"/>
          </a:p>
          <a:p>
            <a:pPr>
              <a:buNone/>
            </a:pPr>
            <a:r>
              <a:rPr lang="pt-BR" sz="1200" dirty="0"/>
              <a:t>Conectou o desafio da indústria com a startup.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E94CCA71-C4C3-27D3-CF4F-7FA42D2F2749}"/>
              </a:ext>
            </a:extLst>
          </p:cNvPr>
          <p:cNvSpPr txBox="1"/>
          <p:nvPr/>
        </p:nvSpPr>
        <p:spPr>
          <a:xfrm>
            <a:off x="4771397" y="4254297"/>
            <a:ext cx="2818800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pt-BR" b="1" dirty="0"/>
              <a:t>SENAI</a:t>
            </a:r>
          </a:p>
          <a:p>
            <a:pPr>
              <a:buNone/>
            </a:pPr>
            <a:r>
              <a:rPr lang="pt-BR" sz="1200" dirty="0"/>
              <a:t>Apoiou com conhecimento técnico e metodologias.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F9E6466E-B67F-F259-EAA7-80D6ED26249B}"/>
              </a:ext>
            </a:extLst>
          </p:cNvPr>
          <p:cNvSpPr txBox="1"/>
          <p:nvPr/>
        </p:nvSpPr>
        <p:spPr>
          <a:xfrm>
            <a:off x="637407" y="3515633"/>
            <a:ext cx="2647649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buNone/>
            </a:pPr>
            <a:r>
              <a:rPr lang="pt-BR" b="1" dirty="0"/>
              <a:t>Agências Marítimas</a:t>
            </a:r>
          </a:p>
          <a:p>
            <a:pPr algn="r"/>
            <a:r>
              <a:rPr lang="pt-BR" sz="1200" dirty="0"/>
              <a:t>Feedback essencial e validação externa da ferramenta</a:t>
            </a:r>
          </a:p>
        </p:txBody>
      </p:sp>
      <p:sp>
        <p:nvSpPr>
          <p:cNvPr id="2" name="Google Shape;115;p18">
            <a:extLst>
              <a:ext uri="{FF2B5EF4-FFF2-40B4-BE49-F238E27FC236}">
                <a16:creationId xmlns:a16="http://schemas.microsoft.com/office/drawing/2014/main" id="{D2955419-C4F8-6456-BC71-344CFADCA8B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11700" y="805910"/>
            <a:ext cx="7779355" cy="488208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 dirty="0"/>
              <a:t>Mecanismos de cocriação, governança conjunta e compartilhamento de valor.</a:t>
            </a:r>
          </a:p>
          <a:p>
            <a:pPr marL="13970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pt-BR"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 dirty="0"/>
              <a:t>O sucesso da iniciativa é resultado da sinergia entre os envolvidos:</a:t>
            </a:r>
            <a:br>
              <a:rPr lang="pt-BR" dirty="0"/>
            </a:br>
            <a:endParaRPr i="1" dirty="0"/>
          </a:p>
        </p:txBody>
      </p:sp>
    </p:spTree>
    <p:extLst>
      <p:ext uri="{BB962C8B-B14F-4D97-AF65-F5344CB8AC3E}">
        <p14:creationId xmlns:p14="http://schemas.microsoft.com/office/powerpoint/2010/main" val="11147906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>
          <a:extLst>
            <a:ext uri="{FF2B5EF4-FFF2-40B4-BE49-F238E27FC236}">
              <a16:creationId xmlns:a16="http://schemas.microsoft.com/office/drawing/2014/main" id="{DAF2F20D-063A-4A4B-F16F-B2686AB691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9">
            <a:extLst>
              <a:ext uri="{FF2B5EF4-FFF2-40B4-BE49-F238E27FC236}">
                <a16:creationId xmlns:a16="http://schemas.microsoft.com/office/drawing/2014/main" id="{97068465-9CFE-4EF8-9C33-A1225ED3D4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Demonstração de Resultados</a:t>
            </a:r>
            <a:endParaRPr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3D5C587C-D1B0-43E7-712F-8F4C30CC012E}"/>
              </a:ext>
            </a:extLst>
          </p:cNvPr>
          <p:cNvSpPr txBox="1"/>
          <p:nvPr/>
        </p:nvSpPr>
        <p:spPr>
          <a:xfrm>
            <a:off x="156731" y="744155"/>
            <a:ext cx="812915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latin typeface="Kanit Light"/>
                <a:cs typeface="Kanit Light"/>
                <a:sym typeface="Kanit Light"/>
              </a:rPr>
              <a:t>A prova de conceito superou as expectativas, com aprovação unânime e ganhos perceptíveis</a:t>
            </a:r>
            <a:r>
              <a:rPr lang="pt-BR" dirty="0"/>
              <a:t>.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8B40AEE0-A6C6-4BEE-9D9E-AB67FE1DA357}"/>
              </a:ext>
            </a:extLst>
          </p:cNvPr>
          <p:cNvSpPr txBox="1"/>
          <p:nvPr/>
        </p:nvSpPr>
        <p:spPr>
          <a:xfrm>
            <a:off x="156731" y="1491475"/>
            <a:ext cx="2829789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600" b="1" dirty="0">
                <a:latin typeface="Kanit Light"/>
                <a:cs typeface="Kanit Light"/>
                <a:sym typeface="Kanit Light"/>
              </a:rPr>
              <a:t>100%</a:t>
            </a:r>
          </a:p>
          <a:p>
            <a:pPr algn="ctr">
              <a:spcAft>
                <a:spcPts val="600"/>
              </a:spcAft>
            </a:pPr>
            <a:r>
              <a:rPr lang="pt-BR" sz="1600" b="1" dirty="0">
                <a:latin typeface="Kanit Light"/>
                <a:cs typeface="Kanit Light"/>
                <a:sym typeface="Kanit Light"/>
              </a:rPr>
              <a:t>Aprovação interna e externa</a:t>
            </a:r>
          </a:p>
          <a:p>
            <a:pPr lvl="1" algn="ctr">
              <a:spcAft>
                <a:spcPts val="600"/>
              </a:spcAft>
            </a:pPr>
            <a:r>
              <a:rPr lang="pt-BR" sz="1200" dirty="0">
                <a:latin typeface="Kanit Light"/>
                <a:cs typeface="Kanit Light"/>
              </a:rPr>
              <a:t>Usuários aprovaram facilidade e aderência da plataforma.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DF3353B1-6B2B-B3CA-0096-9C300981797D}"/>
              </a:ext>
            </a:extLst>
          </p:cNvPr>
          <p:cNvSpPr txBox="1"/>
          <p:nvPr/>
        </p:nvSpPr>
        <p:spPr>
          <a:xfrm>
            <a:off x="3150178" y="1491475"/>
            <a:ext cx="2829789" cy="11541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600" b="1" dirty="0">
                <a:latin typeface="Kanit Light"/>
                <a:cs typeface="Kanit Light"/>
                <a:sym typeface="Kanit Light"/>
              </a:rPr>
              <a:t>350h</a:t>
            </a:r>
          </a:p>
          <a:p>
            <a:pPr algn="ctr">
              <a:spcAft>
                <a:spcPts val="600"/>
              </a:spcAft>
            </a:pPr>
            <a:r>
              <a:rPr lang="pt-BR" sz="1600" b="1" dirty="0">
                <a:latin typeface="Kanit Light"/>
                <a:cs typeface="Kanit Light"/>
                <a:sym typeface="Kanit Light"/>
              </a:rPr>
              <a:t>Aumento de produtividade</a:t>
            </a:r>
          </a:p>
          <a:p>
            <a:pPr lvl="1" algn="ctr">
              <a:spcAft>
                <a:spcPts val="600"/>
              </a:spcAft>
            </a:pPr>
            <a:r>
              <a:rPr lang="pt-BR" sz="1200" dirty="0">
                <a:latin typeface="Kanit Light"/>
                <a:cs typeface="Kanit Light"/>
              </a:rPr>
              <a:t>Redução de 350 homem/hora por mês.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18D12BAB-D3DB-7CB6-646D-266119241BC3}"/>
              </a:ext>
            </a:extLst>
          </p:cNvPr>
          <p:cNvSpPr txBox="1"/>
          <p:nvPr/>
        </p:nvSpPr>
        <p:spPr>
          <a:xfrm>
            <a:off x="6143625" y="1491475"/>
            <a:ext cx="2829789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600" b="1" dirty="0">
                <a:latin typeface="Kanit Light"/>
                <a:cs typeface="Kanit Light"/>
                <a:sym typeface="Kanit Light"/>
              </a:rPr>
              <a:t>82%</a:t>
            </a:r>
          </a:p>
          <a:p>
            <a:pPr algn="ctr">
              <a:spcAft>
                <a:spcPts val="600"/>
              </a:spcAft>
            </a:pPr>
            <a:r>
              <a:rPr lang="pt-BR" sz="1600" b="1" dirty="0">
                <a:latin typeface="Kanit Light"/>
                <a:cs typeface="Kanit Light"/>
                <a:sym typeface="Kanit Light"/>
              </a:rPr>
              <a:t>Troca de informações</a:t>
            </a:r>
          </a:p>
          <a:p>
            <a:pPr lvl="1" algn="ctr">
              <a:spcAft>
                <a:spcPts val="600"/>
              </a:spcAft>
            </a:pPr>
            <a:r>
              <a:rPr lang="pt-BR" sz="1200" dirty="0">
                <a:latin typeface="Kanit Light"/>
                <a:cs typeface="Kanit Light"/>
              </a:rPr>
              <a:t>Redução de mais de 80% de e-mails enviados por embarque.</a:t>
            </a:r>
          </a:p>
        </p:txBody>
      </p:sp>
      <p:sp>
        <p:nvSpPr>
          <p:cNvPr id="9" name="Google Shape;121;p19">
            <a:extLst>
              <a:ext uri="{FF2B5EF4-FFF2-40B4-BE49-F238E27FC236}">
                <a16:creationId xmlns:a16="http://schemas.microsoft.com/office/drawing/2014/main" id="{27E8DC23-702E-3BEB-66F5-864EBE07D07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11700" y="3269846"/>
            <a:ext cx="8520600" cy="1242213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pt-BR" dirty="0"/>
              <a:t>Agilizar o processo de conferência da documentação do navio;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pt-BR" dirty="0"/>
              <a:t>Mitigar riscos de multa  (SISCOMEX);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pt-BR" dirty="0"/>
              <a:t>Redução dos atraso de atracamento do navio;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pt-BR" dirty="0"/>
              <a:t>Melhor comunicação entre os agentes envolvidos;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pt-BR" dirty="0"/>
              <a:t>Simplificação e centralidade no fluxo do processo de embarque.</a:t>
            </a:r>
            <a:endParaRPr i="1" dirty="0"/>
          </a:p>
        </p:txBody>
      </p:sp>
    </p:spTree>
    <p:extLst>
      <p:ext uri="{BB962C8B-B14F-4D97-AF65-F5344CB8AC3E}">
        <p14:creationId xmlns:p14="http://schemas.microsoft.com/office/powerpoint/2010/main" val="19069711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>
          <a:extLst>
            <a:ext uri="{FF2B5EF4-FFF2-40B4-BE49-F238E27FC236}">
              <a16:creationId xmlns:a16="http://schemas.microsoft.com/office/drawing/2014/main" id="{B180D577-D911-2A06-11CB-F27DFC4675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0">
            <a:extLst>
              <a:ext uri="{FF2B5EF4-FFF2-40B4-BE49-F238E27FC236}">
                <a16:creationId xmlns:a16="http://schemas.microsoft.com/office/drawing/2014/main" id="{9B0CC5A5-A285-A254-D394-5197CD5314F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Escalabilidade &amp; Replicabilidade</a:t>
            </a:r>
            <a:endParaRPr dirty="0"/>
          </a:p>
        </p:txBody>
      </p:sp>
      <p:sp>
        <p:nvSpPr>
          <p:cNvPr id="127" name="Google Shape;127;p20">
            <a:extLst>
              <a:ext uri="{FF2B5EF4-FFF2-40B4-BE49-F238E27FC236}">
                <a16:creationId xmlns:a16="http://schemas.microsoft.com/office/drawing/2014/main" id="{4E9943CA-FA10-9E7D-0110-2E925B411FF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11700" y="963375"/>
            <a:ext cx="8104936" cy="5727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139700" indent="0">
              <a:spcBef>
                <a:spcPts val="600"/>
              </a:spcBef>
              <a:buNone/>
            </a:pPr>
            <a:r>
              <a:rPr lang="pt-BR" dirty="0"/>
              <a:t>A plataforma foi desenvolvida para ser adaptável e escalável, com potencial de aplicação em outros contextos.</a:t>
            </a:r>
          </a:p>
          <a:p>
            <a:pPr marL="139700" indent="0">
              <a:buNone/>
            </a:pPr>
            <a:endParaRPr lang="pt-BR" dirty="0"/>
          </a:p>
          <a:p>
            <a:pPr marL="457200" lvl="0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●"/>
            </a:pPr>
            <a:endParaRPr i="1" dirty="0"/>
          </a:p>
        </p:txBody>
      </p:sp>
      <p:sp>
        <p:nvSpPr>
          <p:cNvPr id="2" name="Google Shape;127;p20">
            <a:extLst>
              <a:ext uri="{FF2B5EF4-FFF2-40B4-BE49-F238E27FC236}">
                <a16:creationId xmlns:a16="http://schemas.microsoft.com/office/drawing/2014/main" id="{50360BB7-18D3-75A2-CE74-E87BD463010A}"/>
              </a:ext>
            </a:extLst>
          </p:cNvPr>
          <p:cNvSpPr txBox="1">
            <a:spLocks/>
          </p:cNvSpPr>
          <p:nvPr/>
        </p:nvSpPr>
        <p:spPr>
          <a:xfrm>
            <a:off x="311700" y="1870799"/>
            <a:ext cx="3564000" cy="1821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pPr marL="139700" indent="0">
              <a:spcAft>
                <a:spcPts val="600"/>
              </a:spcAft>
              <a:buNone/>
            </a:pPr>
            <a:r>
              <a:rPr lang="pt-BR" sz="1800" b="1" dirty="0"/>
              <a:t>Escalabilidade</a:t>
            </a:r>
          </a:p>
          <a:p>
            <a:pPr algn="just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pt-BR" sz="1200" dirty="0"/>
              <a:t>Estrutura modular para integração com novos módulos ou funcionalidades.</a:t>
            </a:r>
          </a:p>
          <a:p>
            <a:pPr algn="just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pt-BR" sz="1200" dirty="0"/>
              <a:t>Capacidade de suportar crescimento de volume de operações e usuários.</a:t>
            </a:r>
          </a:p>
          <a:p>
            <a:pPr algn="just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pt-BR" sz="1200" dirty="0"/>
              <a:t>Interface responsiva compatível com desktop e dispositivos móveis, facilitando uso em campo.</a:t>
            </a:r>
          </a:p>
          <a:p>
            <a:pPr marL="139700" indent="0" algn="just">
              <a:buFont typeface="Kanit Light"/>
              <a:buNone/>
            </a:pPr>
            <a:endParaRPr lang="pt-BR" dirty="0"/>
          </a:p>
          <a:p>
            <a:pPr algn="just">
              <a:spcBef>
                <a:spcPts val="600"/>
              </a:spcBef>
            </a:pPr>
            <a:endParaRPr lang="pt-BR" i="1" dirty="0"/>
          </a:p>
        </p:txBody>
      </p:sp>
      <p:sp>
        <p:nvSpPr>
          <p:cNvPr id="4" name="Google Shape;127;p20">
            <a:extLst>
              <a:ext uri="{FF2B5EF4-FFF2-40B4-BE49-F238E27FC236}">
                <a16:creationId xmlns:a16="http://schemas.microsoft.com/office/drawing/2014/main" id="{43CB590A-4048-2048-090F-592D40BD26CA}"/>
              </a:ext>
            </a:extLst>
          </p:cNvPr>
          <p:cNvSpPr txBox="1">
            <a:spLocks/>
          </p:cNvSpPr>
          <p:nvPr/>
        </p:nvSpPr>
        <p:spPr>
          <a:xfrm>
            <a:off x="4343400" y="1870799"/>
            <a:ext cx="3564000" cy="1821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pPr marL="139700" indent="0">
              <a:spcAft>
                <a:spcPts val="600"/>
              </a:spcAft>
              <a:buNone/>
            </a:pPr>
            <a:r>
              <a:rPr lang="pt-BR" sz="1800" b="1" dirty="0"/>
              <a:t>Replicabilidade</a:t>
            </a:r>
          </a:p>
          <a:p>
            <a:pPr algn="just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pt-BR" sz="1200" dirty="0"/>
              <a:t>Modelo de parceria com startups pode ser replicado para outros desafios.</a:t>
            </a:r>
          </a:p>
          <a:p>
            <a:pPr algn="just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pt-BR" sz="1200" dirty="0"/>
              <a:t>Adaptação para diferentes terminais portuários ou setores logísticos.</a:t>
            </a:r>
          </a:p>
          <a:p>
            <a:pPr algn="just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pt-BR" sz="1200" dirty="0"/>
              <a:t>Componentes reutilizáveis do código-fonte para futuras inovações.</a:t>
            </a:r>
            <a:endParaRPr lang="pt-BR" dirty="0"/>
          </a:p>
          <a:p>
            <a:pPr algn="just">
              <a:spcBef>
                <a:spcPts val="600"/>
              </a:spcBef>
            </a:pPr>
            <a:endParaRPr lang="pt-BR" i="1" dirty="0"/>
          </a:p>
        </p:txBody>
      </p:sp>
    </p:spTree>
    <p:extLst>
      <p:ext uri="{BB962C8B-B14F-4D97-AF65-F5344CB8AC3E}">
        <p14:creationId xmlns:p14="http://schemas.microsoft.com/office/powerpoint/2010/main" val="13511140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>
          <a:extLst>
            <a:ext uri="{FF2B5EF4-FFF2-40B4-BE49-F238E27FC236}">
              <a16:creationId xmlns:a16="http://schemas.microsoft.com/office/drawing/2014/main" id="{07E2D4F8-D3F9-D678-5C42-51BD1A0A70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1">
            <a:extLst>
              <a:ext uri="{FF2B5EF4-FFF2-40B4-BE49-F238E27FC236}">
                <a16:creationId xmlns:a16="http://schemas.microsoft.com/office/drawing/2014/main" id="{FD8B9C9A-89C8-BE97-1A37-47EB0CD2B0E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Lições Aprendidas &amp; Recomendações Práticas</a:t>
            </a:r>
            <a:endParaRPr dirty="0"/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77945A1D-6AAD-D8D5-94FA-5E442C5EF71F}"/>
              </a:ext>
            </a:extLst>
          </p:cNvPr>
          <p:cNvSpPr/>
          <p:nvPr/>
        </p:nvSpPr>
        <p:spPr>
          <a:xfrm>
            <a:off x="1064792" y="927923"/>
            <a:ext cx="7014416" cy="669078"/>
          </a:xfrm>
          <a:prstGeom prst="roundRect">
            <a:avLst>
              <a:gd name="adj" fmla="val 7408"/>
            </a:avLst>
          </a:prstGeom>
          <a:noFill/>
          <a:ln w="9525">
            <a:solidFill>
              <a:srgbClr val="80317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C62C3236-E29B-4053-7111-7154E6E95986}"/>
              </a:ext>
            </a:extLst>
          </p:cNvPr>
          <p:cNvSpPr/>
          <p:nvPr/>
        </p:nvSpPr>
        <p:spPr>
          <a:xfrm>
            <a:off x="1064792" y="927923"/>
            <a:ext cx="7014416" cy="45719"/>
          </a:xfrm>
          <a:prstGeom prst="roundRect">
            <a:avLst>
              <a:gd name="adj" fmla="val 50000"/>
            </a:avLst>
          </a:prstGeom>
          <a:solidFill>
            <a:srgbClr val="803176"/>
          </a:solidFill>
          <a:ln w="9525">
            <a:solidFill>
              <a:srgbClr val="80317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88FCFF9A-730F-34E8-85D5-D531AE46C939}"/>
              </a:ext>
            </a:extLst>
          </p:cNvPr>
          <p:cNvSpPr/>
          <p:nvPr/>
        </p:nvSpPr>
        <p:spPr>
          <a:xfrm>
            <a:off x="4352925" y="708848"/>
            <a:ext cx="438150" cy="438150"/>
          </a:xfrm>
          <a:prstGeom prst="ellipse">
            <a:avLst/>
          </a:prstGeom>
          <a:solidFill>
            <a:srgbClr val="8031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Google Shape;127;p20">
            <a:extLst>
              <a:ext uri="{FF2B5EF4-FFF2-40B4-BE49-F238E27FC236}">
                <a16:creationId xmlns:a16="http://schemas.microsoft.com/office/drawing/2014/main" id="{A0AB49B3-B10A-52FD-DAF2-9008E9F8BEC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151212" y="979546"/>
            <a:ext cx="6403425" cy="5727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139700" indent="0">
              <a:spcBef>
                <a:spcPts val="600"/>
              </a:spcBef>
              <a:buNone/>
            </a:pPr>
            <a:r>
              <a:rPr lang="pt-BR" b="1" dirty="0"/>
              <a:t>Engajamento do Usuário</a:t>
            </a:r>
          </a:p>
          <a:p>
            <a:pPr marL="139700" indent="0">
              <a:spcBef>
                <a:spcPts val="600"/>
              </a:spcBef>
              <a:buNone/>
            </a:pPr>
            <a:r>
              <a:rPr lang="pt-BR" sz="1200" dirty="0"/>
              <a:t>Incluir usuários finais no desenvolvimento é crucial para aceitação.</a:t>
            </a:r>
          </a:p>
          <a:p>
            <a:pPr marL="139700" indent="0">
              <a:buNone/>
            </a:pPr>
            <a:endParaRPr lang="pt-BR" dirty="0"/>
          </a:p>
          <a:p>
            <a:pPr marL="457200" lvl="0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●"/>
            </a:pPr>
            <a:endParaRPr i="1" dirty="0"/>
          </a:p>
        </p:txBody>
      </p:sp>
      <p:sp>
        <p:nvSpPr>
          <p:cNvPr id="33" name="Retângulo: Cantos Arredondados 32">
            <a:extLst>
              <a:ext uri="{FF2B5EF4-FFF2-40B4-BE49-F238E27FC236}">
                <a16:creationId xmlns:a16="http://schemas.microsoft.com/office/drawing/2014/main" id="{03A72BF2-0690-1144-BC8D-5CD756BBD534}"/>
              </a:ext>
            </a:extLst>
          </p:cNvPr>
          <p:cNvSpPr/>
          <p:nvPr/>
        </p:nvSpPr>
        <p:spPr>
          <a:xfrm>
            <a:off x="1064792" y="1902672"/>
            <a:ext cx="7014416" cy="669078"/>
          </a:xfrm>
          <a:prstGeom prst="roundRect">
            <a:avLst>
              <a:gd name="adj" fmla="val 7408"/>
            </a:avLst>
          </a:prstGeom>
          <a:noFill/>
          <a:ln w="9525">
            <a:solidFill>
              <a:srgbClr val="80317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4" name="Retângulo: Cantos Arredondados 33">
            <a:extLst>
              <a:ext uri="{FF2B5EF4-FFF2-40B4-BE49-F238E27FC236}">
                <a16:creationId xmlns:a16="http://schemas.microsoft.com/office/drawing/2014/main" id="{EE531F6E-2DB5-730B-6C86-807EBAB848B5}"/>
              </a:ext>
            </a:extLst>
          </p:cNvPr>
          <p:cNvSpPr/>
          <p:nvPr/>
        </p:nvSpPr>
        <p:spPr>
          <a:xfrm>
            <a:off x="1064792" y="1902672"/>
            <a:ext cx="7014416" cy="45719"/>
          </a:xfrm>
          <a:prstGeom prst="roundRect">
            <a:avLst>
              <a:gd name="adj" fmla="val 50000"/>
            </a:avLst>
          </a:prstGeom>
          <a:solidFill>
            <a:srgbClr val="803176"/>
          </a:solidFill>
          <a:ln w="9525">
            <a:solidFill>
              <a:srgbClr val="80317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5" name="Elipse 34">
            <a:extLst>
              <a:ext uri="{FF2B5EF4-FFF2-40B4-BE49-F238E27FC236}">
                <a16:creationId xmlns:a16="http://schemas.microsoft.com/office/drawing/2014/main" id="{D704F6DD-7DF6-5ECA-B061-768CF4C801B4}"/>
              </a:ext>
            </a:extLst>
          </p:cNvPr>
          <p:cNvSpPr/>
          <p:nvPr/>
        </p:nvSpPr>
        <p:spPr>
          <a:xfrm>
            <a:off x="4352925" y="1683597"/>
            <a:ext cx="438150" cy="438150"/>
          </a:xfrm>
          <a:prstGeom prst="ellipse">
            <a:avLst/>
          </a:prstGeom>
          <a:solidFill>
            <a:srgbClr val="8031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6" name="Google Shape;127;p20">
            <a:extLst>
              <a:ext uri="{FF2B5EF4-FFF2-40B4-BE49-F238E27FC236}">
                <a16:creationId xmlns:a16="http://schemas.microsoft.com/office/drawing/2014/main" id="{71578794-84FD-3D56-E8ED-3482348F25E2}"/>
              </a:ext>
            </a:extLst>
          </p:cNvPr>
          <p:cNvSpPr txBox="1">
            <a:spLocks/>
          </p:cNvSpPr>
          <p:nvPr/>
        </p:nvSpPr>
        <p:spPr>
          <a:xfrm>
            <a:off x="1151212" y="1954295"/>
            <a:ext cx="6403425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pPr marL="139700" indent="0">
              <a:spcBef>
                <a:spcPts val="600"/>
              </a:spcBef>
              <a:buFont typeface="Kanit Light"/>
              <a:buNone/>
            </a:pPr>
            <a:r>
              <a:rPr lang="pt-BR" b="1" dirty="0"/>
              <a:t>Metodologia Ágil</a:t>
            </a:r>
          </a:p>
          <a:p>
            <a:pPr marL="139700" indent="0">
              <a:spcBef>
                <a:spcPts val="600"/>
              </a:spcBef>
              <a:buFont typeface="Kanit Light"/>
              <a:buNone/>
            </a:pPr>
            <a:r>
              <a:rPr lang="pt-BR" sz="1200" dirty="0"/>
              <a:t>Abordagem iterativa acelera a entrega e permite ajustes contínuos</a:t>
            </a:r>
            <a:endParaRPr lang="pt-BR" i="1" dirty="0"/>
          </a:p>
        </p:txBody>
      </p:sp>
      <p:sp>
        <p:nvSpPr>
          <p:cNvPr id="37" name="Retângulo: Cantos Arredondados 36">
            <a:extLst>
              <a:ext uri="{FF2B5EF4-FFF2-40B4-BE49-F238E27FC236}">
                <a16:creationId xmlns:a16="http://schemas.microsoft.com/office/drawing/2014/main" id="{E34697AB-0AC9-14DF-1869-DD253876C929}"/>
              </a:ext>
            </a:extLst>
          </p:cNvPr>
          <p:cNvSpPr/>
          <p:nvPr/>
        </p:nvSpPr>
        <p:spPr>
          <a:xfrm>
            <a:off x="1064792" y="2877421"/>
            <a:ext cx="7014416" cy="669078"/>
          </a:xfrm>
          <a:prstGeom prst="roundRect">
            <a:avLst>
              <a:gd name="adj" fmla="val 7408"/>
            </a:avLst>
          </a:prstGeom>
          <a:noFill/>
          <a:ln w="9525">
            <a:solidFill>
              <a:srgbClr val="80317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8" name="Retângulo: Cantos Arredondados 37">
            <a:extLst>
              <a:ext uri="{FF2B5EF4-FFF2-40B4-BE49-F238E27FC236}">
                <a16:creationId xmlns:a16="http://schemas.microsoft.com/office/drawing/2014/main" id="{C449321F-D36B-535C-5680-515D68769BEC}"/>
              </a:ext>
            </a:extLst>
          </p:cNvPr>
          <p:cNvSpPr/>
          <p:nvPr/>
        </p:nvSpPr>
        <p:spPr>
          <a:xfrm>
            <a:off x="1064792" y="2877421"/>
            <a:ext cx="7014416" cy="45719"/>
          </a:xfrm>
          <a:prstGeom prst="roundRect">
            <a:avLst>
              <a:gd name="adj" fmla="val 50000"/>
            </a:avLst>
          </a:prstGeom>
          <a:solidFill>
            <a:srgbClr val="803176"/>
          </a:solidFill>
          <a:ln w="9525">
            <a:solidFill>
              <a:srgbClr val="80317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9" name="Elipse 38">
            <a:extLst>
              <a:ext uri="{FF2B5EF4-FFF2-40B4-BE49-F238E27FC236}">
                <a16:creationId xmlns:a16="http://schemas.microsoft.com/office/drawing/2014/main" id="{CC7280A1-4A21-0A2E-1CEE-5B5C4614100A}"/>
              </a:ext>
            </a:extLst>
          </p:cNvPr>
          <p:cNvSpPr/>
          <p:nvPr/>
        </p:nvSpPr>
        <p:spPr>
          <a:xfrm>
            <a:off x="4352925" y="2658346"/>
            <a:ext cx="438150" cy="438150"/>
          </a:xfrm>
          <a:prstGeom prst="ellipse">
            <a:avLst/>
          </a:prstGeom>
          <a:solidFill>
            <a:srgbClr val="8031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0" name="Google Shape;127;p20">
            <a:extLst>
              <a:ext uri="{FF2B5EF4-FFF2-40B4-BE49-F238E27FC236}">
                <a16:creationId xmlns:a16="http://schemas.microsoft.com/office/drawing/2014/main" id="{6918F72C-B05D-3612-14ED-7D0796D11E23}"/>
              </a:ext>
            </a:extLst>
          </p:cNvPr>
          <p:cNvSpPr txBox="1">
            <a:spLocks/>
          </p:cNvSpPr>
          <p:nvPr/>
        </p:nvSpPr>
        <p:spPr>
          <a:xfrm>
            <a:off x="1151212" y="2929044"/>
            <a:ext cx="6403425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pPr marL="139700" indent="0">
              <a:spcBef>
                <a:spcPts val="600"/>
              </a:spcBef>
              <a:buNone/>
            </a:pPr>
            <a:r>
              <a:rPr lang="pt-BR" b="1" dirty="0"/>
              <a:t>Ecossistema de Inovação</a:t>
            </a:r>
          </a:p>
          <a:p>
            <a:pPr marL="139700" indent="0">
              <a:spcBef>
                <a:spcPts val="600"/>
              </a:spcBef>
              <a:buNone/>
            </a:pPr>
            <a:r>
              <a:rPr lang="pt-BR" sz="1200" dirty="0"/>
              <a:t>Parcerias com startups e hubs impulsionam o desenvolvimento tecnológico.</a:t>
            </a:r>
          </a:p>
          <a:p>
            <a:pPr marL="139700" indent="0">
              <a:buFont typeface="Kanit Light"/>
              <a:buNone/>
            </a:pPr>
            <a:endParaRPr lang="pt-BR" dirty="0"/>
          </a:p>
          <a:p>
            <a:pPr>
              <a:spcBef>
                <a:spcPts val="600"/>
              </a:spcBef>
            </a:pPr>
            <a:endParaRPr lang="pt-BR" i="1" dirty="0"/>
          </a:p>
        </p:txBody>
      </p:sp>
      <p:sp>
        <p:nvSpPr>
          <p:cNvPr id="41" name="Retângulo: Cantos Arredondados 40">
            <a:extLst>
              <a:ext uri="{FF2B5EF4-FFF2-40B4-BE49-F238E27FC236}">
                <a16:creationId xmlns:a16="http://schemas.microsoft.com/office/drawing/2014/main" id="{BE37C955-42D5-5D74-7AF8-8B057E7C0C45}"/>
              </a:ext>
            </a:extLst>
          </p:cNvPr>
          <p:cNvSpPr/>
          <p:nvPr/>
        </p:nvSpPr>
        <p:spPr>
          <a:xfrm>
            <a:off x="1064792" y="3852170"/>
            <a:ext cx="7014416" cy="669078"/>
          </a:xfrm>
          <a:prstGeom prst="roundRect">
            <a:avLst>
              <a:gd name="adj" fmla="val 7408"/>
            </a:avLst>
          </a:prstGeom>
          <a:noFill/>
          <a:ln w="9525">
            <a:solidFill>
              <a:srgbClr val="80317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2" name="Retângulo: Cantos Arredondados 41">
            <a:extLst>
              <a:ext uri="{FF2B5EF4-FFF2-40B4-BE49-F238E27FC236}">
                <a16:creationId xmlns:a16="http://schemas.microsoft.com/office/drawing/2014/main" id="{92B0161C-EF5E-488E-BB48-54CE9D74E3B2}"/>
              </a:ext>
            </a:extLst>
          </p:cNvPr>
          <p:cNvSpPr/>
          <p:nvPr/>
        </p:nvSpPr>
        <p:spPr>
          <a:xfrm>
            <a:off x="1064792" y="3852170"/>
            <a:ext cx="7014416" cy="45719"/>
          </a:xfrm>
          <a:prstGeom prst="roundRect">
            <a:avLst>
              <a:gd name="adj" fmla="val 50000"/>
            </a:avLst>
          </a:prstGeom>
          <a:solidFill>
            <a:srgbClr val="803176"/>
          </a:solidFill>
          <a:ln w="9525">
            <a:solidFill>
              <a:srgbClr val="80317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3" name="Elipse 42">
            <a:extLst>
              <a:ext uri="{FF2B5EF4-FFF2-40B4-BE49-F238E27FC236}">
                <a16:creationId xmlns:a16="http://schemas.microsoft.com/office/drawing/2014/main" id="{749B40C1-04F8-7687-869A-B4D2029E79B7}"/>
              </a:ext>
            </a:extLst>
          </p:cNvPr>
          <p:cNvSpPr/>
          <p:nvPr/>
        </p:nvSpPr>
        <p:spPr>
          <a:xfrm>
            <a:off x="4352925" y="3633095"/>
            <a:ext cx="438150" cy="438150"/>
          </a:xfrm>
          <a:prstGeom prst="ellipse">
            <a:avLst/>
          </a:prstGeom>
          <a:solidFill>
            <a:srgbClr val="8031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4" name="Google Shape;127;p20">
            <a:extLst>
              <a:ext uri="{FF2B5EF4-FFF2-40B4-BE49-F238E27FC236}">
                <a16:creationId xmlns:a16="http://schemas.microsoft.com/office/drawing/2014/main" id="{EFF6DB49-7C86-617F-F4FF-1778C36E2DF1}"/>
              </a:ext>
            </a:extLst>
          </p:cNvPr>
          <p:cNvSpPr txBox="1">
            <a:spLocks/>
          </p:cNvSpPr>
          <p:nvPr/>
        </p:nvSpPr>
        <p:spPr>
          <a:xfrm>
            <a:off x="1151212" y="3903793"/>
            <a:ext cx="6403425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pPr marL="139700" indent="0">
              <a:spcBef>
                <a:spcPts val="600"/>
              </a:spcBef>
              <a:buFont typeface="Kanit Light"/>
              <a:buNone/>
            </a:pPr>
            <a:r>
              <a:rPr lang="pt-BR" b="1" dirty="0"/>
              <a:t>Segurança da Informação</a:t>
            </a:r>
          </a:p>
          <a:p>
            <a:pPr marL="139700" indent="0">
              <a:spcBef>
                <a:spcPts val="600"/>
              </a:spcBef>
              <a:buNone/>
            </a:pPr>
            <a:r>
              <a:rPr lang="pt-BR" sz="1200" dirty="0"/>
              <a:t>Validação do comitê técnico garante conformidade e integridade dos dados.</a:t>
            </a:r>
          </a:p>
          <a:p>
            <a:pPr marL="139700" indent="0">
              <a:buFont typeface="Kanit Light"/>
              <a:buNone/>
            </a:pPr>
            <a:endParaRPr lang="pt-BR" dirty="0"/>
          </a:p>
          <a:p>
            <a:pPr>
              <a:spcBef>
                <a:spcPts val="600"/>
              </a:spcBef>
            </a:pPr>
            <a:endParaRPr lang="pt-BR" i="1" dirty="0"/>
          </a:p>
        </p:txBody>
      </p:sp>
      <p:pic>
        <p:nvPicPr>
          <p:cNvPr id="46" name="Gráfico 45" descr="Lâmpada estrutura de tópicos">
            <a:extLst>
              <a:ext uri="{FF2B5EF4-FFF2-40B4-BE49-F238E27FC236}">
                <a16:creationId xmlns:a16="http://schemas.microsoft.com/office/drawing/2014/main" id="{93B8ACB6-9122-79AA-18CA-047218BF36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12300" y="1751269"/>
            <a:ext cx="316541" cy="316541"/>
          </a:xfrm>
          <a:prstGeom prst="rect">
            <a:avLst/>
          </a:prstGeom>
        </p:spPr>
      </p:pic>
      <p:pic>
        <p:nvPicPr>
          <p:cNvPr id="48" name="Gráfico 47" descr="Usuário estrutura de tópicos">
            <a:extLst>
              <a:ext uri="{FF2B5EF4-FFF2-40B4-BE49-F238E27FC236}">
                <a16:creationId xmlns:a16="http://schemas.microsoft.com/office/drawing/2014/main" id="{993F66D5-E9A5-7336-E837-0174846B59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426440" y="778643"/>
            <a:ext cx="286357" cy="286357"/>
          </a:xfrm>
          <a:prstGeom prst="rect">
            <a:avLst/>
          </a:prstGeom>
        </p:spPr>
      </p:pic>
      <p:pic>
        <p:nvPicPr>
          <p:cNvPr id="52" name="Gráfico 51" descr="Círculos com setas estrutura de tópicos">
            <a:extLst>
              <a:ext uri="{FF2B5EF4-FFF2-40B4-BE49-F238E27FC236}">
                <a16:creationId xmlns:a16="http://schemas.microsoft.com/office/drawing/2014/main" id="{F724F27B-BBFF-4D2A-584F-9F817C51CCF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387076" y="2688975"/>
            <a:ext cx="365083" cy="365083"/>
          </a:xfrm>
          <a:prstGeom prst="rect">
            <a:avLst/>
          </a:prstGeom>
        </p:spPr>
      </p:pic>
      <p:pic>
        <p:nvPicPr>
          <p:cNvPr id="54" name="Gráfico 53" descr="Escudo com marca de verificação estrutura de tópicos">
            <a:extLst>
              <a:ext uri="{FF2B5EF4-FFF2-40B4-BE49-F238E27FC236}">
                <a16:creationId xmlns:a16="http://schemas.microsoft.com/office/drawing/2014/main" id="{53D093A2-A1A9-64F4-EDC0-56435B13BCD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415159" y="3702197"/>
            <a:ext cx="313682" cy="313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7372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>
          <a:extLst>
            <a:ext uri="{FF2B5EF4-FFF2-40B4-BE49-F238E27FC236}">
              <a16:creationId xmlns:a16="http://schemas.microsoft.com/office/drawing/2014/main" id="{EAEC2328-31ED-E16F-7473-44FAC24039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tângulo: Cantos Arredondados 28">
            <a:extLst>
              <a:ext uri="{FF2B5EF4-FFF2-40B4-BE49-F238E27FC236}">
                <a16:creationId xmlns:a16="http://schemas.microsoft.com/office/drawing/2014/main" id="{41327606-9B5D-D9D0-AFD7-C4CE76BC8209}"/>
              </a:ext>
            </a:extLst>
          </p:cNvPr>
          <p:cNvSpPr/>
          <p:nvPr/>
        </p:nvSpPr>
        <p:spPr>
          <a:xfrm>
            <a:off x="3158839" y="1020876"/>
            <a:ext cx="2595994" cy="801857"/>
          </a:xfrm>
          <a:prstGeom prst="roundRect">
            <a:avLst>
              <a:gd name="adj" fmla="val 7408"/>
            </a:avLst>
          </a:prstGeom>
          <a:solidFill>
            <a:srgbClr val="DADBF1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1" name="Retângulo: Cantos Arredondados 30">
            <a:extLst>
              <a:ext uri="{FF2B5EF4-FFF2-40B4-BE49-F238E27FC236}">
                <a16:creationId xmlns:a16="http://schemas.microsoft.com/office/drawing/2014/main" id="{F33787C4-07BE-444E-A546-48D134895EA4}"/>
              </a:ext>
            </a:extLst>
          </p:cNvPr>
          <p:cNvSpPr/>
          <p:nvPr/>
        </p:nvSpPr>
        <p:spPr>
          <a:xfrm>
            <a:off x="6007706" y="1020876"/>
            <a:ext cx="2595994" cy="801857"/>
          </a:xfrm>
          <a:prstGeom prst="roundRect">
            <a:avLst>
              <a:gd name="adj" fmla="val 7408"/>
            </a:avLst>
          </a:prstGeom>
          <a:solidFill>
            <a:srgbClr val="DADBF1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17164645-D5F0-10A2-9411-694BD62C9446}"/>
              </a:ext>
            </a:extLst>
          </p:cNvPr>
          <p:cNvSpPr/>
          <p:nvPr/>
        </p:nvSpPr>
        <p:spPr>
          <a:xfrm>
            <a:off x="339439" y="1020876"/>
            <a:ext cx="2595994" cy="801857"/>
          </a:xfrm>
          <a:prstGeom prst="roundRect">
            <a:avLst>
              <a:gd name="adj" fmla="val 7408"/>
            </a:avLst>
          </a:prstGeom>
          <a:solidFill>
            <a:srgbClr val="DADBF1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38" name="Conector reto 37">
            <a:extLst>
              <a:ext uri="{FF2B5EF4-FFF2-40B4-BE49-F238E27FC236}">
                <a16:creationId xmlns:a16="http://schemas.microsoft.com/office/drawing/2014/main" id="{E62CED00-02B6-AD1E-5063-BD0FF912EBDD}"/>
              </a:ext>
            </a:extLst>
          </p:cNvPr>
          <p:cNvCxnSpPr>
            <a:cxnSpLocks/>
            <a:stCxn id="33" idx="2"/>
            <a:endCxn id="35" idx="0"/>
          </p:cNvCxnSpPr>
          <p:nvPr/>
        </p:nvCxnSpPr>
        <p:spPr>
          <a:xfrm>
            <a:off x="728281" y="2735290"/>
            <a:ext cx="0" cy="1466307"/>
          </a:xfrm>
          <a:prstGeom prst="line">
            <a:avLst/>
          </a:prstGeom>
          <a:ln>
            <a:solidFill>
              <a:srgbClr val="8031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Google Shape;120;p19">
            <a:extLst>
              <a:ext uri="{FF2B5EF4-FFF2-40B4-BE49-F238E27FC236}">
                <a16:creationId xmlns:a16="http://schemas.microsoft.com/office/drawing/2014/main" id="{71AABB03-7761-8ECC-1B87-3FBD05C5AB2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lvl="0"/>
            <a:r>
              <a:rPr lang="pt-BR" dirty="0"/>
              <a:t>Encerramento &amp; Contato</a:t>
            </a:r>
            <a:endParaRPr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81345E10-230C-9982-F52D-21C625B9330B}"/>
              </a:ext>
            </a:extLst>
          </p:cNvPr>
          <p:cNvSpPr txBox="1"/>
          <p:nvPr/>
        </p:nvSpPr>
        <p:spPr>
          <a:xfrm>
            <a:off x="374942" y="1082282"/>
            <a:ext cx="2487321" cy="7232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pt-BR" sz="1200" b="1" dirty="0">
                <a:latin typeface="Kanit Light"/>
                <a:cs typeface="Kanit Light"/>
                <a:sym typeface="Kanit Light"/>
              </a:rPr>
              <a:t>Produtividade operacional</a:t>
            </a:r>
          </a:p>
          <a:p>
            <a:pPr>
              <a:spcAft>
                <a:spcPts val="600"/>
              </a:spcAft>
            </a:pPr>
            <a:r>
              <a:rPr lang="pt-BR" sz="1200" dirty="0">
                <a:latin typeface="Kanit Light"/>
                <a:cs typeface="Kanit Light"/>
              </a:rPr>
              <a:t> </a:t>
            </a:r>
            <a:r>
              <a:rPr lang="pt-BR" sz="1100" dirty="0">
                <a:latin typeface="Kanit Light"/>
                <a:cs typeface="Kanit Light"/>
              </a:rPr>
              <a:t>Otimizar a eficiência das operações portuárias</a:t>
            </a:r>
            <a:r>
              <a:rPr lang="pt-BR" sz="1200" dirty="0">
                <a:latin typeface="Kanit Light"/>
                <a:cs typeface="Kanit Light"/>
              </a:rPr>
              <a:t>.</a:t>
            </a:r>
          </a:p>
        </p:txBody>
      </p:sp>
      <p:sp>
        <p:nvSpPr>
          <p:cNvPr id="11" name="Google Shape;121;p19">
            <a:extLst>
              <a:ext uri="{FF2B5EF4-FFF2-40B4-BE49-F238E27FC236}">
                <a16:creationId xmlns:a16="http://schemas.microsoft.com/office/drawing/2014/main" id="{BFC6F979-1816-A1D4-6A9D-B88CFA7E68D4}"/>
              </a:ext>
            </a:extLst>
          </p:cNvPr>
          <p:cNvSpPr txBox="1">
            <a:spLocks/>
          </p:cNvSpPr>
          <p:nvPr/>
        </p:nvSpPr>
        <p:spPr>
          <a:xfrm>
            <a:off x="156731" y="734520"/>
            <a:ext cx="8520600" cy="3077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r>
              <a:rPr lang="pt-BR" sz="1200" dirty="0"/>
              <a:t>A solução trouxe melhorias significativas em três áreas chave: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pt-BR" i="1" dirty="0"/>
          </a:p>
        </p:txBody>
      </p:sp>
      <p:sp>
        <p:nvSpPr>
          <p:cNvPr id="14" name="Google Shape;121;p19">
            <a:extLst>
              <a:ext uri="{FF2B5EF4-FFF2-40B4-BE49-F238E27FC236}">
                <a16:creationId xmlns:a16="http://schemas.microsoft.com/office/drawing/2014/main" id="{D27421A5-46A7-1EFC-2965-C6034D1D696A}"/>
              </a:ext>
            </a:extLst>
          </p:cNvPr>
          <p:cNvSpPr txBox="1">
            <a:spLocks/>
          </p:cNvSpPr>
          <p:nvPr/>
        </p:nvSpPr>
        <p:spPr>
          <a:xfrm>
            <a:off x="156731" y="2054179"/>
            <a:ext cx="8520600" cy="3077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r>
              <a:rPr lang="pt-BR" dirty="0"/>
              <a:t>Próximos passos: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pt-BR" i="1" dirty="0"/>
          </a:p>
        </p:txBody>
      </p:sp>
      <p:sp>
        <p:nvSpPr>
          <p:cNvPr id="25" name="Google Shape;127;p20">
            <a:extLst>
              <a:ext uri="{FF2B5EF4-FFF2-40B4-BE49-F238E27FC236}">
                <a16:creationId xmlns:a16="http://schemas.microsoft.com/office/drawing/2014/main" id="{6E274DFA-5268-C8AC-4AD2-5F2A4F2977D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094652" y="2291980"/>
            <a:ext cx="5249637" cy="2633856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139700" indent="0">
              <a:spcBef>
                <a:spcPts val="600"/>
              </a:spcBef>
              <a:buNone/>
            </a:pPr>
            <a:r>
              <a:rPr lang="pt-BR" sz="1200" b="1" dirty="0"/>
              <a:t>Implantação final</a:t>
            </a:r>
          </a:p>
          <a:p>
            <a:pPr marL="139700" indent="0">
              <a:buNone/>
            </a:pPr>
            <a:r>
              <a:rPr lang="pt-BR" sz="1100" dirty="0"/>
              <a:t>Validação final no ambiente Samarco.</a:t>
            </a:r>
          </a:p>
          <a:p>
            <a:pPr marL="139700" indent="0">
              <a:buNone/>
            </a:pPr>
            <a:r>
              <a:rPr lang="pt-BR" sz="1200" dirty="0"/>
              <a:t> </a:t>
            </a:r>
          </a:p>
          <a:p>
            <a:pPr marL="139700" indent="0">
              <a:spcBef>
                <a:spcPts val="600"/>
              </a:spcBef>
              <a:buNone/>
            </a:pPr>
            <a:r>
              <a:rPr lang="pt-BR" sz="1200" b="1" dirty="0"/>
              <a:t>Novas Integrações</a:t>
            </a:r>
          </a:p>
          <a:p>
            <a:pPr marL="139700" indent="0">
              <a:buNone/>
            </a:pPr>
            <a:r>
              <a:rPr lang="pt-BR" sz="1100" dirty="0"/>
              <a:t>Ampliar integrações com sistemas para automação de processos.</a:t>
            </a:r>
          </a:p>
          <a:p>
            <a:pPr marL="139700" indent="0">
              <a:buNone/>
            </a:pPr>
            <a:r>
              <a:rPr lang="pt-BR" sz="1200" i="1" dirty="0"/>
              <a:t>  </a:t>
            </a:r>
          </a:p>
          <a:p>
            <a:pPr marL="139700" indent="0">
              <a:spcBef>
                <a:spcPts val="600"/>
              </a:spcBef>
              <a:buNone/>
            </a:pPr>
            <a:r>
              <a:rPr lang="pt-BR" sz="1200" b="1" dirty="0"/>
              <a:t>Expansão e Replicabilidade</a:t>
            </a:r>
          </a:p>
          <a:p>
            <a:pPr marL="139700" indent="0">
              <a:buNone/>
            </a:pPr>
            <a:r>
              <a:rPr lang="pt-BR" sz="1100" dirty="0"/>
              <a:t>Aplicar a solução para atender o processo comercial.</a:t>
            </a:r>
          </a:p>
          <a:p>
            <a:pPr marL="139700" indent="0">
              <a:spcBef>
                <a:spcPts val="600"/>
              </a:spcBef>
              <a:buNone/>
            </a:pPr>
            <a:r>
              <a:rPr lang="pt-BR" sz="1200" dirty="0"/>
              <a:t> </a:t>
            </a:r>
          </a:p>
          <a:p>
            <a:pPr marL="139700" indent="0">
              <a:buNone/>
            </a:pPr>
            <a:r>
              <a:rPr lang="pt-BR" sz="1200" b="1" dirty="0"/>
              <a:t>Monitoramento e Melhoria Contínua</a:t>
            </a:r>
          </a:p>
          <a:p>
            <a:pPr marL="139700" indent="0">
              <a:buNone/>
            </a:pPr>
            <a:r>
              <a:rPr lang="pt-BR" sz="1100" dirty="0"/>
              <a:t>Garantir aprimoramento contínuo da plataforma e suas funcionalidades.</a:t>
            </a:r>
          </a:p>
          <a:p>
            <a:pPr>
              <a:spcBef>
                <a:spcPts val="600"/>
              </a:spcBef>
            </a:pPr>
            <a:endParaRPr lang="pt-BR" sz="1200" i="1" dirty="0"/>
          </a:p>
          <a:p>
            <a:pPr marL="139700" indent="0">
              <a:spcBef>
                <a:spcPts val="600"/>
              </a:spcBef>
              <a:buNone/>
            </a:pPr>
            <a:endParaRPr lang="pt-BR" sz="1200" dirty="0"/>
          </a:p>
          <a:p>
            <a:pPr marL="139700" indent="0">
              <a:spcBef>
                <a:spcPts val="600"/>
              </a:spcBef>
              <a:buNone/>
            </a:pPr>
            <a:endParaRPr lang="pt-BR" sz="1200" i="1" dirty="0"/>
          </a:p>
          <a:p>
            <a:pPr marL="139700" indent="0">
              <a:buNone/>
            </a:pPr>
            <a:endParaRPr lang="pt-BR" sz="1200" dirty="0"/>
          </a:p>
          <a:p>
            <a:pPr marL="139700" indent="0">
              <a:buNone/>
            </a:pPr>
            <a:endParaRPr lang="pt-BR" dirty="0"/>
          </a:p>
          <a:p>
            <a:pPr marL="457200" lvl="0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●"/>
            </a:pPr>
            <a:endParaRPr i="1" dirty="0"/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2E3C3529-D636-112A-7195-092FC9B53273}"/>
              </a:ext>
            </a:extLst>
          </p:cNvPr>
          <p:cNvSpPr txBox="1"/>
          <p:nvPr/>
        </p:nvSpPr>
        <p:spPr>
          <a:xfrm>
            <a:off x="3194342" y="1082282"/>
            <a:ext cx="248732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pt-BR" sz="1200" b="1" dirty="0">
                <a:latin typeface="Kanit Light"/>
                <a:cs typeface="Kanit Light"/>
                <a:sym typeface="Kanit Light"/>
              </a:rPr>
              <a:t>Confiabilidade</a:t>
            </a:r>
          </a:p>
          <a:p>
            <a:pPr>
              <a:spcAft>
                <a:spcPts val="600"/>
              </a:spcAft>
            </a:pPr>
            <a:r>
              <a:rPr lang="pt-BR" sz="1100" dirty="0">
                <a:latin typeface="Kanit Light"/>
                <a:cs typeface="Kanit Light"/>
              </a:rPr>
              <a:t>Garantir dados precisos e íntegros.</a:t>
            </a:r>
            <a:endParaRPr lang="pt-BR" sz="1200" dirty="0">
              <a:latin typeface="Kanit Light"/>
              <a:cs typeface="Kanit Light"/>
            </a:endParaRP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7A1F7624-1728-A142-B5C8-DB564BDC4035}"/>
              </a:ext>
            </a:extLst>
          </p:cNvPr>
          <p:cNvSpPr txBox="1"/>
          <p:nvPr/>
        </p:nvSpPr>
        <p:spPr>
          <a:xfrm>
            <a:off x="6043209" y="1082282"/>
            <a:ext cx="2487321" cy="6924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pt-BR" sz="1200" b="1" dirty="0">
                <a:latin typeface="Kanit Light"/>
                <a:cs typeface="Kanit Light"/>
                <a:sym typeface="Kanit Light"/>
              </a:rPr>
              <a:t>Ecossistema</a:t>
            </a:r>
          </a:p>
          <a:p>
            <a:pPr>
              <a:spcAft>
                <a:spcPts val="600"/>
              </a:spcAft>
            </a:pPr>
            <a:r>
              <a:rPr lang="pt-BR" sz="1100" dirty="0">
                <a:latin typeface="Kanit Light"/>
                <a:cs typeface="Kanit Light"/>
              </a:rPr>
              <a:t>Fortalecer a cultura de inovação e parcerias.</a:t>
            </a:r>
            <a:endParaRPr lang="pt-BR" sz="1200" dirty="0">
              <a:latin typeface="Kanit Light"/>
              <a:cs typeface="Kanit Light"/>
            </a:endParaRPr>
          </a:p>
        </p:txBody>
      </p:sp>
      <p:sp>
        <p:nvSpPr>
          <p:cNvPr id="33" name="Retângulo: Cantos Arredondados 32">
            <a:extLst>
              <a:ext uri="{FF2B5EF4-FFF2-40B4-BE49-F238E27FC236}">
                <a16:creationId xmlns:a16="http://schemas.microsoft.com/office/drawing/2014/main" id="{F0E5A8A1-161E-783A-54A5-64BA3311377A}"/>
              </a:ext>
            </a:extLst>
          </p:cNvPr>
          <p:cNvSpPr/>
          <p:nvPr/>
        </p:nvSpPr>
        <p:spPr>
          <a:xfrm>
            <a:off x="564740" y="2408209"/>
            <a:ext cx="327081" cy="327081"/>
          </a:xfrm>
          <a:prstGeom prst="roundRect">
            <a:avLst/>
          </a:prstGeom>
          <a:noFill/>
          <a:ln w="9525">
            <a:solidFill>
              <a:srgbClr val="80317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4" name="Retângulo: Cantos Arredondados 33">
            <a:extLst>
              <a:ext uri="{FF2B5EF4-FFF2-40B4-BE49-F238E27FC236}">
                <a16:creationId xmlns:a16="http://schemas.microsoft.com/office/drawing/2014/main" id="{7E59E71F-8C59-5B5B-42F1-135F18AB6718}"/>
              </a:ext>
            </a:extLst>
          </p:cNvPr>
          <p:cNvSpPr/>
          <p:nvPr/>
        </p:nvSpPr>
        <p:spPr>
          <a:xfrm>
            <a:off x="564740" y="3006004"/>
            <a:ext cx="327082" cy="327082"/>
          </a:xfrm>
          <a:prstGeom prst="roundRect">
            <a:avLst/>
          </a:prstGeom>
          <a:solidFill>
            <a:schemeClr val="bg1"/>
          </a:solidFill>
          <a:ln w="9525">
            <a:solidFill>
              <a:srgbClr val="80317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5" name="Retângulo: Cantos Arredondados 34">
            <a:extLst>
              <a:ext uri="{FF2B5EF4-FFF2-40B4-BE49-F238E27FC236}">
                <a16:creationId xmlns:a16="http://schemas.microsoft.com/office/drawing/2014/main" id="{445A961A-20D8-7C56-3076-A41F89994CF5}"/>
              </a:ext>
            </a:extLst>
          </p:cNvPr>
          <p:cNvSpPr/>
          <p:nvPr/>
        </p:nvSpPr>
        <p:spPr>
          <a:xfrm>
            <a:off x="564740" y="4201597"/>
            <a:ext cx="327082" cy="327082"/>
          </a:xfrm>
          <a:prstGeom prst="roundRect">
            <a:avLst/>
          </a:prstGeom>
          <a:noFill/>
          <a:ln w="9525">
            <a:solidFill>
              <a:srgbClr val="80317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6" name="Retângulo: Cantos Arredondados 35">
            <a:extLst>
              <a:ext uri="{FF2B5EF4-FFF2-40B4-BE49-F238E27FC236}">
                <a16:creationId xmlns:a16="http://schemas.microsoft.com/office/drawing/2014/main" id="{B4E3AFCD-89D6-49F8-EF78-630E051560EA}"/>
              </a:ext>
            </a:extLst>
          </p:cNvPr>
          <p:cNvSpPr/>
          <p:nvPr/>
        </p:nvSpPr>
        <p:spPr>
          <a:xfrm>
            <a:off x="564740" y="3603800"/>
            <a:ext cx="327082" cy="327082"/>
          </a:xfrm>
          <a:prstGeom prst="roundRect">
            <a:avLst/>
          </a:prstGeom>
          <a:solidFill>
            <a:schemeClr val="bg1"/>
          </a:solidFill>
          <a:ln w="9525">
            <a:solidFill>
              <a:srgbClr val="80317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40" name="Conector reto 39">
            <a:extLst>
              <a:ext uri="{FF2B5EF4-FFF2-40B4-BE49-F238E27FC236}">
                <a16:creationId xmlns:a16="http://schemas.microsoft.com/office/drawing/2014/main" id="{BCA0EEAC-EF6A-7D06-E867-B61B71405EB1}"/>
              </a:ext>
            </a:extLst>
          </p:cNvPr>
          <p:cNvCxnSpPr/>
          <p:nvPr/>
        </p:nvCxnSpPr>
        <p:spPr>
          <a:xfrm>
            <a:off x="891821" y="2571749"/>
            <a:ext cx="207661" cy="0"/>
          </a:xfrm>
          <a:prstGeom prst="line">
            <a:avLst/>
          </a:prstGeom>
          <a:noFill/>
          <a:ln w="9525">
            <a:solidFill>
              <a:srgbClr val="80317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1" name="Conector reto 40">
            <a:extLst>
              <a:ext uri="{FF2B5EF4-FFF2-40B4-BE49-F238E27FC236}">
                <a16:creationId xmlns:a16="http://schemas.microsoft.com/office/drawing/2014/main" id="{08777383-E61E-1AF4-2FFA-916B03CECD93}"/>
              </a:ext>
            </a:extLst>
          </p:cNvPr>
          <p:cNvCxnSpPr/>
          <p:nvPr/>
        </p:nvCxnSpPr>
        <p:spPr>
          <a:xfrm>
            <a:off x="891820" y="3173820"/>
            <a:ext cx="207661" cy="0"/>
          </a:xfrm>
          <a:prstGeom prst="line">
            <a:avLst/>
          </a:prstGeom>
          <a:solidFill>
            <a:schemeClr val="bg1"/>
          </a:solidFill>
          <a:ln w="9525">
            <a:solidFill>
              <a:srgbClr val="80317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2" name="Conector reto 41">
            <a:extLst>
              <a:ext uri="{FF2B5EF4-FFF2-40B4-BE49-F238E27FC236}">
                <a16:creationId xmlns:a16="http://schemas.microsoft.com/office/drawing/2014/main" id="{FD726752-65ED-22FC-5A53-227C7FC9E391}"/>
              </a:ext>
            </a:extLst>
          </p:cNvPr>
          <p:cNvCxnSpPr/>
          <p:nvPr/>
        </p:nvCxnSpPr>
        <p:spPr>
          <a:xfrm>
            <a:off x="886991" y="4367826"/>
            <a:ext cx="207661" cy="0"/>
          </a:xfrm>
          <a:prstGeom prst="line">
            <a:avLst/>
          </a:prstGeom>
          <a:solidFill>
            <a:schemeClr val="bg1"/>
          </a:solidFill>
          <a:ln w="9525">
            <a:solidFill>
              <a:srgbClr val="80317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3" name="Conector reto 42">
            <a:extLst>
              <a:ext uri="{FF2B5EF4-FFF2-40B4-BE49-F238E27FC236}">
                <a16:creationId xmlns:a16="http://schemas.microsoft.com/office/drawing/2014/main" id="{D6A0FFCE-05F6-F472-79EE-EF125520F329}"/>
              </a:ext>
            </a:extLst>
          </p:cNvPr>
          <p:cNvCxnSpPr/>
          <p:nvPr/>
        </p:nvCxnSpPr>
        <p:spPr>
          <a:xfrm>
            <a:off x="886991" y="3767341"/>
            <a:ext cx="207661" cy="0"/>
          </a:xfrm>
          <a:prstGeom prst="line">
            <a:avLst/>
          </a:prstGeom>
          <a:solidFill>
            <a:schemeClr val="bg1"/>
          </a:solidFill>
          <a:ln w="9525">
            <a:solidFill>
              <a:srgbClr val="80317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50" name="Gráfico 49" descr="Tendência ascendente estrutura de tópicos">
            <a:extLst>
              <a:ext uri="{FF2B5EF4-FFF2-40B4-BE49-F238E27FC236}">
                <a16:creationId xmlns:a16="http://schemas.microsoft.com/office/drawing/2014/main" id="{AA1CF73B-5E4C-2B3C-5955-982E26D5D8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6341" y="4263199"/>
            <a:ext cx="203877" cy="203877"/>
          </a:xfrm>
          <a:prstGeom prst="rect">
            <a:avLst/>
          </a:prstGeom>
        </p:spPr>
      </p:pic>
      <p:pic>
        <p:nvPicPr>
          <p:cNvPr id="52" name="Gráfico 51" descr="Mundo estrutura de tópicos">
            <a:extLst>
              <a:ext uri="{FF2B5EF4-FFF2-40B4-BE49-F238E27FC236}">
                <a16:creationId xmlns:a16="http://schemas.microsoft.com/office/drawing/2014/main" id="{5F966938-7F03-7541-4B1B-F554E23826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19941" y="3660167"/>
            <a:ext cx="216675" cy="216675"/>
          </a:xfrm>
          <a:prstGeom prst="rect">
            <a:avLst/>
          </a:prstGeom>
        </p:spPr>
      </p:pic>
      <p:pic>
        <p:nvPicPr>
          <p:cNvPr id="54" name="Gráfico 53" descr="Conectado estrutura de tópicos">
            <a:extLst>
              <a:ext uri="{FF2B5EF4-FFF2-40B4-BE49-F238E27FC236}">
                <a16:creationId xmlns:a16="http://schemas.microsoft.com/office/drawing/2014/main" id="{3D5240E5-D55E-68C4-47B8-FB4637A81C3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26341" y="3059841"/>
            <a:ext cx="219406" cy="219406"/>
          </a:xfrm>
          <a:prstGeom prst="rect">
            <a:avLst/>
          </a:prstGeom>
        </p:spPr>
      </p:pic>
      <p:sp>
        <p:nvSpPr>
          <p:cNvPr id="55" name="Triângulo isósceles 54">
            <a:extLst>
              <a:ext uri="{FF2B5EF4-FFF2-40B4-BE49-F238E27FC236}">
                <a16:creationId xmlns:a16="http://schemas.microsoft.com/office/drawing/2014/main" id="{D4C22363-C2E1-7176-E04E-B6AC958883B3}"/>
              </a:ext>
            </a:extLst>
          </p:cNvPr>
          <p:cNvSpPr/>
          <p:nvPr/>
        </p:nvSpPr>
        <p:spPr>
          <a:xfrm rot="5400000">
            <a:off x="662717" y="2486944"/>
            <a:ext cx="146653" cy="157135"/>
          </a:xfrm>
          <a:prstGeom prst="triangle">
            <a:avLst/>
          </a:prstGeom>
          <a:solidFill>
            <a:srgbClr val="FFFFFF"/>
          </a:solidFill>
          <a:ln w="9525">
            <a:solidFill>
              <a:srgbClr val="80317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65192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3"/>
          <p:cNvSpPr txBox="1">
            <a:spLocks noGrp="1"/>
          </p:cNvSpPr>
          <p:nvPr>
            <p:ph type="ctrTitle"/>
          </p:nvPr>
        </p:nvSpPr>
        <p:spPr>
          <a:xfrm>
            <a:off x="311700" y="1005575"/>
            <a:ext cx="52890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Obrigado!</a:t>
            </a:r>
            <a:br>
              <a:rPr lang="pt-BR"/>
            </a:br>
            <a:r>
              <a:rPr lang="pt-BR"/>
              <a:t>¡Gracias!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899784FF7D295B4AB8A071829328CB4C" ma:contentTypeVersion="4" ma:contentTypeDescription="Crie um novo documento." ma:contentTypeScope="" ma:versionID="9f697600a7d8f7177ebc6ee47b9d5bbb">
  <xsd:schema xmlns:xsd="http://www.w3.org/2001/XMLSchema" xmlns:xs="http://www.w3.org/2001/XMLSchema" xmlns:p="http://schemas.microsoft.com/office/2006/metadata/properties" xmlns:ns2="a2fc4c52-c922-445c-beb3-c75a7557977b" targetNamespace="http://schemas.microsoft.com/office/2006/metadata/properties" ma:root="true" ma:fieldsID="7d3c8427f8a4bea24da9f3c10ccb23a5" ns2:_="">
    <xsd:import namespace="a2fc4c52-c922-445c-beb3-c75a7557977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2fc4c52-c922-445c-beb3-c75a7557977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07F1FC8-EDD3-4CCA-BE47-5A78045E6469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17564ECB-2B7E-4389-BC1E-BB9B816A4AD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78C3AE8-6D72-4D9C-8BA4-1FB57BFA291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2fc4c52-c922-445c-beb3-c75a7557977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514</TotalTime>
  <Words>810</Words>
  <Application>Microsoft Office PowerPoint</Application>
  <PresentationFormat>Apresentação na tela (16:9)</PresentationFormat>
  <Paragraphs>124</Paragraphs>
  <Slides>11</Slides>
  <Notes>11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11</vt:i4>
      </vt:variant>
    </vt:vector>
  </HeadingPairs>
  <TitlesOfParts>
    <vt:vector size="16" baseType="lpstr">
      <vt:lpstr>Kanit Light</vt:lpstr>
      <vt:lpstr>Courier New</vt:lpstr>
      <vt:lpstr>Kanit</vt:lpstr>
      <vt:lpstr>Arial</vt:lpstr>
      <vt:lpstr>Simple Light</vt:lpstr>
      <vt:lpstr>Apresentação do PowerPoint</vt:lpstr>
      <vt:lpstr>Contexto &amp; Desafio</vt:lpstr>
      <vt:lpstr>Objetivo da Iniciativa</vt:lpstr>
      <vt:lpstr>Tipo de Caso &amp; Descrição da Prática</vt:lpstr>
      <vt:lpstr>Originalidade &amp; Inovação</vt:lpstr>
      <vt:lpstr>Colaboração &amp; Engajamento</vt:lpstr>
      <vt:lpstr>Demonstração de Resultados</vt:lpstr>
      <vt:lpstr>Escalabilidade &amp; Replicabilidade</vt:lpstr>
      <vt:lpstr>Lições Aprendidas &amp; Recomendações Práticas</vt:lpstr>
      <vt:lpstr>Encerramento &amp; Contato</vt:lpstr>
      <vt:lpstr>Obrigado! ¡Gracias!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Anna Carolina Gianordoli Malta</dc:creator>
  <cp:lastModifiedBy>Manuela Pompermayer Farias</cp:lastModifiedBy>
  <cp:revision>5</cp:revision>
  <dcterms:modified xsi:type="dcterms:W3CDTF">2025-08-01T18:47:09Z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0x010100899784FF7D295B4AB8A071829328CB4C</vt:lpwstr>
  </property>
</Properties>
</file>