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8"/>
  </p:notesMasterIdLst>
  <p:sldIdLst>
    <p:sldId id="256" r:id="rId5"/>
    <p:sldId id="267" r:id="rId6"/>
    <p:sldId id="258" r:id="rId7"/>
    <p:sldId id="269" r:id="rId8"/>
    <p:sldId id="259" r:id="rId9"/>
    <p:sldId id="260" r:id="rId10"/>
    <p:sldId id="261" r:id="rId11"/>
    <p:sldId id="262" r:id="rId12"/>
    <p:sldId id="270" r:id="rId13"/>
    <p:sldId id="263" r:id="rId14"/>
    <p:sldId id="264" r:id="rId15"/>
    <p:sldId id="265" r:id="rId16"/>
    <p:sldId id="266" r:id="rId17"/>
  </p:sldIdLst>
  <p:sldSz cx="9144000" cy="5143500" type="screen16x9"/>
  <p:notesSz cx="6858000" cy="9144000"/>
  <p:embeddedFontLst>
    <p:embeddedFont>
      <p:font typeface="Kanit" panose="020B0604020202020204" charset="-34"/>
      <p:regular r:id="rId19"/>
      <p:bold r:id="rId20"/>
      <p:italic r:id="rId21"/>
      <p:boldItalic r:id="rId22"/>
    </p:embeddedFont>
    <p:embeddedFont>
      <p:font typeface="Kanit Light" panose="020B0604020202020204" charset="-34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21A21"/>
    <a:srgbClr val="803176"/>
    <a:srgbClr val="62245A"/>
    <a:srgbClr val="C15CB4"/>
    <a:srgbClr val="830A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0A1450-80C1-C1E5-7FCC-649EAB264204}" v="1" dt="2025-08-08T20:37:37.803"/>
    <p1510:client id="{655354F7-4E44-43A3-8A62-B85FB39B63AF}" v="1217" dt="2025-08-08T20:34:43.646"/>
    <p1510:client id="{972D35C2-3E58-327E-98A4-40DD4B1C701C}" v="8" dt="2025-08-08T20:52:21.076"/>
    <p1510:client id="{C946CFBD-38EA-425E-C640-6BBA4098DB83}" v="29" dt="2025-08-08T19:41:29.706"/>
    <p1510:client id="{E2A1A005-8A77-B66F-8181-045C934A064C}" v="8" dt="2025-08-08T17:24:27.410"/>
    <p1510:client id="{F4F0A2C6-B147-88E0-3EF2-73744119651D}" v="7" dt="2025-08-07T20:58:24.4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e Vitoria Ramos Pedroso (LIS - CORP)" userId="S::00274058@grupopetropolis.com.br::e81fded5-e343-4c68-a087-5c35f3ebacf8" providerId="AD" clId="Web-{E2A1A005-8A77-B66F-8181-045C934A064C}"/>
    <pc:docChg chg="modSld">
      <pc:chgData name="Isabelle Vitoria Ramos Pedroso (LIS - CORP)" userId="S::00274058@grupopetropolis.com.br::e81fded5-e343-4c68-a087-5c35f3ebacf8" providerId="AD" clId="Web-{E2A1A005-8A77-B66F-8181-045C934A064C}" dt="2025-08-08T17:24:27.410" v="7"/>
      <pc:docMkLst>
        <pc:docMk/>
      </pc:docMkLst>
      <pc:sldChg chg="addSp modSp">
        <pc:chgData name="Isabelle Vitoria Ramos Pedroso (LIS - CORP)" userId="S::00274058@grupopetropolis.com.br::e81fded5-e343-4c68-a087-5c35f3ebacf8" providerId="AD" clId="Web-{E2A1A005-8A77-B66F-8181-045C934A064C}" dt="2025-08-08T17:24:27.410" v="7"/>
        <pc:sldMkLst>
          <pc:docMk/>
          <pc:sldMk cId="0" sldId="258"/>
        </pc:sldMkLst>
        <pc:spChg chg="add">
          <ac:chgData name="Isabelle Vitoria Ramos Pedroso (LIS - CORP)" userId="S::00274058@grupopetropolis.com.br::e81fded5-e343-4c68-a087-5c35f3ebacf8" providerId="AD" clId="Web-{E2A1A005-8A77-B66F-8181-045C934A064C}" dt="2025-08-08T17:24:27.410" v="7"/>
          <ac:spMkLst>
            <pc:docMk/>
            <pc:sldMk cId="0" sldId="258"/>
            <ac:spMk id="6" creationId="{66F9F9EB-1B2E-ABF3-38FB-8CD9DC8FE3C5}"/>
          </ac:spMkLst>
        </pc:spChg>
        <pc:picChg chg="add mod">
          <ac:chgData name="Isabelle Vitoria Ramos Pedroso (LIS - CORP)" userId="S::00274058@grupopetropolis.com.br::e81fded5-e343-4c68-a087-5c35f3ebacf8" providerId="AD" clId="Web-{E2A1A005-8A77-B66F-8181-045C934A064C}" dt="2025-08-08T17:21:55.278" v="1" actId="1076"/>
          <ac:picMkLst>
            <pc:docMk/>
            <pc:sldMk cId="0" sldId="258"/>
            <ac:picMk id="2" creationId="{900BE3DC-0F65-CD6E-3737-6906DCA123E5}"/>
          </ac:picMkLst>
        </pc:picChg>
      </pc:sldChg>
      <pc:sldChg chg="addSp modSp">
        <pc:chgData name="Isabelle Vitoria Ramos Pedroso (LIS - CORP)" userId="S::00274058@grupopetropolis.com.br::e81fded5-e343-4c68-a087-5c35f3ebacf8" providerId="AD" clId="Web-{E2A1A005-8A77-B66F-8181-045C934A064C}" dt="2025-08-08T17:24:23.206" v="6" actId="14100"/>
        <pc:sldMkLst>
          <pc:docMk/>
          <pc:sldMk cId="3850400633" sldId="270"/>
        </pc:sldMkLst>
        <pc:spChg chg="add mod">
          <ac:chgData name="Isabelle Vitoria Ramos Pedroso (LIS - CORP)" userId="S::00274058@grupopetropolis.com.br::e81fded5-e343-4c68-a087-5c35f3ebacf8" providerId="AD" clId="Web-{E2A1A005-8A77-B66F-8181-045C934A064C}" dt="2025-08-08T17:24:23.206" v="6" actId="14100"/>
          <ac:spMkLst>
            <pc:docMk/>
            <pc:sldMk cId="3850400633" sldId="270"/>
            <ac:spMk id="2" creationId="{4FA04893-60A8-1F1E-01C3-7DA94D65E207}"/>
          </ac:spMkLst>
        </pc:spChg>
      </pc:sldChg>
    </pc:docChg>
  </pc:docChgLst>
  <pc:docChgLst>
    <pc:chgData name="Milca Goncalves" userId="S::00203862@grupopetropolis.com.br::c7fee1af-a6be-487b-9026-f8e002ba52c9" providerId="AD" clId="Web-{4B0A1450-80C1-C1E5-7FCC-649EAB264204}"/>
    <pc:docChg chg="modSld">
      <pc:chgData name="Milca Goncalves" userId="S::00203862@grupopetropolis.com.br::c7fee1af-a6be-487b-9026-f8e002ba52c9" providerId="AD" clId="Web-{4B0A1450-80C1-C1E5-7FCC-649EAB264204}" dt="2025-08-08T20:37:37.803" v="0"/>
      <pc:docMkLst>
        <pc:docMk/>
      </pc:docMkLst>
      <pc:sldChg chg="delSp delAnim">
        <pc:chgData name="Milca Goncalves" userId="S::00203862@grupopetropolis.com.br::c7fee1af-a6be-487b-9026-f8e002ba52c9" providerId="AD" clId="Web-{4B0A1450-80C1-C1E5-7FCC-649EAB264204}" dt="2025-08-08T20:37:37.803" v="0"/>
        <pc:sldMkLst>
          <pc:docMk/>
          <pc:sldMk cId="0" sldId="258"/>
        </pc:sldMkLst>
        <pc:picChg chg="del">
          <ac:chgData name="Milca Goncalves" userId="S::00203862@grupopetropolis.com.br::c7fee1af-a6be-487b-9026-f8e002ba52c9" providerId="AD" clId="Web-{4B0A1450-80C1-C1E5-7FCC-649EAB264204}" dt="2025-08-08T20:37:37.803" v="0"/>
          <ac:picMkLst>
            <pc:docMk/>
            <pc:sldMk cId="0" sldId="258"/>
            <ac:picMk id="27" creationId="{82499AC7-23D0-6D5D-7841-5B458C10F7AE}"/>
          </ac:picMkLst>
        </pc:picChg>
      </pc:sldChg>
    </pc:docChg>
  </pc:docChgLst>
  <pc:docChgLst>
    <pc:chgData name="Milca Goncalves" userId="S::00203862@grupopetropolis.com.br::c7fee1af-a6be-487b-9026-f8e002ba52c9" providerId="AD" clId="Web-{9BFFB496-B4E1-6D38-73C8-537873152745}"/>
    <pc:docChg chg="modSld">
      <pc:chgData name="Milca Goncalves" userId="S::00203862@grupopetropolis.com.br::c7fee1af-a6be-487b-9026-f8e002ba52c9" providerId="AD" clId="Web-{9BFFB496-B4E1-6D38-73C8-537873152745}" dt="2025-08-07T14:06:58.846" v="11" actId="1076"/>
      <pc:docMkLst>
        <pc:docMk/>
      </pc:docMkLst>
      <pc:sldChg chg="modSp">
        <pc:chgData name="Milca Goncalves" userId="S::00203862@grupopetropolis.com.br::c7fee1af-a6be-487b-9026-f8e002ba52c9" providerId="AD" clId="Web-{9BFFB496-B4E1-6D38-73C8-537873152745}" dt="2025-08-07T14:06:58.846" v="11" actId="1076"/>
        <pc:sldMkLst>
          <pc:docMk/>
          <pc:sldMk cId="0" sldId="258"/>
        </pc:sldMkLst>
        <pc:spChg chg="mod">
          <ac:chgData name="Milca Goncalves" userId="S::00203862@grupopetropolis.com.br::c7fee1af-a6be-487b-9026-f8e002ba52c9" providerId="AD" clId="Web-{9BFFB496-B4E1-6D38-73C8-537873152745}" dt="2025-08-07T14:06:58.846" v="11" actId="1076"/>
          <ac:spMkLst>
            <pc:docMk/>
            <pc:sldMk cId="0" sldId="258"/>
            <ac:spMk id="4" creationId="{4A0206A0-91C7-54C0-DE95-DD04CD10DDB7}"/>
          </ac:spMkLst>
        </pc:spChg>
        <pc:spChg chg="mod">
          <ac:chgData name="Milca Goncalves" userId="S::00203862@grupopetropolis.com.br::c7fee1af-a6be-487b-9026-f8e002ba52c9" providerId="AD" clId="Web-{9BFFB496-B4E1-6D38-73C8-537873152745}" dt="2025-08-07T14:06:58.846" v="10" actId="1076"/>
          <ac:spMkLst>
            <pc:docMk/>
            <pc:sldMk cId="0" sldId="258"/>
            <ac:spMk id="5" creationId="{376F69B9-9869-2781-3D9B-D71EC1E1473D}"/>
          </ac:spMkLst>
        </pc:spChg>
        <pc:spChg chg="mod">
          <ac:chgData name="Milca Goncalves" userId="S::00203862@grupopetropolis.com.br::c7fee1af-a6be-487b-9026-f8e002ba52c9" providerId="AD" clId="Web-{9BFFB496-B4E1-6D38-73C8-537873152745}" dt="2025-08-07T14:06:58.846" v="9" actId="1076"/>
          <ac:spMkLst>
            <pc:docMk/>
            <pc:sldMk cId="0" sldId="258"/>
            <ac:spMk id="9" creationId="{1D67F60B-8F19-CD19-34FA-45C9A99B7CF9}"/>
          </ac:spMkLst>
        </pc:spChg>
        <pc:spChg chg="mod">
          <ac:chgData name="Milca Goncalves" userId="S::00203862@grupopetropolis.com.br::c7fee1af-a6be-487b-9026-f8e002ba52c9" providerId="AD" clId="Web-{9BFFB496-B4E1-6D38-73C8-537873152745}" dt="2025-08-07T14:06:58.846" v="8" actId="1076"/>
          <ac:spMkLst>
            <pc:docMk/>
            <pc:sldMk cId="0" sldId="258"/>
            <ac:spMk id="15" creationId="{3F0AE621-987F-9E44-DBA7-0D98FE6621DC}"/>
          </ac:spMkLst>
        </pc:spChg>
        <pc:grpChg chg="mod">
          <ac:chgData name="Milca Goncalves" userId="S::00203862@grupopetropolis.com.br::c7fee1af-a6be-487b-9026-f8e002ba52c9" providerId="AD" clId="Web-{9BFFB496-B4E1-6D38-73C8-537873152745}" dt="2025-08-07T14:06:58.846" v="7" actId="1076"/>
          <ac:grpSpMkLst>
            <pc:docMk/>
            <pc:sldMk cId="0" sldId="258"/>
            <ac:grpSpMk id="21" creationId="{D9C4AD8C-45E7-447F-9C87-19124278B9A0}"/>
          </ac:grpSpMkLst>
        </pc:grpChg>
        <pc:picChg chg="mod">
          <ac:chgData name="Milca Goncalves" userId="S::00203862@grupopetropolis.com.br::c7fee1af-a6be-487b-9026-f8e002ba52c9" providerId="AD" clId="Web-{9BFFB496-B4E1-6D38-73C8-537873152745}" dt="2025-08-07T14:06:58.846" v="6" actId="1076"/>
          <ac:picMkLst>
            <pc:docMk/>
            <pc:sldMk cId="0" sldId="258"/>
            <ac:picMk id="27" creationId="{82499AC7-23D0-6D5D-7841-5B458C10F7AE}"/>
          </ac:picMkLst>
        </pc:picChg>
      </pc:sldChg>
    </pc:docChg>
  </pc:docChgLst>
  <pc:docChgLst>
    <pc:chgData name="Milca Goncalves" userId="S::00203862@grupopetropolis.com.br::c7fee1af-a6be-487b-9026-f8e002ba52c9" providerId="AD" clId="Web-{77617734-7719-1663-9AFF-66FD52C3B055}"/>
    <pc:docChg chg="modSld">
      <pc:chgData name="Milca Goncalves" userId="S::00203862@grupopetropolis.com.br::c7fee1af-a6be-487b-9026-f8e002ba52c9" providerId="AD" clId="Web-{77617734-7719-1663-9AFF-66FD52C3B055}" dt="2025-08-07T14:32:43.746" v="79" actId="14100"/>
      <pc:docMkLst>
        <pc:docMk/>
      </pc:docMkLst>
      <pc:sldChg chg="addSp delSp modSp">
        <pc:chgData name="Milca Goncalves" userId="S::00203862@grupopetropolis.com.br::c7fee1af-a6be-487b-9026-f8e002ba52c9" providerId="AD" clId="Web-{77617734-7719-1663-9AFF-66FD52C3B055}" dt="2025-08-07T14:32:43.746" v="79" actId="14100"/>
        <pc:sldMkLst>
          <pc:docMk/>
          <pc:sldMk cId="0" sldId="258"/>
        </pc:sldMkLst>
        <pc:spChg chg="add mod">
          <ac:chgData name="Milca Goncalves" userId="S::00203862@grupopetropolis.com.br::c7fee1af-a6be-487b-9026-f8e002ba52c9" providerId="AD" clId="Web-{77617734-7719-1663-9AFF-66FD52C3B055}" dt="2025-08-07T14:31:46.106" v="67" actId="1076"/>
          <ac:spMkLst>
            <pc:docMk/>
            <pc:sldMk cId="0" sldId="258"/>
            <ac:spMk id="2" creationId="{4A0206A0-91C7-54C0-DE95-DD04CD10DDB7}"/>
          </ac:spMkLst>
        </pc:spChg>
        <pc:spChg chg="add mod">
          <ac:chgData name="Milca Goncalves" userId="S::00203862@grupopetropolis.com.br::c7fee1af-a6be-487b-9026-f8e002ba52c9" providerId="AD" clId="Web-{77617734-7719-1663-9AFF-66FD52C3B055}" dt="2025-08-07T14:31:46.137" v="68" actId="1076"/>
          <ac:spMkLst>
            <pc:docMk/>
            <pc:sldMk cId="0" sldId="258"/>
            <ac:spMk id="3" creationId="{376F69B9-9869-2781-3D9B-D71EC1E1473D}"/>
          </ac:spMkLst>
        </pc:spChg>
        <pc:spChg chg="del">
          <ac:chgData name="Milca Goncalves" userId="S::00203862@grupopetropolis.com.br::c7fee1af-a6be-487b-9026-f8e002ba52c9" providerId="AD" clId="Web-{77617734-7719-1663-9AFF-66FD52C3B055}" dt="2025-08-07T14:11:14.237" v="6"/>
          <ac:spMkLst>
            <pc:docMk/>
            <pc:sldMk cId="0" sldId="258"/>
            <ac:spMk id="4" creationId="{4A0206A0-91C7-54C0-DE95-DD04CD10DDB7}"/>
          </ac:spMkLst>
        </pc:spChg>
        <pc:spChg chg="del">
          <ac:chgData name="Milca Goncalves" userId="S::00203862@grupopetropolis.com.br::c7fee1af-a6be-487b-9026-f8e002ba52c9" providerId="AD" clId="Web-{77617734-7719-1663-9AFF-66FD52C3B055}" dt="2025-08-07T14:11:14.237" v="5"/>
          <ac:spMkLst>
            <pc:docMk/>
            <pc:sldMk cId="0" sldId="258"/>
            <ac:spMk id="5" creationId="{376F69B9-9869-2781-3D9B-D71EC1E1473D}"/>
          </ac:spMkLst>
        </pc:spChg>
        <pc:spChg chg="add del mod">
          <ac:chgData name="Milca Goncalves" userId="S::00203862@grupopetropolis.com.br::c7fee1af-a6be-487b-9026-f8e002ba52c9" providerId="AD" clId="Web-{77617734-7719-1663-9AFF-66FD52C3B055}" dt="2025-08-07T14:25:18.698" v="49"/>
          <ac:spMkLst>
            <pc:docMk/>
            <pc:sldMk cId="0" sldId="258"/>
            <ac:spMk id="6" creationId="{1D67F60B-8F19-CD19-34FA-45C9A99B7CF9}"/>
          </ac:spMkLst>
        </pc:spChg>
        <pc:spChg chg="add del mod">
          <ac:chgData name="Milca Goncalves" userId="S::00203862@grupopetropolis.com.br::c7fee1af-a6be-487b-9026-f8e002ba52c9" providerId="AD" clId="Web-{77617734-7719-1663-9AFF-66FD52C3B055}" dt="2025-08-07T14:25:18.698" v="48"/>
          <ac:spMkLst>
            <pc:docMk/>
            <pc:sldMk cId="0" sldId="258"/>
            <ac:spMk id="7" creationId="{3F0AE621-987F-9E44-DBA7-0D98FE6621DC}"/>
          </ac:spMkLst>
        </pc:spChg>
        <pc:spChg chg="mod">
          <ac:chgData name="Milca Goncalves" userId="S::00203862@grupopetropolis.com.br::c7fee1af-a6be-487b-9026-f8e002ba52c9" providerId="AD" clId="Web-{77617734-7719-1663-9AFF-66FD52C3B055}" dt="2025-08-07T14:32:14.371" v="77" actId="1076"/>
          <ac:spMkLst>
            <pc:docMk/>
            <pc:sldMk cId="0" sldId="258"/>
            <ac:spMk id="8" creationId="{02962C29-24BA-F198-15A9-1C6C1F4B01E4}"/>
          </ac:spMkLst>
        </pc:spChg>
        <pc:spChg chg="del">
          <ac:chgData name="Milca Goncalves" userId="S::00203862@grupopetropolis.com.br::c7fee1af-a6be-487b-9026-f8e002ba52c9" providerId="AD" clId="Web-{77617734-7719-1663-9AFF-66FD52C3B055}" dt="2025-08-07T14:11:14.237" v="4"/>
          <ac:spMkLst>
            <pc:docMk/>
            <pc:sldMk cId="0" sldId="258"/>
            <ac:spMk id="9" creationId="{1D67F60B-8F19-CD19-34FA-45C9A99B7CF9}"/>
          </ac:spMkLst>
        </pc:spChg>
        <pc:spChg chg="add mod">
          <ac:chgData name="Milca Goncalves" userId="S::00203862@grupopetropolis.com.br::c7fee1af-a6be-487b-9026-f8e002ba52c9" providerId="AD" clId="Web-{77617734-7719-1663-9AFF-66FD52C3B055}" dt="2025-08-07T14:32:14.465" v="78" actId="1076"/>
          <ac:spMkLst>
            <pc:docMk/>
            <pc:sldMk cId="0" sldId="258"/>
            <ac:spMk id="10" creationId="{A70E6B38-2C0C-8690-E1FC-47E8B9006658}"/>
          </ac:spMkLst>
        </pc:spChg>
        <pc:spChg chg="add">
          <ac:chgData name="Milca Goncalves" userId="S::00203862@grupopetropolis.com.br::c7fee1af-a6be-487b-9026-f8e002ba52c9" providerId="AD" clId="Web-{77617734-7719-1663-9AFF-66FD52C3B055}" dt="2025-08-07T14:11:15.424" v="7"/>
          <ac:spMkLst>
            <pc:docMk/>
            <pc:sldMk cId="0" sldId="258"/>
            <ac:spMk id="12" creationId="{EBFBD39D-6CD4-45A5-F3B2-1121466C2FCF}"/>
          </ac:spMkLst>
        </pc:spChg>
        <pc:spChg chg="add">
          <ac:chgData name="Milca Goncalves" userId="S::00203862@grupopetropolis.com.br::c7fee1af-a6be-487b-9026-f8e002ba52c9" providerId="AD" clId="Web-{77617734-7719-1663-9AFF-66FD52C3B055}" dt="2025-08-07T14:11:15.424" v="7"/>
          <ac:spMkLst>
            <pc:docMk/>
            <pc:sldMk cId="0" sldId="258"/>
            <ac:spMk id="13" creationId="{032EB7D9-F881-FD93-4987-C826E27A3BC0}"/>
          </ac:spMkLst>
        </pc:spChg>
        <pc:spChg chg="add">
          <ac:chgData name="Milca Goncalves" userId="S::00203862@grupopetropolis.com.br::c7fee1af-a6be-487b-9026-f8e002ba52c9" providerId="AD" clId="Web-{77617734-7719-1663-9AFF-66FD52C3B055}" dt="2025-08-07T14:11:15.424" v="7"/>
          <ac:spMkLst>
            <pc:docMk/>
            <pc:sldMk cId="0" sldId="258"/>
            <ac:spMk id="14" creationId="{50F02134-E892-FC7F-2EDA-60113103B30C}"/>
          </ac:spMkLst>
        </pc:spChg>
        <pc:spChg chg="del">
          <ac:chgData name="Milca Goncalves" userId="S::00203862@grupopetropolis.com.br::c7fee1af-a6be-487b-9026-f8e002ba52c9" providerId="AD" clId="Web-{77617734-7719-1663-9AFF-66FD52C3B055}" dt="2025-08-07T14:11:14.237" v="3"/>
          <ac:spMkLst>
            <pc:docMk/>
            <pc:sldMk cId="0" sldId="258"/>
            <ac:spMk id="15" creationId="{3F0AE621-987F-9E44-DBA7-0D98FE6621DC}"/>
          </ac:spMkLst>
        </pc:spChg>
        <pc:spChg chg="del">
          <ac:chgData name="Milca Goncalves" userId="S::00203862@grupopetropolis.com.br::c7fee1af-a6be-487b-9026-f8e002ba52c9" providerId="AD" clId="Web-{77617734-7719-1663-9AFF-66FD52C3B055}" dt="2025-08-07T14:11:14.237" v="2"/>
          <ac:spMkLst>
            <pc:docMk/>
            <pc:sldMk cId="0" sldId="258"/>
            <ac:spMk id="16" creationId="{02962C29-24BA-F198-15A9-1C6C1F4B01E4}"/>
          </ac:spMkLst>
        </pc:spChg>
        <pc:spChg chg="del">
          <ac:chgData name="Milca Goncalves" userId="S::00203862@grupopetropolis.com.br::c7fee1af-a6be-487b-9026-f8e002ba52c9" providerId="AD" clId="Web-{77617734-7719-1663-9AFF-66FD52C3B055}" dt="2025-08-07T14:11:14.237" v="1"/>
          <ac:spMkLst>
            <pc:docMk/>
            <pc:sldMk cId="0" sldId="258"/>
            <ac:spMk id="17" creationId="{A70E6B38-2C0C-8690-E1FC-47E8B9006658}"/>
          </ac:spMkLst>
        </pc:spChg>
        <pc:spChg chg="add">
          <ac:chgData name="Milca Goncalves" userId="S::00203862@grupopetropolis.com.br::c7fee1af-a6be-487b-9026-f8e002ba52c9" providerId="AD" clId="Web-{77617734-7719-1663-9AFF-66FD52C3B055}" dt="2025-08-07T14:11:15.424" v="7"/>
          <ac:spMkLst>
            <pc:docMk/>
            <pc:sldMk cId="0" sldId="258"/>
            <ac:spMk id="18" creationId="{4146CA08-F609-FA86-6888-08D78ED25556}"/>
          </ac:spMkLst>
        </pc:spChg>
        <pc:spChg chg="add">
          <ac:chgData name="Milca Goncalves" userId="S::00203862@grupopetropolis.com.br::c7fee1af-a6be-487b-9026-f8e002ba52c9" providerId="AD" clId="Web-{77617734-7719-1663-9AFF-66FD52C3B055}" dt="2025-08-07T14:11:15.424" v="7"/>
          <ac:spMkLst>
            <pc:docMk/>
            <pc:sldMk cId="0" sldId="258"/>
            <ac:spMk id="19" creationId="{BED80CBC-7EB2-1151-1E63-7C360889F21A}"/>
          </ac:spMkLst>
        </pc:spChg>
        <pc:spChg chg="add mod ord">
          <ac:chgData name="Milca Goncalves" userId="S::00203862@grupopetropolis.com.br::c7fee1af-a6be-487b-9026-f8e002ba52c9" providerId="AD" clId="Web-{77617734-7719-1663-9AFF-66FD52C3B055}" dt="2025-08-07T14:32:43.746" v="79" actId="14100"/>
          <ac:spMkLst>
            <pc:docMk/>
            <pc:sldMk cId="0" sldId="258"/>
            <ac:spMk id="28" creationId="{607508B3-A45B-9B81-2A20-72416DB72E18}"/>
          </ac:spMkLst>
        </pc:spChg>
        <pc:spChg chg="add del mod ord">
          <ac:chgData name="Milca Goncalves" userId="S::00203862@grupopetropolis.com.br::c7fee1af-a6be-487b-9026-f8e002ba52c9" providerId="AD" clId="Web-{77617734-7719-1663-9AFF-66FD52C3B055}" dt="2025-08-07T14:32:01.371" v="72"/>
          <ac:spMkLst>
            <pc:docMk/>
            <pc:sldMk cId="0" sldId="258"/>
            <ac:spMk id="29" creationId="{0926C189-9104-43EE-DC30-93EDC4EF0DB1}"/>
          </ac:spMkLst>
        </pc:spChg>
        <pc:grpChg chg="del mod">
          <ac:chgData name="Milca Goncalves" userId="S::00203862@grupopetropolis.com.br::c7fee1af-a6be-487b-9026-f8e002ba52c9" providerId="AD" clId="Web-{77617734-7719-1663-9AFF-66FD52C3B055}" dt="2025-08-07T14:25:18.698" v="47"/>
          <ac:grpSpMkLst>
            <pc:docMk/>
            <pc:sldMk cId="0" sldId="258"/>
            <ac:grpSpMk id="11" creationId="{D9C4AD8C-45E7-447F-9C87-19124278B9A0}"/>
          </ac:grpSpMkLst>
        </pc:grpChg>
        <pc:grpChg chg="del">
          <ac:chgData name="Milca Goncalves" userId="S::00203862@grupopetropolis.com.br::c7fee1af-a6be-487b-9026-f8e002ba52c9" providerId="AD" clId="Web-{77617734-7719-1663-9AFF-66FD52C3B055}" dt="2025-08-07T14:11:14.237" v="0"/>
          <ac:grpSpMkLst>
            <pc:docMk/>
            <pc:sldMk cId="0" sldId="258"/>
            <ac:grpSpMk id="21" creationId="{D9C4AD8C-45E7-447F-9C87-19124278B9A0}"/>
          </ac:grpSpMkLst>
        </pc:grpChg>
        <pc:picChg chg="mod">
          <ac:chgData name="Milca Goncalves" userId="S::00203862@grupopetropolis.com.br::c7fee1af-a6be-487b-9026-f8e002ba52c9" providerId="AD" clId="Web-{77617734-7719-1663-9AFF-66FD52C3B055}" dt="2025-08-07T14:31:46.090" v="66" actId="1076"/>
          <ac:picMkLst>
            <pc:docMk/>
            <pc:sldMk cId="0" sldId="258"/>
            <ac:picMk id="27" creationId="{82499AC7-23D0-6D5D-7841-5B458C10F7AE}"/>
          </ac:picMkLst>
        </pc:picChg>
      </pc:sldChg>
    </pc:docChg>
  </pc:docChgLst>
  <pc:docChgLst>
    <pc:chgData name="Isabelle Vitoria Ramos Pedroso (LIS - CORP)" userId="S::00274058@grupopetropolis.com.br::e81fded5-e343-4c68-a087-5c35f3ebacf8" providerId="AD" clId="Web-{972D35C2-3E58-327E-98A4-40DD4B1C701C}"/>
    <pc:docChg chg="delSld modSld">
      <pc:chgData name="Isabelle Vitoria Ramos Pedroso (LIS - CORP)" userId="S::00274058@grupopetropolis.com.br::e81fded5-e343-4c68-a087-5c35f3ebacf8" providerId="AD" clId="Web-{972D35C2-3E58-327E-98A4-40DD4B1C701C}" dt="2025-08-08T20:52:21.076" v="7" actId="1076"/>
      <pc:docMkLst>
        <pc:docMk/>
      </pc:docMkLst>
      <pc:sldChg chg="del">
        <pc:chgData name="Isabelle Vitoria Ramos Pedroso (LIS - CORP)" userId="S::00274058@grupopetropolis.com.br::e81fded5-e343-4c68-a087-5c35f3ebacf8" providerId="AD" clId="Web-{972D35C2-3E58-327E-98A4-40DD4B1C701C}" dt="2025-08-08T20:50:33.506" v="0"/>
        <pc:sldMkLst>
          <pc:docMk/>
          <pc:sldMk cId="0" sldId="257"/>
        </pc:sldMkLst>
      </pc:sldChg>
      <pc:sldChg chg="addSp modSp">
        <pc:chgData name="Isabelle Vitoria Ramos Pedroso (LIS - CORP)" userId="S::00274058@grupopetropolis.com.br::e81fded5-e343-4c68-a087-5c35f3ebacf8" providerId="AD" clId="Web-{972D35C2-3E58-327E-98A4-40DD4B1C701C}" dt="2025-08-08T20:52:21.076" v="7" actId="1076"/>
        <pc:sldMkLst>
          <pc:docMk/>
          <pc:sldMk cId="0" sldId="258"/>
        </pc:sldMkLst>
        <pc:picChg chg="add mod modCrop">
          <ac:chgData name="Isabelle Vitoria Ramos Pedroso (LIS - CORP)" userId="S::00274058@grupopetropolis.com.br::e81fded5-e343-4c68-a087-5c35f3ebacf8" providerId="AD" clId="Web-{972D35C2-3E58-327E-98A4-40DD4B1C701C}" dt="2025-08-08T20:52:21.076" v="7" actId="1076"/>
          <ac:picMkLst>
            <pc:docMk/>
            <pc:sldMk cId="0" sldId="258"/>
            <ac:picMk id="6" creationId="{CB89156C-42B9-326D-BFDA-B6DB4EA98B76}"/>
          </ac:picMkLst>
        </pc:picChg>
      </pc:sldChg>
    </pc:docChg>
  </pc:docChgLst>
  <pc:docChgLst>
    <pc:chgData name="Milca Goncalves" userId="S::00203862@grupopetropolis.com.br::c7fee1af-a6be-487b-9026-f8e002ba52c9" providerId="AD" clId="Web-{C946CFBD-38EA-425E-C640-6BBA4098DB83}"/>
    <pc:docChg chg="modSld">
      <pc:chgData name="Milca Goncalves" userId="S::00203862@grupopetropolis.com.br::c7fee1af-a6be-487b-9026-f8e002ba52c9" providerId="AD" clId="Web-{C946CFBD-38EA-425E-C640-6BBA4098DB83}" dt="2025-08-08T19:41:29.706" v="27"/>
      <pc:docMkLst>
        <pc:docMk/>
      </pc:docMkLst>
      <pc:sldChg chg="addSp delSp modSp">
        <pc:chgData name="Milca Goncalves" userId="S::00203862@grupopetropolis.com.br::c7fee1af-a6be-487b-9026-f8e002ba52c9" providerId="AD" clId="Web-{C946CFBD-38EA-425E-C640-6BBA4098DB83}" dt="2025-08-08T19:41:29.706" v="27"/>
        <pc:sldMkLst>
          <pc:docMk/>
          <pc:sldMk cId="0" sldId="265"/>
        </pc:sldMkLst>
        <pc:spChg chg="del mod">
          <ac:chgData name="Milca Goncalves" userId="S::00203862@grupopetropolis.com.br::c7fee1af-a6be-487b-9026-f8e002ba52c9" providerId="AD" clId="Web-{C946CFBD-38EA-425E-C640-6BBA4098DB83}" dt="2025-08-08T18:39:03.969" v="14"/>
          <ac:spMkLst>
            <pc:docMk/>
            <pc:sldMk cId="0" sldId="265"/>
            <ac:spMk id="3" creationId="{29DCF9DC-651E-E72E-C0C7-6427B7EE7D48}"/>
          </ac:spMkLst>
        </pc:spChg>
        <pc:spChg chg="add">
          <ac:chgData name="Milca Goncalves" userId="S::00203862@grupopetropolis.com.br::c7fee1af-a6be-487b-9026-f8e002ba52c9" providerId="AD" clId="Web-{C946CFBD-38EA-425E-C640-6BBA4098DB83}" dt="2025-08-08T19:41:29.706" v="27"/>
          <ac:spMkLst>
            <pc:docMk/>
            <pc:sldMk cId="0" sldId="265"/>
            <ac:spMk id="3" creationId="{F4E039C1-9121-CE64-42BC-3E5B2299BF1E}"/>
          </ac:spMkLst>
        </pc:spChg>
        <pc:spChg chg="del mod">
          <ac:chgData name="Milca Goncalves" userId="S::00203862@grupopetropolis.com.br::c7fee1af-a6be-487b-9026-f8e002ba52c9" providerId="AD" clId="Web-{C946CFBD-38EA-425E-C640-6BBA4098DB83}" dt="2025-08-08T19:41:28.301" v="26"/>
          <ac:spMkLst>
            <pc:docMk/>
            <pc:sldMk cId="0" sldId="265"/>
            <ac:spMk id="4" creationId="{274189CA-2D9E-7BF6-5C38-017E91B18E3F}"/>
          </ac:spMkLst>
        </pc:spChg>
        <pc:spChg chg="del">
          <ac:chgData name="Milca Goncalves" userId="S::00203862@grupopetropolis.com.br::c7fee1af-a6be-487b-9026-f8e002ba52c9" providerId="AD" clId="Web-{C946CFBD-38EA-425E-C640-6BBA4098DB83}" dt="2025-08-08T19:41:28.301" v="25"/>
          <ac:spMkLst>
            <pc:docMk/>
            <pc:sldMk cId="0" sldId="265"/>
            <ac:spMk id="5" creationId="{5BFEC52A-5B67-1267-F62A-30E06B0B13C0}"/>
          </ac:spMkLst>
        </pc:spChg>
        <pc:spChg chg="del">
          <ac:chgData name="Milca Goncalves" userId="S::00203862@grupopetropolis.com.br::c7fee1af-a6be-487b-9026-f8e002ba52c9" providerId="AD" clId="Web-{C946CFBD-38EA-425E-C640-6BBA4098DB83}" dt="2025-08-08T19:41:28.301" v="24"/>
          <ac:spMkLst>
            <pc:docMk/>
            <pc:sldMk cId="0" sldId="265"/>
            <ac:spMk id="6" creationId="{513553CC-9020-968F-51E9-C3381E2234BE}"/>
          </ac:spMkLst>
        </pc:spChg>
        <pc:spChg chg="del">
          <ac:chgData name="Milca Goncalves" userId="S::00203862@grupopetropolis.com.br::c7fee1af-a6be-487b-9026-f8e002ba52c9" providerId="AD" clId="Web-{C946CFBD-38EA-425E-C640-6BBA4098DB83}" dt="2025-08-08T19:41:28.301" v="23"/>
          <ac:spMkLst>
            <pc:docMk/>
            <pc:sldMk cId="0" sldId="265"/>
            <ac:spMk id="7" creationId="{10C94A98-CF53-CF78-5DF5-E5CEB1848FD2}"/>
          </ac:spMkLst>
        </pc:spChg>
        <pc:spChg chg="del">
          <ac:chgData name="Milca Goncalves" userId="S::00203862@grupopetropolis.com.br::c7fee1af-a6be-487b-9026-f8e002ba52c9" providerId="AD" clId="Web-{C946CFBD-38EA-425E-C640-6BBA4098DB83}" dt="2025-08-08T19:41:28.301" v="22"/>
          <ac:spMkLst>
            <pc:docMk/>
            <pc:sldMk cId="0" sldId="265"/>
            <ac:spMk id="8" creationId="{55F215A3-D211-8AD4-E706-A01E31626984}"/>
          </ac:spMkLst>
        </pc:spChg>
        <pc:spChg chg="del mod">
          <ac:chgData name="Milca Goncalves" userId="S::00203862@grupopetropolis.com.br::c7fee1af-a6be-487b-9026-f8e002ba52c9" providerId="AD" clId="Web-{C946CFBD-38EA-425E-C640-6BBA4098DB83}" dt="2025-08-08T19:41:28.301" v="21"/>
          <ac:spMkLst>
            <pc:docMk/>
            <pc:sldMk cId="0" sldId="265"/>
            <ac:spMk id="9" creationId="{34ADBBFE-A647-02DD-81C1-22A9EE27FAC5}"/>
          </ac:spMkLst>
        </pc:spChg>
        <pc:spChg chg="add">
          <ac:chgData name="Milca Goncalves" userId="S::00203862@grupopetropolis.com.br::c7fee1af-a6be-487b-9026-f8e002ba52c9" providerId="AD" clId="Web-{C946CFBD-38EA-425E-C640-6BBA4098DB83}" dt="2025-08-08T19:41:29.706" v="27"/>
          <ac:spMkLst>
            <pc:docMk/>
            <pc:sldMk cId="0" sldId="265"/>
            <ac:spMk id="10" creationId="{B3FF0AB2-2BD5-2AF8-3820-A620104648F0}"/>
          </ac:spMkLst>
        </pc:spChg>
        <pc:spChg chg="add">
          <ac:chgData name="Milca Goncalves" userId="S::00203862@grupopetropolis.com.br::c7fee1af-a6be-487b-9026-f8e002ba52c9" providerId="AD" clId="Web-{C946CFBD-38EA-425E-C640-6BBA4098DB83}" dt="2025-08-08T19:41:29.706" v="27"/>
          <ac:spMkLst>
            <pc:docMk/>
            <pc:sldMk cId="0" sldId="265"/>
            <ac:spMk id="11" creationId="{173D9AC2-32C8-6C0C-1B23-F340500C06D6}"/>
          </ac:spMkLst>
        </pc:spChg>
        <pc:spChg chg="del">
          <ac:chgData name="Milca Goncalves" userId="S::00203862@grupopetropolis.com.br::c7fee1af-a6be-487b-9026-f8e002ba52c9" providerId="AD" clId="Web-{C946CFBD-38EA-425E-C640-6BBA4098DB83}" dt="2025-08-08T19:41:28.301" v="20"/>
          <ac:spMkLst>
            <pc:docMk/>
            <pc:sldMk cId="0" sldId="265"/>
            <ac:spMk id="12" creationId="{306D0F64-1548-01AB-48DC-6DE849B7E339}"/>
          </ac:spMkLst>
        </pc:spChg>
        <pc:spChg chg="del">
          <ac:chgData name="Milca Goncalves" userId="S::00203862@grupopetropolis.com.br::c7fee1af-a6be-487b-9026-f8e002ba52c9" providerId="AD" clId="Web-{C946CFBD-38EA-425E-C640-6BBA4098DB83}" dt="2025-08-08T19:41:28.301" v="19"/>
          <ac:spMkLst>
            <pc:docMk/>
            <pc:sldMk cId="0" sldId="265"/>
            <ac:spMk id="13" creationId="{67C718F4-A830-5CB1-6DED-CDDD7E6702C4}"/>
          </ac:spMkLst>
        </pc:spChg>
        <pc:spChg chg="add">
          <ac:chgData name="Milca Goncalves" userId="S::00203862@grupopetropolis.com.br::c7fee1af-a6be-487b-9026-f8e002ba52c9" providerId="AD" clId="Web-{C946CFBD-38EA-425E-C640-6BBA4098DB83}" dt="2025-08-08T19:41:29.706" v="27"/>
          <ac:spMkLst>
            <pc:docMk/>
            <pc:sldMk cId="0" sldId="265"/>
            <ac:spMk id="14" creationId="{3392F7C5-9152-4217-9483-EFAD196FD3D3}"/>
          </ac:spMkLst>
        </pc:spChg>
        <pc:spChg chg="add">
          <ac:chgData name="Milca Goncalves" userId="S::00203862@grupopetropolis.com.br::c7fee1af-a6be-487b-9026-f8e002ba52c9" providerId="AD" clId="Web-{C946CFBD-38EA-425E-C640-6BBA4098DB83}" dt="2025-08-08T19:41:29.706" v="27"/>
          <ac:spMkLst>
            <pc:docMk/>
            <pc:sldMk cId="0" sldId="265"/>
            <ac:spMk id="15" creationId="{9B596883-79A6-AA3D-B637-D075E869F53E}"/>
          </ac:spMkLst>
        </pc:spChg>
        <pc:spChg chg="add">
          <ac:chgData name="Milca Goncalves" userId="S::00203862@grupopetropolis.com.br::c7fee1af-a6be-487b-9026-f8e002ba52c9" providerId="AD" clId="Web-{C946CFBD-38EA-425E-C640-6BBA4098DB83}" dt="2025-08-08T19:41:29.706" v="27"/>
          <ac:spMkLst>
            <pc:docMk/>
            <pc:sldMk cId="0" sldId="265"/>
            <ac:spMk id="16" creationId="{EC4FF7ED-2A43-39AF-BFD5-A9C0CE935E40}"/>
          </ac:spMkLst>
        </pc:spChg>
        <pc:spChg chg="add">
          <ac:chgData name="Milca Goncalves" userId="S::00203862@grupopetropolis.com.br::c7fee1af-a6be-487b-9026-f8e002ba52c9" providerId="AD" clId="Web-{C946CFBD-38EA-425E-C640-6BBA4098DB83}" dt="2025-08-08T19:41:29.706" v="27"/>
          <ac:spMkLst>
            <pc:docMk/>
            <pc:sldMk cId="0" sldId="265"/>
            <ac:spMk id="17" creationId="{875A0E1B-1EB9-45D4-B99A-DC11543AB3A8}"/>
          </ac:spMkLst>
        </pc:spChg>
        <pc:spChg chg="add">
          <ac:chgData name="Milca Goncalves" userId="S::00203862@grupopetropolis.com.br::c7fee1af-a6be-487b-9026-f8e002ba52c9" providerId="AD" clId="Web-{C946CFBD-38EA-425E-C640-6BBA4098DB83}" dt="2025-08-08T19:41:29.706" v="27"/>
          <ac:spMkLst>
            <pc:docMk/>
            <pc:sldMk cId="0" sldId="265"/>
            <ac:spMk id="18" creationId="{E470379A-949F-54F9-E264-A1BAB79DBDD9}"/>
          </ac:spMkLst>
        </pc:spChg>
        <pc:spChg chg="add">
          <ac:chgData name="Milca Goncalves" userId="S::00203862@grupopetropolis.com.br::c7fee1af-a6be-487b-9026-f8e002ba52c9" providerId="AD" clId="Web-{C946CFBD-38EA-425E-C640-6BBA4098DB83}" dt="2025-08-08T19:41:29.706" v="27"/>
          <ac:spMkLst>
            <pc:docMk/>
            <pc:sldMk cId="0" sldId="265"/>
            <ac:spMk id="20" creationId="{A84F5923-35A7-243A-C2E8-5738522CAD99}"/>
          </ac:spMkLst>
        </pc:spChg>
        <pc:spChg chg="add">
          <ac:chgData name="Milca Goncalves" userId="S::00203862@grupopetropolis.com.br::c7fee1af-a6be-487b-9026-f8e002ba52c9" providerId="AD" clId="Web-{C946CFBD-38EA-425E-C640-6BBA4098DB83}" dt="2025-08-08T19:41:29.706" v="27"/>
          <ac:spMkLst>
            <pc:docMk/>
            <pc:sldMk cId="0" sldId="265"/>
            <ac:spMk id="21" creationId="{E1267739-E72B-3529-F41A-125F247CCF33}"/>
          </ac:spMkLst>
        </pc:spChg>
        <pc:picChg chg="add del mod">
          <ac:chgData name="Milca Goncalves" userId="S::00203862@grupopetropolis.com.br::c7fee1af-a6be-487b-9026-f8e002ba52c9" providerId="AD" clId="Web-{C946CFBD-38EA-425E-C640-6BBA4098DB83}" dt="2025-08-08T18:59:47.867" v="18"/>
          <ac:picMkLst>
            <pc:docMk/>
            <pc:sldMk cId="0" sldId="265"/>
            <ac:picMk id="2" creationId="{3B1BE40A-DB2A-724F-3BEA-01969700F4E1}"/>
          </ac:picMkLst>
        </pc:picChg>
      </pc:sldChg>
    </pc:docChg>
  </pc:docChgLst>
  <pc:docChgLst>
    <pc:chgData name="Milca Goncalves" userId="S::00203862@grupopetropolis.com.br::c7fee1af-a6be-487b-9026-f8e002ba52c9" providerId="AD" clId="Web-{57F2F45A-CDDC-4CE1-E607-D48BA0586861}"/>
    <pc:docChg chg="modSld">
      <pc:chgData name="Milca Goncalves" userId="S::00203862@grupopetropolis.com.br::c7fee1af-a6be-487b-9026-f8e002ba52c9" providerId="AD" clId="Web-{57F2F45A-CDDC-4CE1-E607-D48BA0586861}" dt="2025-08-07T20:29:40.415" v="12"/>
      <pc:docMkLst>
        <pc:docMk/>
      </pc:docMkLst>
      <pc:sldChg chg="addSp modSp">
        <pc:chgData name="Milca Goncalves" userId="S::00203862@grupopetropolis.com.br::c7fee1af-a6be-487b-9026-f8e002ba52c9" providerId="AD" clId="Web-{57F2F45A-CDDC-4CE1-E607-D48BA0586861}" dt="2025-08-07T20:29:40.415" v="12"/>
        <pc:sldMkLst>
          <pc:docMk/>
          <pc:sldMk cId="0" sldId="263"/>
        </pc:sldMkLst>
        <pc:spChg chg="add mod">
          <ac:chgData name="Milca Goncalves" userId="S::00203862@grupopetropolis.com.br::c7fee1af-a6be-487b-9026-f8e002ba52c9" providerId="AD" clId="Web-{57F2F45A-CDDC-4CE1-E607-D48BA0586861}" dt="2025-08-07T20:28:26.773" v="7" actId="1076"/>
          <ac:spMkLst>
            <pc:docMk/>
            <pc:sldMk cId="0" sldId="263"/>
            <ac:spMk id="2" creationId="{BE80520F-01CB-7793-A75F-EA42CA88337D}"/>
          </ac:spMkLst>
        </pc:spChg>
        <pc:picChg chg="add mod">
          <ac:chgData name="Milca Goncalves" userId="S::00203862@grupopetropolis.com.br::c7fee1af-a6be-487b-9026-f8e002ba52c9" providerId="AD" clId="Web-{57F2F45A-CDDC-4CE1-E607-D48BA0586861}" dt="2025-08-07T20:29:40.415" v="12"/>
          <ac:picMkLst>
            <pc:docMk/>
            <pc:sldMk cId="0" sldId="263"/>
            <ac:picMk id="3" creationId="{98FE237A-91EE-C8CE-2016-B4B6FC7F8347}"/>
          </ac:picMkLst>
        </pc:picChg>
      </pc:sldChg>
      <pc:sldChg chg="modSp">
        <pc:chgData name="Milca Goncalves" userId="S::00203862@grupopetropolis.com.br::c7fee1af-a6be-487b-9026-f8e002ba52c9" providerId="AD" clId="Web-{57F2F45A-CDDC-4CE1-E607-D48BA0586861}" dt="2025-08-07T20:27:40.412" v="4" actId="1076"/>
        <pc:sldMkLst>
          <pc:docMk/>
          <pc:sldMk cId="3850400633" sldId="270"/>
        </pc:sldMkLst>
        <pc:picChg chg="mod">
          <ac:chgData name="Milca Goncalves" userId="S::00203862@grupopetropolis.com.br::c7fee1af-a6be-487b-9026-f8e002ba52c9" providerId="AD" clId="Web-{57F2F45A-CDDC-4CE1-E607-D48BA0586861}" dt="2025-08-07T20:27:40.412" v="4" actId="1076"/>
          <ac:picMkLst>
            <pc:docMk/>
            <pc:sldMk cId="3850400633" sldId="270"/>
            <ac:picMk id="14" creationId="{CF67A42C-4A1F-7068-DF78-105B5961B8E1}"/>
          </ac:picMkLst>
        </pc:picChg>
      </pc:sldChg>
    </pc:docChg>
  </pc:docChgLst>
  <pc:docChgLst>
    <pc:chgData name="Milca Goncalves" userId="S::00203862@grupopetropolis.com.br::c7fee1af-a6be-487b-9026-f8e002ba52c9" providerId="AD" clId="Web-{F4F0A2C6-B147-88E0-3EF2-73744119651D}"/>
    <pc:docChg chg="modSld">
      <pc:chgData name="Milca Goncalves" userId="S::00203862@grupopetropolis.com.br::c7fee1af-a6be-487b-9026-f8e002ba52c9" providerId="AD" clId="Web-{F4F0A2C6-B147-88E0-3EF2-73744119651D}" dt="2025-08-07T20:58:24.483" v="6" actId="1076"/>
      <pc:docMkLst>
        <pc:docMk/>
      </pc:docMkLst>
      <pc:sldChg chg="addSp delSp modSp">
        <pc:chgData name="Milca Goncalves" userId="S::00203862@grupopetropolis.com.br::c7fee1af-a6be-487b-9026-f8e002ba52c9" providerId="AD" clId="Web-{F4F0A2C6-B147-88E0-3EF2-73744119651D}" dt="2025-08-07T20:58:24.483" v="6" actId="1076"/>
        <pc:sldMkLst>
          <pc:docMk/>
          <pc:sldMk cId="0" sldId="260"/>
        </pc:sldMkLst>
        <pc:spChg chg="add mod">
          <ac:chgData name="Milca Goncalves" userId="S::00203862@grupopetropolis.com.br::c7fee1af-a6be-487b-9026-f8e002ba52c9" providerId="AD" clId="Web-{F4F0A2C6-B147-88E0-3EF2-73744119651D}" dt="2025-08-07T20:58:07.764" v="0"/>
          <ac:spMkLst>
            <pc:docMk/>
            <pc:sldMk cId="0" sldId="260"/>
            <ac:spMk id="12" creationId="{9E88DD2A-A002-7596-6700-2030547CF190}"/>
          </ac:spMkLst>
        </pc:spChg>
        <pc:spChg chg="del">
          <ac:chgData name="Milca Goncalves" userId="S::00203862@grupopetropolis.com.br::c7fee1af-a6be-487b-9026-f8e002ba52c9" providerId="AD" clId="Web-{F4F0A2C6-B147-88E0-3EF2-73744119651D}" dt="2025-08-07T20:58:07.764" v="0"/>
          <ac:spMkLst>
            <pc:docMk/>
            <pc:sldMk cId="0" sldId="260"/>
            <ac:spMk id="18" creationId="{2C1B5AE8-246C-9610-C9E4-3236850DC72D}"/>
          </ac:spMkLst>
        </pc:spChg>
        <pc:picChg chg="add mod">
          <ac:chgData name="Milca Goncalves" userId="S::00203862@grupopetropolis.com.br::c7fee1af-a6be-487b-9026-f8e002ba52c9" providerId="AD" clId="Web-{F4F0A2C6-B147-88E0-3EF2-73744119651D}" dt="2025-08-07T20:58:24.405" v="3" actId="1076"/>
          <ac:picMkLst>
            <pc:docMk/>
            <pc:sldMk cId="0" sldId="260"/>
            <ac:picMk id="19" creationId="{777003DC-CA0B-AE1C-4B0C-317170359799}"/>
          </ac:picMkLst>
        </pc:picChg>
        <pc:picChg chg="add mod">
          <ac:chgData name="Milca Goncalves" userId="S::00203862@grupopetropolis.com.br::c7fee1af-a6be-487b-9026-f8e002ba52c9" providerId="AD" clId="Web-{F4F0A2C6-B147-88E0-3EF2-73744119651D}" dt="2025-08-07T20:58:24.436" v="4" actId="1076"/>
          <ac:picMkLst>
            <pc:docMk/>
            <pc:sldMk cId="0" sldId="260"/>
            <ac:picMk id="20" creationId="{A73B85BB-8A1C-CA74-4FAB-CA907AAD2AC7}"/>
          </ac:picMkLst>
        </pc:picChg>
        <pc:picChg chg="add mod">
          <ac:chgData name="Milca Goncalves" userId="S::00203862@grupopetropolis.com.br::c7fee1af-a6be-487b-9026-f8e002ba52c9" providerId="AD" clId="Web-{F4F0A2C6-B147-88E0-3EF2-73744119651D}" dt="2025-08-07T20:58:24.468" v="5" actId="1076"/>
          <ac:picMkLst>
            <pc:docMk/>
            <pc:sldMk cId="0" sldId="260"/>
            <ac:picMk id="21" creationId="{C0D44B52-DB37-E41D-B9B2-CE7180661EF5}"/>
          </ac:picMkLst>
        </pc:picChg>
        <pc:cxnChg chg="add mod">
          <ac:chgData name="Milca Goncalves" userId="S::00203862@grupopetropolis.com.br::c7fee1af-a6be-487b-9026-f8e002ba52c9" providerId="AD" clId="Web-{F4F0A2C6-B147-88E0-3EF2-73744119651D}" dt="2025-08-07T20:58:24.374" v="2" actId="1076"/>
          <ac:cxnSpMkLst>
            <pc:docMk/>
            <pc:sldMk cId="0" sldId="260"/>
            <ac:cxnSpMk id="14" creationId="{12311D98-D861-02AE-6A21-C3407D8AC976}"/>
          </ac:cxnSpMkLst>
        </pc:cxnChg>
        <pc:cxnChg chg="add mod">
          <ac:chgData name="Milca Goncalves" userId="S::00203862@grupopetropolis.com.br::c7fee1af-a6be-487b-9026-f8e002ba52c9" providerId="AD" clId="Web-{F4F0A2C6-B147-88E0-3EF2-73744119651D}" dt="2025-08-07T20:58:24.483" v="6" actId="1076"/>
          <ac:cxnSpMkLst>
            <pc:docMk/>
            <pc:sldMk cId="0" sldId="260"/>
            <ac:cxnSpMk id="22" creationId="{8ABBFFE4-EA88-E1E1-480C-06BFCBC9633D}"/>
          </ac:cxnSpMkLst>
        </pc:cxnChg>
      </pc:sldChg>
    </pc:docChg>
  </pc:docChgLst>
  <pc:docChgLst>
    <pc:chgData name="Isabelle Vitoria Ramos Pedroso (LIS - CORP)" userId="e81fded5-e343-4c68-a087-5c35f3ebacf8" providerId="ADAL" clId="{655354F7-4E44-43A3-8A62-B85FB39B63AF}"/>
    <pc:docChg chg="undo redo custSel addSld modSld sldOrd">
      <pc:chgData name="Isabelle Vitoria Ramos Pedroso (LIS - CORP)" userId="e81fded5-e343-4c68-a087-5c35f3ebacf8" providerId="ADAL" clId="{655354F7-4E44-43A3-8A62-B85FB39B63AF}" dt="2025-08-08T20:29:32.072" v="3585" actId="14100"/>
      <pc:docMkLst>
        <pc:docMk/>
      </pc:docMkLst>
      <pc:sldChg chg="modSp mod ord">
        <pc:chgData name="Isabelle Vitoria Ramos Pedroso (LIS - CORP)" userId="e81fded5-e343-4c68-a087-5c35f3ebacf8" providerId="ADAL" clId="{655354F7-4E44-43A3-8A62-B85FB39B63AF}" dt="2025-08-07T13:14:08.699" v="2327"/>
        <pc:sldMkLst>
          <pc:docMk/>
          <pc:sldMk cId="0" sldId="256"/>
        </pc:sldMkLst>
        <pc:spChg chg="mod">
          <ac:chgData name="Isabelle Vitoria Ramos Pedroso (LIS - CORP)" userId="e81fded5-e343-4c68-a087-5c35f3ebacf8" providerId="ADAL" clId="{655354F7-4E44-43A3-8A62-B85FB39B63AF}" dt="2025-08-05T18:28:03.301" v="236" actId="1076"/>
          <ac:spMkLst>
            <pc:docMk/>
            <pc:sldMk cId="0" sldId="256"/>
            <ac:spMk id="83" creationId="{00000000-0000-0000-0000-000000000000}"/>
          </ac:spMkLst>
        </pc:spChg>
        <pc:spChg chg="mod">
          <ac:chgData name="Isabelle Vitoria Ramos Pedroso (LIS - CORP)" userId="e81fded5-e343-4c68-a087-5c35f3ebacf8" providerId="ADAL" clId="{655354F7-4E44-43A3-8A62-B85FB39B63AF}" dt="2025-08-05T19:54:04.909" v="682" actId="20577"/>
          <ac:spMkLst>
            <pc:docMk/>
            <pc:sldMk cId="0" sldId="256"/>
            <ac:spMk id="84" creationId="{00000000-0000-0000-0000-000000000000}"/>
          </ac:spMkLst>
        </pc:spChg>
        <pc:spChg chg="mod">
          <ac:chgData name="Isabelle Vitoria Ramos Pedroso (LIS - CORP)" userId="e81fded5-e343-4c68-a087-5c35f3ebacf8" providerId="ADAL" clId="{655354F7-4E44-43A3-8A62-B85FB39B63AF}" dt="2025-08-05T18:28:40.736" v="250" actId="1076"/>
          <ac:spMkLst>
            <pc:docMk/>
            <pc:sldMk cId="0" sldId="256"/>
            <ac:spMk id="85" creationId="{00000000-0000-0000-0000-000000000000}"/>
          </ac:spMkLst>
        </pc:spChg>
      </pc:sldChg>
      <pc:sldChg chg="addSp delSp modSp mod delAnim modAnim modNotesTx">
        <pc:chgData name="Isabelle Vitoria Ramos Pedroso (LIS - CORP)" userId="e81fded5-e343-4c68-a087-5c35f3ebacf8" providerId="ADAL" clId="{655354F7-4E44-43A3-8A62-B85FB39B63AF}" dt="2025-08-08T20:16:44.898" v="3552" actId="167"/>
        <pc:sldMkLst>
          <pc:docMk/>
          <pc:sldMk cId="0" sldId="257"/>
        </pc:sldMkLst>
        <pc:spChg chg="add del mod">
          <ac:chgData name="Isabelle Vitoria Ramos Pedroso (LIS - CORP)" userId="e81fded5-e343-4c68-a087-5c35f3ebacf8" providerId="ADAL" clId="{655354F7-4E44-43A3-8A62-B85FB39B63AF}" dt="2025-08-07T13:23:54.086" v="2517" actId="478"/>
          <ac:spMkLst>
            <pc:docMk/>
            <pc:sldMk cId="0" sldId="257"/>
            <ac:spMk id="6" creationId="{5D877B68-823A-F1BE-7A9E-55F75422E1EF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3:17:37.650" v="2437" actId="478"/>
          <ac:spMkLst>
            <pc:docMk/>
            <pc:sldMk cId="0" sldId="257"/>
            <ac:spMk id="7" creationId="{6C3E16DC-52F7-72B0-506F-931113FEA645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3:23:54.086" v="2517" actId="478"/>
          <ac:spMkLst>
            <pc:docMk/>
            <pc:sldMk cId="0" sldId="257"/>
            <ac:spMk id="10" creationId="{5A3128B3-4B0D-759E-B3BC-274B8AF757F2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3:23:54.086" v="2517" actId="478"/>
          <ac:spMkLst>
            <pc:docMk/>
            <pc:sldMk cId="0" sldId="257"/>
            <ac:spMk id="11" creationId="{F47F4971-F88D-73A8-9A41-5D8B091E1B9F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3:23:54.086" v="2517" actId="478"/>
          <ac:spMkLst>
            <pc:docMk/>
            <pc:sldMk cId="0" sldId="257"/>
            <ac:spMk id="12" creationId="{1AF71D57-3BA8-0CF8-0223-CFC53EFC61FA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3:23:54.086" v="2517" actId="478"/>
          <ac:spMkLst>
            <pc:docMk/>
            <pc:sldMk cId="0" sldId="257"/>
            <ac:spMk id="13" creationId="{235CB06F-06C5-8E1E-4451-96435E01CCDC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3:23:51.137" v="2516" actId="478"/>
          <ac:spMkLst>
            <pc:docMk/>
            <pc:sldMk cId="0" sldId="257"/>
            <ac:spMk id="15" creationId="{6D4A2A05-C815-8621-4DD6-AC793AFD442A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3:24:01.284" v="2520" actId="478"/>
          <ac:spMkLst>
            <pc:docMk/>
            <pc:sldMk cId="0" sldId="257"/>
            <ac:spMk id="17" creationId="{BFB151C3-F14E-9493-CBF9-EB9B2135DD05}"/>
          </ac:spMkLst>
        </pc:spChg>
        <pc:spChg chg="mod">
          <ac:chgData name="Isabelle Vitoria Ramos Pedroso (LIS - CORP)" userId="e81fded5-e343-4c68-a087-5c35f3ebacf8" providerId="ADAL" clId="{655354F7-4E44-43A3-8A62-B85FB39B63AF}" dt="2025-08-07T13:29:48.285" v="2537"/>
          <ac:spMkLst>
            <pc:docMk/>
            <pc:sldMk cId="0" sldId="257"/>
            <ac:spMk id="20" creationId="{86D85B58-868D-2DF8-8486-EF97C5FAC697}"/>
          </ac:spMkLst>
        </pc:spChg>
        <pc:spChg chg="mod">
          <ac:chgData name="Isabelle Vitoria Ramos Pedroso (LIS - CORP)" userId="e81fded5-e343-4c68-a087-5c35f3ebacf8" providerId="ADAL" clId="{655354F7-4E44-43A3-8A62-B85FB39B63AF}" dt="2025-08-07T13:29:48.285" v="2537"/>
          <ac:spMkLst>
            <pc:docMk/>
            <pc:sldMk cId="0" sldId="257"/>
            <ac:spMk id="21" creationId="{4A857DBF-FCE7-AD59-C557-F587847CF1CE}"/>
          </ac:spMkLst>
        </pc:spChg>
        <pc:spChg chg="mod">
          <ac:chgData name="Isabelle Vitoria Ramos Pedroso (LIS - CORP)" userId="e81fded5-e343-4c68-a087-5c35f3ebacf8" providerId="ADAL" clId="{655354F7-4E44-43A3-8A62-B85FB39B63AF}" dt="2025-08-07T13:29:48.285" v="2537"/>
          <ac:spMkLst>
            <pc:docMk/>
            <pc:sldMk cId="0" sldId="257"/>
            <ac:spMk id="22" creationId="{FF148E05-DEFF-E27A-5F8C-0D3F5ADCFFB1}"/>
          </ac:spMkLst>
        </pc:spChg>
        <pc:spChg chg="mod">
          <ac:chgData name="Isabelle Vitoria Ramos Pedroso (LIS - CORP)" userId="e81fded5-e343-4c68-a087-5c35f3ebacf8" providerId="ADAL" clId="{655354F7-4E44-43A3-8A62-B85FB39B63AF}" dt="2025-08-07T13:29:48.285" v="2537"/>
          <ac:spMkLst>
            <pc:docMk/>
            <pc:sldMk cId="0" sldId="257"/>
            <ac:spMk id="23" creationId="{CE3A848D-5A5A-FBE2-4176-B5E658CB4778}"/>
          </ac:spMkLst>
        </pc:spChg>
        <pc:spChg chg="mod">
          <ac:chgData name="Isabelle Vitoria Ramos Pedroso (LIS - CORP)" userId="e81fded5-e343-4c68-a087-5c35f3ebacf8" providerId="ADAL" clId="{655354F7-4E44-43A3-8A62-B85FB39B63AF}" dt="2025-08-07T13:29:48.285" v="2537"/>
          <ac:spMkLst>
            <pc:docMk/>
            <pc:sldMk cId="0" sldId="257"/>
            <ac:spMk id="24" creationId="{5DBF162C-1661-0AAF-F744-60B31E80ABF5}"/>
          </ac:spMkLst>
        </pc:spChg>
        <pc:spChg chg="del mod">
          <ac:chgData name="Isabelle Vitoria Ramos Pedroso (LIS - CORP)" userId="e81fded5-e343-4c68-a087-5c35f3ebacf8" providerId="ADAL" clId="{655354F7-4E44-43A3-8A62-B85FB39B63AF}" dt="2025-08-07T13:23:59.399" v="2519" actId="478"/>
          <ac:spMkLst>
            <pc:docMk/>
            <pc:sldMk cId="0" sldId="257"/>
            <ac:spMk id="90" creationId="{00000000-0000-0000-0000-000000000000}"/>
          </ac:spMkLst>
        </pc:spChg>
        <pc:spChg chg="del mod">
          <ac:chgData name="Isabelle Vitoria Ramos Pedroso (LIS - CORP)" userId="e81fded5-e343-4c68-a087-5c35f3ebacf8" providerId="ADAL" clId="{655354F7-4E44-43A3-8A62-B85FB39B63AF}" dt="2025-08-07T13:23:49.767" v="2515" actId="478"/>
          <ac:spMkLst>
            <pc:docMk/>
            <pc:sldMk cId="0" sldId="257"/>
            <ac:spMk id="91" creationId="{00000000-0000-0000-0000-000000000000}"/>
          </ac:spMkLst>
        </pc:spChg>
        <pc:grpChg chg="add del mod">
          <ac:chgData name="Isabelle Vitoria Ramos Pedroso (LIS - CORP)" userId="e81fded5-e343-4c68-a087-5c35f3ebacf8" providerId="ADAL" clId="{655354F7-4E44-43A3-8A62-B85FB39B63AF}" dt="2025-08-07T13:23:56.326" v="2518" actId="478"/>
          <ac:grpSpMkLst>
            <pc:docMk/>
            <pc:sldMk cId="0" sldId="257"/>
            <ac:grpSpMk id="2" creationId="{880C0540-3FBC-87B0-6890-5F6C95A5D072}"/>
          </ac:grpSpMkLst>
        </pc:grpChg>
        <pc:grpChg chg="add del mod ord">
          <ac:chgData name="Isabelle Vitoria Ramos Pedroso (LIS - CORP)" userId="e81fded5-e343-4c68-a087-5c35f3ebacf8" providerId="ADAL" clId="{655354F7-4E44-43A3-8A62-B85FB39B63AF}" dt="2025-08-08T19:32:33.587" v="3450" actId="478"/>
          <ac:grpSpMkLst>
            <pc:docMk/>
            <pc:sldMk cId="0" sldId="257"/>
            <ac:grpSpMk id="18" creationId="{880C0540-3FBC-87B0-6890-5F6C95A5D072}"/>
          </ac:grpSpMkLst>
        </pc:grpChg>
        <pc:picChg chg="add del mod ord">
          <ac:chgData name="Isabelle Vitoria Ramos Pedroso (LIS - CORP)" userId="e81fded5-e343-4c68-a087-5c35f3ebacf8" providerId="ADAL" clId="{655354F7-4E44-43A3-8A62-B85FB39B63AF}" dt="2025-08-08T20:16:35.639" v="3548" actId="478"/>
          <ac:picMkLst>
            <pc:docMk/>
            <pc:sldMk cId="0" sldId="257"/>
            <ac:picMk id="2" creationId="{FB38282C-E59F-72CA-B262-DB3C3550911E}"/>
          </ac:picMkLst>
        </pc:picChg>
        <pc:picChg chg="add mod ord">
          <ac:chgData name="Isabelle Vitoria Ramos Pedroso (LIS - CORP)" userId="e81fded5-e343-4c68-a087-5c35f3ebacf8" providerId="ADAL" clId="{655354F7-4E44-43A3-8A62-B85FB39B63AF}" dt="2025-08-08T20:16:44.898" v="3552" actId="167"/>
          <ac:picMkLst>
            <pc:docMk/>
            <pc:sldMk cId="0" sldId="257"/>
            <ac:picMk id="4" creationId="{C466569A-F0A7-6D2B-4D3F-E7EACD3264F0}"/>
          </ac:picMkLst>
        </pc:picChg>
        <pc:picChg chg="add del mod ord">
          <ac:chgData name="Isabelle Vitoria Ramos Pedroso (LIS - CORP)" userId="e81fded5-e343-4c68-a087-5c35f3ebacf8" providerId="ADAL" clId="{655354F7-4E44-43A3-8A62-B85FB39B63AF}" dt="2025-08-07T18:26:45.234" v="3394" actId="478"/>
          <ac:picMkLst>
            <pc:docMk/>
            <pc:sldMk cId="0" sldId="257"/>
            <ac:picMk id="19" creationId="{2F1B4391-5FFD-E126-11B3-C16B9F3F7F5F}"/>
          </ac:picMkLst>
        </pc:picChg>
        <pc:picChg chg="add del mod">
          <ac:chgData name="Isabelle Vitoria Ramos Pedroso (LIS - CORP)" userId="e81fded5-e343-4c68-a087-5c35f3ebacf8" providerId="ADAL" clId="{655354F7-4E44-43A3-8A62-B85FB39B63AF}" dt="2025-08-08T19:32:31.870" v="3449" actId="478"/>
          <ac:picMkLst>
            <pc:docMk/>
            <pc:sldMk cId="0" sldId="257"/>
            <ac:picMk id="25" creationId="{FF198190-F5C1-18E4-EAAD-B00784699348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7T18:27:11.103" v="3399"/>
          <ac:picMkLst>
            <pc:docMk/>
            <pc:sldMk cId="0" sldId="257"/>
            <ac:picMk id="26" creationId="{9558F0D5-D9E1-C153-CBEC-A8C276DF4D44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7T18:27:11.103" v="3399"/>
          <ac:picMkLst>
            <pc:docMk/>
            <pc:sldMk cId="0" sldId="257"/>
            <ac:picMk id="27" creationId="{E030ECE3-AC22-A0F5-188A-A344E5ECE265}"/>
          </ac:picMkLst>
        </pc:picChg>
      </pc:sldChg>
      <pc:sldChg chg="addSp delSp modSp mod delAnim modAnim modNotesTx">
        <pc:chgData name="Isabelle Vitoria Ramos Pedroso (LIS - CORP)" userId="e81fded5-e343-4c68-a087-5c35f3ebacf8" providerId="ADAL" clId="{655354F7-4E44-43A3-8A62-B85FB39B63AF}" dt="2025-08-08T19:30:56.289" v="3448" actId="1076"/>
        <pc:sldMkLst>
          <pc:docMk/>
          <pc:sldMk cId="0" sldId="258"/>
        </pc:sldMkLst>
        <pc:spChg chg="mod">
          <ac:chgData name="Isabelle Vitoria Ramos Pedroso (LIS - CORP)" userId="e81fded5-e343-4c68-a087-5c35f3ebacf8" providerId="ADAL" clId="{655354F7-4E44-43A3-8A62-B85FB39B63AF}" dt="2025-08-07T17:14:22.393" v="3285" actId="207"/>
          <ac:spMkLst>
            <pc:docMk/>
            <pc:sldMk cId="0" sldId="258"/>
            <ac:spMk id="3" creationId="{376F69B9-9869-2781-3D9B-D71EC1E1473D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3:06:53.409" v="2277" actId="1076"/>
          <ac:spMkLst>
            <pc:docMk/>
            <pc:sldMk cId="0" sldId="258"/>
            <ac:spMk id="4" creationId="{4A0206A0-91C7-54C0-DE95-DD04CD10DDB7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3:08:18.802" v="2319" actId="20577"/>
          <ac:spMkLst>
            <pc:docMk/>
            <pc:sldMk cId="0" sldId="258"/>
            <ac:spMk id="5" creationId="{376F69B9-9869-2781-3D9B-D71EC1E1473D}"/>
          </ac:spMkLst>
        </pc:spChg>
        <pc:spChg chg="del">
          <ac:chgData name="Isabelle Vitoria Ramos Pedroso (LIS - CORP)" userId="e81fded5-e343-4c68-a087-5c35f3ebacf8" providerId="ADAL" clId="{655354F7-4E44-43A3-8A62-B85FB39B63AF}" dt="2025-08-08T18:59:46.632" v="3444" actId="478"/>
          <ac:spMkLst>
            <pc:docMk/>
            <pc:sldMk cId="0" sldId="258"/>
            <ac:spMk id="6" creationId="{66F9F9EB-1B2E-ABF3-38FB-8CD9DC8FE3C5}"/>
          </ac:spMkLst>
        </pc:spChg>
        <pc:spChg chg="mod">
          <ac:chgData name="Isabelle Vitoria Ramos Pedroso (LIS - CORP)" userId="e81fded5-e343-4c68-a087-5c35f3ebacf8" providerId="ADAL" clId="{655354F7-4E44-43A3-8A62-B85FB39B63AF}" dt="2025-08-05T18:25:15.744" v="186" actId="20577"/>
          <ac:spMkLst>
            <pc:docMk/>
            <pc:sldMk cId="0" sldId="258"/>
            <ac:spMk id="96" creationId="{00000000-0000-0000-0000-000000000000}"/>
          </ac:spMkLst>
        </pc:spChg>
        <pc:picChg chg="add mod">
          <ac:chgData name="Isabelle Vitoria Ramos Pedroso (LIS - CORP)" userId="e81fded5-e343-4c68-a087-5c35f3ebacf8" providerId="ADAL" clId="{655354F7-4E44-43A3-8A62-B85FB39B63AF}" dt="2025-08-08T19:30:56.289" v="3448" actId="1076"/>
          <ac:picMkLst>
            <pc:docMk/>
            <pc:sldMk cId="0" sldId="258"/>
            <ac:picMk id="5" creationId="{CEE21973-5DE1-35F8-359F-BB40BD1198D1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6T20:39:58.039" v="2052" actId="1076"/>
          <ac:picMkLst>
            <pc:docMk/>
            <pc:sldMk cId="0" sldId="258"/>
            <ac:picMk id="27" creationId="{82499AC7-23D0-6D5D-7841-5B458C10F7AE}"/>
          </ac:picMkLst>
        </pc:picChg>
      </pc:sldChg>
      <pc:sldChg chg="addSp modSp mod modNotesTx">
        <pc:chgData name="Isabelle Vitoria Ramos Pedroso (LIS - CORP)" userId="e81fded5-e343-4c68-a087-5c35f3ebacf8" providerId="ADAL" clId="{655354F7-4E44-43A3-8A62-B85FB39B63AF}" dt="2025-08-07T17:15:03.150" v="3288" actId="21"/>
        <pc:sldMkLst>
          <pc:docMk/>
          <pc:sldMk cId="0" sldId="259"/>
        </pc:sldMkLst>
        <pc:spChg chg="ord">
          <ac:chgData name="Isabelle Vitoria Ramos Pedroso (LIS - CORP)" userId="e81fded5-e343-4c68-a087-5c35f3ebacf8" providerId="ADAL" clId="{655354F7-4E44-43A3-8A62-B85FB39B63AF}" dt="2025-08-07T16:23:08.348" v="2679" actId="166"/>
          <ac:spMkLst>
            <pc:docMk/>
            <pc:sldMk cId="0" sldId="259"/>
            <ac:spMk id="2" creationId="{20A7A0DC-B718-183F-44A3-2CF7861DC268}"/>
          </ac:spMkLst>
        </pc:spChg>
        <pc:spChg chg="ord">
          <ac:chgData name="Isabelle Vitoria Ramos Pedroso (LIS - CORP)" userId="e81fded5-e343-4c68-a087-5c35f3ebacf8" providerId="ADAL" clId="{655354F7-4E44-43A3-8A62-B85FB39B63AF}" dt="2025-08-07T16:23:08.348" v="2679" actId="166"/>
          <ac:spMkLst>
            <pc:docMk/>
            <pc:sldMk cId="0" sldId="259"/>
            <ac:spMk id="5" creationId="{0C0F2F29-81C5-E874-BA0C-8D63F2F6E5FB}"/>
          </ac:spMkLst>
        </pc:spChg>
        <pc:spChg chg="mod">
          <ac:chgData name="Isabelle Vitoria Ramos Pedroso (LIS - CORP)" userId="e81fded5-e343-4c68-a087-5c35f3ebacf8" providerId="ADAL" clId="{655354F7-4E44-43A3-8A62-B85FB39B63AF}" dt="2025-08-05T18:25:11.038" v="183" actId="20577"/>
          <ac:spMkLst>
            <pc:docMk/>
            <pc:sldMk cId="0" sldId="259"/>
            <ac:spMk id="102" creationId="{00000000-0000-0000-0000-000000000000}"/>
          </ac:spMkLst>
        </pc:spChg>
        <pc:spChg chg="mod">
          <ac:chgData name="Isabelle Vitoria Ramos Pedroso (LIS - CORP)" userId="e81fded5-e343-4c68-a087-5c35f3ebacf8" providerId="ADAL" clId="{655354F7-4E44-43A3-8A62-B85FB39B63AF}" dt="2025-08-07T17:15:03.150" v="3288" actId="21"/>
          <ac:spMkLst>
            <pc:docMk/>
            <pc:sldMk cId="0" sldId="259"/>
            <ac:spMk id="103" creationId="{00000000-0000-0000-0000-000000000000}"/>
          </ac:spMkLst>
        </pc:spChg>
        <pc:picChg chg="add mod">
          <ac:chgData name="Isabelle Vitoria Ramos Pedroso (LIS - CORP)" userId="e81fded5-e343-4c68-a087-5c35f3ebacf8" providerId="ADAL" clId="{655354F7-4E44-43A3-8A62-B85FB39B63AF}" dt="2025-08-07T14:58:59.033" v="2667" actId="1076"/>
          <ac:picMkLst>
            <pc:docMk/>
            <pc:sldMk cId="0" sldId="259"/>
            <ac:picMk id="3" creationId="{5B8C9B05-00EC-AA78-6C9D-5FA769D86DB9}"/>
          </ac:picMkLst>
        </pc:picChg>
      </pc:sldChg>
      <pc:sldChg chg="addSp delSp modSp mod">
        <pc:chgData name="Isabelle Vitoria Ramos Pedroso (LIS - CORP)" userId="e81fded5-e343-4c68-a087-5c35f3ebacf8" providerId="ADAL" clId="{655354F7-4E44-43A3-8A62-B85FB39B63AF}" dt="2025-08-07T21:00:47.119" v="3443" actId="478"/>
        <pc:sldMkLst>
          <pc:docMk/>
          <pc:sldMk cId="0" sldId="260"/>
        </pc:sldMkLst>
        <pc:spChg chg="add mod">
          <ac:chgData name="Isabelle Vitoria Ramos Pedroso (LIS - CORP)" userId="e81fded5-e343-4c68-a087-5c35f3ebacf8" providerId="ADAL" clId="{655354F7-4E44-43A3-8A62-B85FB39B63AF}" dt="2025-08-06T19:15:46.726" v="1814" actId="1036"/>
          <ac:spMkLst>
            <pc:docMk/>
            <pc:sldMk cId="0" sldId="260"/>
            <ac:spMk id="3" creationId="{A9A66EB0-9966-6691-EE49-0BFD2B42C054}"/>
          </ac:spMkLst>
        </pc:spChg>
        <pc:spChg chg="add mod">
          <ac:chgData name="Isabelle Vitoria Ramos Pedroso (LIS - CORP)" userId="e81fded5-e343-4c68-a087-5c35f3ebacf8" providerId="ADAL" clId="{655354F7-4E44-43A3-8A62-B85FB39B63AF}" dt="2025-08-06T19:15:46.726" v="1814" actId="1036"/>
          <ac:spMkLst>
            <pc:docMk/>
            <pc:sldMk cId="0" sldId="260"/>
            <ac:spMk id="5" creationId="{6BB2AFC7-7FB1-1351-E630-469A4053A696}"/>
          </ac:spMkLst>
        </pc:spChg>
        <pc:spChg chg="add mod">
          <ac:chgData name="Isabelle Vitoria Ramos Pedroso (LIS - CORP)" userId="e81fded5-e343-4c68-a087-5c35f3ebacf8" providerId="ADAL" clId="{655354F7-4E44-43A3-8A62-B85FB39B63AF}" dt="2025-08-06T19:15:46.726" v="1814" actId="1036"/>
          <ac:spMkLst>
            <pc:docMk/>
            <pc:sldMk cId="0" sldId="260"/>
            <ac:spMk id="6" creationId="{3902DB26-5DB5-07C6-1E5A-4F75A426ED60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20:22:13.380" v="3403" actId="571"/>
          <ac:spMkLst>
            <pc:docMk/>
            <pc:sldMk cId="0" sldId="260"/>
            <ac:spMk id="7" creationId="{E8F0CA15-D741-93EB-AD8E-6CA1EA6ACEDE}"/>
          </ac:spMkLst>
        </pc:spChg>
        <pc:spChg chg="add mod">
          <ac:chgData name="Isabelle Vitoria Ramos Pedroso (LIS - CORP)" userId="e81fded5-e343-4c68-a087-5c35f3ebacf8" providerId="ADAL" clId="{655354F7-4E44-43A3-8A62-B85FB39B63AF}" dt="2025-08-06T19:15:46.726" v="1814" actId="1036"/>
          <ac:spMkLst>
            <pc:docMk/>
            <pc:sldMk cId="0" sldId="260"/>
            <ac:spMk id="10" creationId="{3EDB90D7-BAB9-1F9D-A9A7-83A3BF0ED4D6}"/>
          </ac:spMkLst>
        </pc:spChg>
        <pc:spChg chg="add mod">
          <ac:chgData name="Isabelle Vitoria Ramos Pedroso (LIS - CORP)" userId="e81fded5-e343-4c68-a087-5c35f3ebacf8" providerId="ADAL" clId="{655354F7-4E44-43A3-8A62-B85FB39B63AF}" dt="2025-08-06T19:15:54.149" v="1816" actId="1076"/>
          <ac:spMkLst>
            <pc:docMk/>
            <pc:sldMk cId="0" sldId="260"/>
            <ac:spMk id="11" creationId="{767FB28B-E188-1E80-77BC-BE695760C059}"/>
          </ac:spMkLst>
        </pc:spChg>
        <pc:spChg chg="del">
          <ac:chgData name="Isabelle Vitoria Ramos Pedroso (LIS - CORP)" userId="e81fded5-e343-4c68-a087-5c35f3ebacf8" providerId="ADAL" clId="{655354F7-4E44-43A3-8A62-B85FB39B63AF}" dt="2025-08-07T21:00:36.604" v="3441" actId="478"/>
          <ac:spMkLst>
            <pc:docMk/>
            <pc:sldMk cId="0" sldId="260"/>
            <ac:spMk id="12" creationId="{9E88DD2A-A002-7596-6700-2030547CF190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20:48:52.916" v="3440" actId="20577"/>
          <ac:spMkLst>
            <pc:docMk/>
            <pc:sldMk cId="0" sldId="260"/>
            <ac:spMk id="18" creationId="{2C1B5AE8-246C-9610-C9E4-3236850DC72D}"/>
          </ac:spMkLst>
        </pc:spChg>
        <pc:spChg chg="mod">
          <ac:chgData name="Isabelle Vitoria Ramos Pedroso (LIS - CORP)" userId="e81fded5-e343-4c68-a087-5c35f3ebacf8" providerId="ADAL" clId="{655354F7-4E44-43A3-8A62-B85FB39B63AF}" dt="2025-08-06T19:13:50.016" v="1764" actId="1035"/>
          <ac:spMkLst>
            <pc:docMk/>
            <pc:sldMk cId="0" sldId="260"/>
            <ac:spMk id="108" creationId="{00000000-0000-0000-0000-000000000000}"/>
          </ac:spMkLst>
        </pc:spChg>
        <pc:picChg chg="add mod modCrop">
          <ac:chgData name="Isabelle Vitoria Ramos Pedroso (LIS - CORP)" userId="e81fded5-e343-4c68-a087-5c35f3ebacf8" providerId="ADAL" clId="{655354F7-4E44-43A3-8A62-B85FB39B63AF}" dt="2025-08-06T19:12:07.364" v="1742" actId="1076"/>
          <ac:picMkLst>
            <pc:docMk/>
            <pc:sldMk cId="0" sldId="260"/>
            <ac:picMk id="2" creationId="{57D664FD-63E6-5519-4BCC-623E3EDC877F}"/>
          </ac:picMkLst>
        </pc:picChg>
        <pc:picChg chg="add mod modCrop">
          <ac:chgData name="Isabelle Vitoria Ramos Pedroso (LIS - CORP)" userId="e81fded5-e343-4c68-a087-5c35f3ebacf8" providerId="ADAL" clId="{655354F7-4E44-43A3-8A62-B85FB39B63AF}" dt="2025-08-06T19:15:46.726" v="1814" actId="1036"/>
          <ac:picMkLst>
            <pc:docMk/>
            <pc:sldMk cId="0" sldId="260"/>
            <ac:picMk id="4" creationId="{7A04FDF2-44AC-3964-8B7C-6C5663C9FC7A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6T19:15:46.726" v="1814" actId="1036"/>
          <ac:picMkLst>
            <pc:docMk/>
            <pc:sldMk cId="0" sldId="260"/>
            <ac:picMk id="8" creationId="{35E36318-2903-5072-E550-6F3CB820C676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6T19:13:40.621" v="1757" actId="1076"/>
          <ac:picMkLst>
            <pc:docMk/>
            <pc:sldMk cId="0" sldId="260"/>
            <ac:picMk id="9" creationId="{493B650B-3612-0D15-88A8-25A391801081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7T20:22:13.380" v="3403" actId="571"/>
          <ac:picMkLst>
            <pc:docMk/>
            <pc:sldMk cId="0" sldId="260"/>
            <ac:picMk id="12" creationId="{9706122E-54A4-1F56-037A-83E1AB7DBC0D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6T19:15:46.726" v="1814" actId="1036"/>
          <ac:picMkLst>
            <pc:docMk/>
            <pc:sldMk cId="0" sldId="260"/>
            <ac:picMk id="13" creationId="{D4EDD75B-2031-23A3-A232-C1DDF4954D13}"/>
          </ac:picMkLst>
        </pc:picChg>
        <pc:picChg chg="add mod modCrop">
          <ac:chgData name="Isabelle Vitoria Ramos Pedroso (LIS - CORP)" userId="e81fded5-e343-4c68-a087-5c35f3ebacf8" providerId="ADAL" clId="{655354F7-4E44-43A3-8A62-B85FB39B63AF}" dt="2025-08-06T19:14:47.618" v="1782" actId="1036"/>
          <ac:picMkLst>
            <pc:docMk/>
            <pc:sldMk cId="0" sldId="260"/>
            <ac:picMk id="17" creationId="{F2EA3579-6F2D-A18A-4E26-E4BA2DDFCC32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6T19:15:46.726" v="1814" actId="1036"/>
          <ac:picMkLst>
            <pc:docMk/>
            <pc:sldMk cId="0" sldId="260"/>
            <ac:picMk id="1026" creationId="{618939AB-C326-0F97-2896-307577D58CCB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6T19:15:46.726" v="1814" actId="1036"/>
          <ac:picMkLst>
            <pc:docMk/>
            <pc:sldMk cId="0" sldId="260"/>
            <ac:picMk id="1032" creationId="{D1DD463C-B422-5C76-9587-84FD5E7786B2}"/>
          </ac:picMkLst>
        </pc:picChg>
        <pc:cxnChg chg="del">
          <ac:chgData name="Isabelle Vitoria Ramos Pedroso (LIS - CORP)" userId="e81fded5-e343-4c68-a087-5c35f3ebacf8" providerId="ADAL" clId="{655354F7-4E44-43A3-8A62-B85FB39B63AF}" dt="2025-08-07T21:00:39.686" v="3442" actId="478"/>
          <ac:cxnSpMkLst>
            <pc:docMk/>
            <pc:sldMk cId="0" sldId="260"/>
            <ac:cxnSpMk id="14" creationId="{12311D98-D861-02AE-6A21-C3407D8AC976}"/>
          </ac:cxnSpMkLst>
        </pc:cxnChg>
        <pc:cxnChg chg="add mod">
          <ac:chgData name="Isabelle Vitoria Ramos Pedroso (LIS - CORP)" userId="e81fded5-e343-4c68-a087-5c35f3ebacf8" providerId="ADAL" clId="{655354F7-4E44-43A3-8A62-B85FB39B63AF}" dt="2025-08-07T20:22:13.380" v="3403" actId="571"/>
          <ac:cxnSpMkLst>
            <pc:docMk/>
            <pc:sldMk cId="0" sldId="260"/>
            <ac:cxnSpMk id="14" creationId="{A82F8DA5-BB7C-8950-99D5-0D1E4A134564}"/>
          </ac:cxnSpMkLst>
        </pc:cxnChg>
        <pc:cxnChg chg="add mod">
          <ac:chgData name="Isabelle Vitoria Ramos Pedroso (LIS - CORP)" userId="e81fded5-e343-4c68-a087-5c35f3ebacf8" providerId="ADAL" clId="{655354F7-4E44-43A3-8A62-B85FB39B63AF}" dt="2025-08-06T19:13:58.659" v="1766" actId="208"/>
          <ac:cxnSpMkLst>
            <pc:docMk/>
            <pc:sldMk cId="0" sldId="260"/>
            <ac:cxnSpMk id="15" creationId="{3D7B2E33-FFBD-6BAF-D81A-07F18FCC7D6C}"/>
          </ac:cxnSpMkLst>
        </pc:cxnChg>
        <pc:cxnChg chg="add mod">
          <ac:chgData name="Isabelle Vitoria Ramos Pedroso (LIS - CORP)" userId="e81fded5-e343-4c68-a087-5c35f3ebacf8" providerId="ADAL" clId="{655354F7-4E44-43A3-8A62-B85FB39B63AF}" dt="2025-08-06T19:14:04.686" v="1768" actId="1076"/>
          <ac:cxnSpMkLst>
            <pc:docMk/>
            <pc:sldMk cId="0" sldId="260"/>
            <ac:cxnSpMk id="16" creationId="{9273349A-770E-2415-5DDF-AE9CB2E2BAD2}"/>
          </ac:cxnSpMkLst>
        </pc:cxnChg>
        <pc:cxnChg chg="del">
          <ac:chgData name="Isabelle Vitoria Ramos Pedroso (LIS - CORP)" userId="e81fded5-e343-4c68-a087-5c35f3ebacf8" providerId="ADAL" clId="{655354F7-4E44-43A3-8A62-B85FB39B63AF}" dt="2025-08-07T21:00:47.119" v="3443" actId="478"/>
          <ac:cxnSpMkLst>
            <pc:docMk/>
            <pc:sldMk cId="0" sldId="260"/>
            <ac:cxnSpMk id="22" creationId="{8ABBFFE4-EA88-E1E1-480C-06BFCBC9633D}"/>
          </ac:cxnSpMkLst>
        </pc:cxnChg>
      </pc:sldChg>
      <pc:sldChg chg="addSp delSp modSp mod modNotesTx">
        <pc:chgData name="Isabelle Vitoria Ramos Pedroso (LIS - CORP)" userId="e81fded5-e343-4c68-a087-5c35f3ebacf8" providerId="ADAL" clId="{655354F7-4E44-43A3-8A62-B85FB39B63AF}" dt="2025-08-07T17:20:18.261" v="3393" actId="20577"/>
        <pc:sldMkLst>
          <pc:docMk/>
          <pc:sldMk cId="0" sldId="261"/>
        </pc:sldMkLst>
        <pc:spChg chg="add mod">
          <ac:chgData name="Isabelle Vitoria Ramos Pedroso (LIS - CORP)" userId="e81fded5-e343-4c68-a087-5c35f3ebacf8" providerId="ADAL" clId="{655354F7-4E44-43A3-8A62-B85FB39B63AF}" dt="2025-08-05T20:39:57.410" v="1308" actId="20577"/>
          <ac:spMkLst>
            <pc:docMk/>
            <pc:sldMk cId="0" sldId="261"/>
            <ac:spMk id="9" creationId="{67967C3B-0128-8C0F-1341-CD22F8B7C640}"/>
          </ac:spMkLst>
        </pc:spChg>
        <pc:spChg chg="add mod">
          <ac:chgData name="Isabelle Vitoria Ramos Pedroso (LIS - CORP)" userId="e81fded5-e343-4c68-a087-5c35f3ebacf8" providerId="ADAL" clId="{655354F7-4E44-43A3-8A62-B85FB39B63AF}" dt="2025-08-05T20:39:34" v="1258"/>
          <ac:spMkLst>
            <pc:docMk/>
            <pc:sldMk cId="0" sldId="261"/>
            <ac:spMk id="10" creationId="{EE66E920-A3A4-61EA-F395-037AAC7F7C82}"/>
          </ac:spMkLst>
        </pc:spChg>
        <pc:spChg chg="add mod">
          <ac:chgData name="Isabelle Vitoria Ramos Pedroso (LIS - CORP)" userId="e81fded5-e343-4c68-a087-5c35f3ebacf8" providerId="ADAL" clId="{655354F7-4E44-43A3-8A62-B85FB39B63AF}" dt="2025-08-05T20:24:32.544" v="1253" actId="1076"/>
          <ac:spMkLst>
            <pc:docMk/>
            <pc:sldMk cId="0" sldId="261"/>
            <ac:spMk id="11" creationId="{832A3402-6753-F33F-C6DD-CD9A25F90698}"/>
          </ac:spMkLst>
        </pc:spChg>
        <pc:spChg chg="mod">
          <ac:chgData name="Isabelle Vitoria Ramos Pedroso (LIS - CORP)" userId="e81fded5-e343-4c68-a087-5c35f3ebacf8" providerId="ADAL" clId="{655354F7-4E44-43A3-8A62-B85FB39B63AF}" dt="2025-08-05T18:27:04.712" v="213" actId="20577"/>
          <ac:spMkLst>
            <pc:docMk/>
            <pc:sldMk cId="0" sldId="261"/>
            <ac:spMk id="114" creationId="{00000000-0000-0000-0000-000000000000}"/>
          </ac:spMkLst>
        </pc:spChg>
        <pc:picChg chg="add del mod">
          <ac:chgData name="Isabelle Vitoria Ramos Pedroso (LIS - CORP)" userId="e81fded5-e343-4c68-a087-5c35f3ebacf8" providerId="ADAL" clId="{655354F7-4E44-43A3-8A62-B85FB39B63AF}" dt="2025-08-07T16:55:28.183" v="2965" actId="478"/>
          <ac:picMkLst>
            <pc:docMk/>
            <pc:sldMk cId="0" sldId="261"/>
            <ac:picMk id="2" creationId="{39B5D43F-AA48-5746-71F7-8197EEFFE2DF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5T20:24:32.544" v="1253" actId="1076"/>
          <ac:picMkLst>
            <pc:docMk/>
            <pc:sldMk cId="0" sldId="261"/>
            <ac:picMk id="3" creationId="{75EDD541-B880-B13A-7CEB-D184615CA3AB}"/>
          </ac:picMkLst>
        </pc:picChg>
        <pc:picChg chg="add mod modCrop">
          <ac:chgData name="Isabelle Vitoria Ramos Pedroso (LIS - CORP)" userId="e81fded5-e343-4c68-a087-5c35f3ebacf8" providerId="ADAL" clId="{655354F7-4E44-43A3-8A62-B85FB39B63AF}" dt="2025-08-05T20:24:32.544" v="1253" actId="1076"/>
          <ac:picMkLst>
            <pc:docMk/>
            <pc:sldMk cId="0" sldId="261"/>
            <ac:picMk id="5" creationId="{1BAF6466-E0D4-D521-8D02-B0BDB5F0D4C0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5T20:24:32.544" v="1253" actId="1076"/>
          <ac:picMkLst>
            <pc:docMk/>
            <pc:sldMk cId="0" sldId="261"/>
            <ac:picMk id="2056" creationId="{9FFE4595-07F9-4AF8-E8ED-C0068501FC7E}"/>
          </ac:picMkLst>
        </pc:picChg>
      </pc:sldChg>
      <pc:sldChg chg="addSp delSp modSp mod modAnim">
        <pc:chgData name="Isabelle Vitoria Ramos Pedroso (LIS - CORP)" userId="e81fded5-e343-4c68-a087-5c35f3ebacf8" providerId="ADAL" clId="{655354F7-4E44-43A3-8A62-B85FB39B63AF}" dt="2025-08-07T16:50:48.487" v="2944" actId="14100"/>
        <pc:sldMkLst>
          <pc:docMk/>
          <pc:sldMk cId="0" sldId="262"/>
        </pc:sldMkLst>
        <pc:spChg chg="add mod">
          <ac:chgData name="Isabelle Vitoria Ramos Pedroso (LIS - CORP)" userId="e81fded5-e343-4c68-a087-5c35f3ebacf8" providerId="ADAL" clId="{655354F7-4E44-43A3-8A62-B85FB39B63AF}" dt="2025-08-07T16:47:27.173" v="2918" actId="1076"/>
          <ac:spMkLst>
            <pc:docMk/>
            <pc:sldMk cId="0" sldId="262"/>
            <ac:spMk id="2" creationId="{F9ABFFB4-B13A-556F-39F6-27D17A8FB767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6:47:27.173" v="2918" actId="1076"/>
          <ac:spMkLst>
            <pc:docMk/>
            <pc:sldMk cId="0" sldId="262"/>
            <ac:spMk id="4" creationId="{E26A6187-9AF8-28E5-389C-93781BAA833F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6:41:47.411" v="2767" actId="478"/>
          <ac:spMkLst>
            <pc:docMk/>
            <pc:sldMk cId="0" sldId="262"/>
            <ac:spMk id="6" creationId="{E6228F6E-42DC-7A88-AA9C-B4DF7D49650F}"/>
          </ac:spMkLst>
        </pc:spChg>
        <pc:spChg chg="add del mod ord">
          <ac:chgData name="Isabelle Vitoria Ramos Pedroso (LIS - CORP)" userId="e81fded5-e343-4c68-a087-5c35f3ebacf8" providerId="ADAL" clId="{655354F7-4E44-43A3-8A62-B85FB39B63AF}" dt="2025-08-07T16:43:07.849" v="2795" actId="478"/>
          <ac:spMkLst>
            <pc:docMk/>
            <pc:sldMk cId="0" sldId="262"/>
            <ac:spMk id="7" creationId="{38AEC767-84C2-4BE9-BAE6-51758067FD2A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6:43:04.113" v="2793" actId="478"/>
          <ac:spMkLst>
            <pc:docMk/>
            <pc:sldMk cId="0" sldId="262"/>
            <ac:spMk id="8" creationId="{85270555-5488-0D76-1036-2184E4C7964A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6:44:18.561" v="2819" actId="478"/>
          <ac:spMkLst>
            <pc:docMk/>
            <pc:sldMk cId="0" sldId="262"/>
            <ac:spMk id="9" creationId="{04F32568-3363-FDA2-B558-77B2BA223ED1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6:44:27.193" v="2823" actId="478"/>
          <ac:spMkLst>
            <pc:docMk/>
            <pc:sldMk cId="0" sldId="262"/>
            <ac:spMk id="10" creationId="{503D8EB2-9C61-72CE-7174-27C2B9CA2F06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6:47:27.173" v="2918" actId="1076"/>
          <ac:spMkLst>
            <pc:docMk/>
            <pc:sldMk cId="0" sldId="262"/>
            <ac:spMk id="11" creationId="{A42F467E-3073-1576-C6ED-F75FA954A752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6:47:27.173" v="2918" actId="1076"/>
          <ac:spMkLst>
            <pc:docMk/>
            <pc:sldMk cId="0" sldId="262"/>
            <ac:spMk id="12" creationId="{C95F3AF1-6464-7EF1-6D97-01E89AAFA4E0}"/>
          </ac:spMkLst>
        </pc:spChg>
        <pc:spChg chg="add mod ord">
          <ac:chgData name="Isabelle Vitoria Ramos Pedroso (LIS - CORP)" userId="e81fded5-e343-4c68-a087-5c35f3ebacf8" providerId="ADAL" clId="{655354F7-4E44-43A3-8A62-B85FB39B63AF}" dt="2025-08-07T16:47:27.173" v="2918" actId="1076"/>
          <ac:spMkLst>
            <pc:docMk/>
            <pc:sldMk cId="0" sldId="262"/>
            <ac:spMk id="13" creationId="{118B95A5-4B36-517B-568F-C7A9B78CD841}"/>
          </ac:spMkLst>
        </pc:spChg>
        <pc:spChg chg="add mod ord">
          <ac:chgData name="Isabelle Vitoria Ramos Pedroso (LIS - CORP)" userId="e81fded5-e343-4c68-a087-5c35f3ebacf8" providerId="ADAL" clId="{655354F7-4E44-43A3-8A62-B85FB39B63AF}" dt="2025-08-07T16:47:27.173" v="2918" actId="1076"/>
          <ac:spMkLst>
            <pc:docMk/>
            <pc:sldMk cId="0" sldId="262"/>
            <ac:spMk id="14" creationId="{131BCAA1-9D0A-9ECE-E5E9-28B5F3D07561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6:45:28.403" v="2873" actId="478"/>
          <ac:spMkLst>
            <pc:docMk/>
            <pc:sldMk cId="0" sldId="262"/>
            <ac:spMk id="15" creationId="{41E1E8D6-C4D3-D5B7-BCBE-9BC9401CCEB6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6:47:27.173" v="2918" actId="1076"/>
          <ac:spMkLst>
            <pc:docMk/>
            <pc:sldMk cId="0" sldId="262"/>
            <ac:spMk id="16" creationId="{7BF7A917-FBDD-057E-39AB-638D484F87F1}"/>
          </ac:spMkLst>
        </pc:spChg>
        <pc:spChg chg="mod">
          <ac:chgData name="Isabelle Vitoria Ramos Pedroso (LIS - CORP)" userId="e81fded5-e343-4c68-a087-5c35f3ebacf8" providerId="ADAL" clId="{655354F7-4E44-43A3-8A62-B85FB39B63AF}" dt="2025-08-05T18:27:08.402" v="217" actId="20577"/>
          <ac:spMkLst>
            <pc:docMk/>
            <pc:sldMk cId="0" sldId="262"/>
            <ac:spMk id="120" creationId="{00000000-0000-0000-0000-000000000000}"/>
          </ac:spMkLst>
        </pc:spChg>
        <pc:spChg chg="del mod">
          <ac:chgData name="Isabelle Vitoria Ramos Pedroso (LIS - CORP)" userId="e81fded5-e343-4c68-a087-5c35f3ebacf8" providerId="ADAL" clId="{655354F7-4E44-43A3-8A62-B85FB39B63AF}" dt="2025-08-07T16:41:44.220" v="2766" actId="478"/>
          <ac:spMkLst>
            <pc:docMk/>
            <pc:sldMk cId="0" sldId="262"/>
            <ac:spMk id="121" creationId="{00000000-0000-0000-0000-000000000000}"/>
          </ac:spMkLst>
        </pc:spChg>
        <pc:picChg chg="add del mod">
          <ac:chgData name="Isabelle Vitoria Ramos Pedroso (LIS - CORP)" userId="e81fded5-e343-4c68-a087-5c35f3ebacf8" providerId="ADAL" clId="{655354F7-4E44-43A3-8A62-B85FB39B63AF}" dt="2025-08-07T16:46:01.803" v="2911" actId="478"/>
          <ac:picMkLst>
            <pc:docMk/>
            <pc:sldMk cId="0" sldId="262"/>
            <ac:picMk id="3" creationId="{F3DC3BCE-2BA4-2C76-7ADC-CD4E039522A8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7T16:49:44.017" v="2939" actId="1076"/>
          <ac:picMkLst>
            <pc:docMk/>
            <pc:sldMk cId="0" sldId="262"/>
            <ac:picMk id="18" creationId="{BC499477-6A71-1A36-EC4A-5459DB59505E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7T16:49:46.643" v="2940"/>
          <ac:picMkLst>
            <pc:docMk/>
            <pc:sldMk cId="0" sldId="262"/>
            <ac:picMk id="20" creationId="{F2E529D3-FDCF-3429-FD3E-61F38E08EF5A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7T16:50:48.487" v="2944" actId="14100"/>
          <ac:picMkLst>
            <pc:docMk/>
            <pc:sldMk cId="0" sldId="262"/>
            <ac:picMk id="22" creationId="{076E8EF4-9129-591E-7EE6-CE92375A1DAA}"/>
          </ac:picMkLst>
        </pc:picChg>
      </pc:sldChg>
      <pc:sldChg chg="addSp delSp modSp mod delAnim modAnim">
        <pc:chgData name="Isabelle Vitoria Ramos Pedroso (LIS - CORP)" userId="e81fded5-e343-4c68-a087-5c35f3ebacf8" providerId="ADAL" clId="{655354F7-4E44-43A3-8A62-B85FB39B63AF}" dt="2025-08-07T13:06:19.933" v="2274" actId="1076"/>
        <pc:sldMkLst>
          <pc:docMk/>
          <pc:sldMk cId="0" sldId="263"/>
        </pc:sldMkLst>
        <pc:spChg chg="add mod">
          <ac:chgData name="Isabelle Vitoria Ramos Pedroso (LIS - CORP)" userId="e81fded5-e343-4c68-a087-5c35f3ebacf8" providerId="ADAL" clId="{655354F7-4E44-43A3-8A62-B85FB39B63AF}" dt="2025-08-07T13:06:19.933" v="2274" actId="1076"/>
          <ac:spMkLst>
            <pc:docMk/>
            <pc:sldMk cId="0" sldId="263"/>
            <ac:spMk id="22" creationId="{908FD008-D769-64A5-E17B-CA7B655524DC}"/>
          </ac:spMkLst>
        </pc:spChg>
        <pc:spChg chg="mod">
          <ac:chgData name="Isabelle Vitoria Ramos Pedroso (LIS - CORP)" userId="e81fded5-e343-4c68-a087-5c35f3ebacf8" providerId="ADAL" clId="{655354F7-4E44-43A3-8A62-B85FB39B63AF}" dt="2025-08-05T18:27:11.446" v="219" actId="27636"/>
          <ac:spMkLst>
            <pc:docMk/>
            <pc:sldMk cId="0" sldId="263"/>
            <ac:spMk id="126" creationId="{00000000-0000-0000-0000-000000000000}"/>
          </ac:spMkLst>
        </pc:spChg>
      </pc:sldChg>
      <pc:sldChg chg="addSp modSp mod">
        <pc:chgData name="Isabelle Vitoria Ramos Pedroso (LIS - CORP)" userId="e81fded5-e343-4c68-a087-5c35f3ebacf8" providerId="ADAL" clId="{655354F7-4E44-43A3-8A62-B85FB39B63AF}" dt="2025-08-07T17:09:11.346" v="3283" actId="207"/>
        <pc:sldMkLst>
          <pc:docMk/>
          <pc:sldMk cId="0" sldId="264"/>
        </pc:sldMkLst>
        <pc:spChg chg="add mod">
          <ac:chgData name="Isabelle Vitoria Ramos Pedroso (LIS - CORP)" userId="e81fded5-e343-4c68-a087-5c35f3ebacf8" providerId="ADAL" clId="{655354F7-4E44-43A3-8A62-B85FB39B63AF}" dt="2025-08-07T16:59:21.883" v="3100" actId="207"/>
          <ac:spMkLst>
            <pc:docMk/>
            <pc:sldMk cId="0" sldId="264"/>
            <ac:spMk id="2" creationId="{DFD9202C-7A09-3B3F-13CF-742DC17F0867}"/>
          </ac:spMkLst>
        </pc:spChg>
        <pc:spChg chg="mod">
          <ac:chgData name="Isabelle Vitoria Ramos Pedroso (LIS - CORP)" userId="e81fded5-e343-4c68-a087-5c35f3ebacf8" providerId="ADAL" clId="{655354F7-4E44-43A3-8A62-B85FB39B63AF}" dt="2025-08-07T17:09:05.033" v="3281" actId="207"/>
          <ac:spMkLst>
            <pc:docMk/>
            <pc:sldMk cId="0" sldId="264"/>
            <ac:spMk id="8" creationId="{44E28D52-B8B1-9D85-F26D-90EB3218FB09}"/>
          </ac:spMkLst>
        </pc:spChg>
        <pc:spChg chg="mod">
          <ac:chgData name="Isabelle Vitoria Ramos Pedroso (LIS - CORP)" userId="e81fded5-e343-4c68-a087-5c35f3ebacf8" providerId="ADAL" clId="{655354F7-4E44-43A3-8A62-B85FB39B63AF}" dt="2025-08-07T17:09:08.945" v="3282" actId="207"/>
          <ac:spMkLst>
            <pc:docMk/>
            <pc:sldMk cId="0" sldId="264"/>
            <ac:spMk id="9" creationId="{5234EA81-E690-2231-465D-E54C9A0A4FD9}"/>
          </ac:spMkLst>
        </pc:spChg>
        <pc:spChg chg="mod">
          <ac:chgData name="Isabelle Vitoria Ramos Pedroso (LIS - CORP)" userId="e81fded5-e343-4c68-a087-5c35f3ebacf8" providerId="ADAL" clId="{655354F7-4E44-43A3-8A62-B85FB39B63AF}" dt="2025-08-07T17:09:11.346" v="3283" actId="207"/>
          <ac:spMkLst>
            <pc:docMk/>
            <pc:sldMk cId="0" sldId="264"/>
            <ac:spMk id="10" creationId="{AFC984E4-0AB2-B30A-B416-705B87E1B4B6}"/>
          </ac:spMkLst>
        </pc:spChg>
        <pc:spChg chg="mod">
          <ac:chgData name="Isabelle Vitoria Ramos Pedroso (LIS - CORP)" userId="e81fded5-e343-4c68-a087-5c35f3ebacf8" providerId="ADAL" clId="{655354F7-4E44-43A3-8A62-B85FB39B63AF}" dt="2025-08-07T17:05:30.321" v="3278" actId="1038"/>
          <ac:spMkLst>
            <pc:docMk/>
            <pc:sldMk cId="0" sldId="264"/>
            <ac:spMk id="23" creationId="{D44C4F8A-ECFA-37F6-CA0A-5D557868A425}"/>
          </ac:spMkLst>
        </pc:spChg>
        <pc:spChg chg="mod">
          <ac:chgData name="Isabelle Vitoria Ramos Pedroso (LIS - CORP)" userId="e81fded5-e343-4c68-a087-5c35f3ebacf8" providerId="ADAL" clId="{655354F7-4E44-43A3-8A62-B85FB39B63AF}" dt="2025-08-05T18:27:15.744" v="221" actId="27636"/>
          <ac:spMkLst>
            <pc:docMk/>
            <pc:sldMk cId="0" sldId="264"/>
            <ac:spMk id="132" creationId="{00000000-0000-0000-0000-000000000000}"/>
          </ac:spMkLst>
        </pc:spChg>
        <pc:spChg chg="mod">
          <ac:chgData name="Isabelle Vitoria Ramos Pedroso (LIS - CORP)" userId="e81fded5-e343-4c68-a087-5c35f3ebacf8" providerId="ADAL" clId="{655354F7-4E44-43A3-8A62-B85FB39B63AF}" dt="2025-08-07T13:20:38.055" v="2504" actId="13926"/>
          <ac:spMkLst>
            <pc:docMk/>
            <pc:sldMk cId="0" sldId="264"/>
            <ac:spMk id="133" creationId="{00000000-0000-0000-0000-000000000000}"/>
          </ac:spMkLst>
        </pc:spChg>
        <pc:picChg chg="add">
          <ac:chgData name="Isabelle Vitoria Ramos Pedroso (LIS - CORP)" userId="e81fded5-e343-4c68-a087-5c35f3ebacf8" providerId="ADAL" clId="{655354F7-4E44-43A3-8A62-B85FB39B63AF}" dt="2025-08-07T13:56:53.518" v="2665" actId="22"/>
          <ac:picMkLst>
            <pc:docMk/>
            <pc:sldMk cId="0" sldId="264"/>
            <ac:picMk id="3" creationId="{3E8736FB-F50D-E4B1-9BB4-9F9C669FCF47}"/>
          </ac:picMkLst>
        </pc:picChg>
      </pc:sldChg>
      <pc:sldChg chg="addSp delSp modSp mod modNotesTx">
        <pc:chgData name="Isabelle Vitoria Ramos Pedroso (LIS - CORP)" userId="e81fded5-e343-4c68-a087-5c35f3ebacf8" providerId="ADAL" clId="{655354F7-4E44-43A3-8A62-B85FB39B63AF}" dt="2025-08-08T19:53:44.614" v="3547" actId="1076"/>
        <pc:sldMkLst>
          <pc:docMk/>
          <pc:sldMk cId="0" sldId="265"/>
        </pc:sldMkLst>
        <pc:spChg chg="add del">
          <ac:chgData name="Isabelle Vitoria Ramos Pedroso (LIS - CORP)" userId="e81fded5-e343-4c68-a087-5c35f3ebacf8" providerId="ADAL" clId="{655354F7-4E44-43A3-8A62-B85FB39B63AF}" dt="2025-08-07T16:52:56.371" v="2946" actId="478"/>
          <ac:spMkLst>
            <pc:docMk/>
            <pc:sldMk cId="0" sldId="265"/>
            <ac:spMk id="2" creationId="{C4939193-9772-3ED2-3B3E-CF9060709C9D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7:04:05.785" v="3208" actId="1037"/>
          <ac:spMkLst>
            <pc:docMk/>
            <pc:sldMk cId="0" sldId="265"/>
            <ac:spMk id="3" creationId="{29DCF9DC-651E-E72E-C0C7-6427B7EE7D48}"/>
          </ac:spMkLst>
        </pc:spChg>
        <pc:spChg chg="mod">
          <ac:chgData name="Isabelle Vitoria Ramos Pedroso (LIS - CORP)" userId="e81fded5-e343-4c68-a087-5c35f3ebacf8" providerId="ADAL" clId="{655354F7-4E44-43A3-8A62-B85FB39B63AF}" dt="2025-08-08T19:43:47.094" v="3497" actId="1038"/>
          <ac:spMkLst>
            <pc:docMk/>
            <pc:sldMk cId="0" sldId="265"/>
            <ac:spMk id="3" creationId="{F4E039C1-9121-CE64-42BC-3E5B2299BF1E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7:04:14.229" v="3216" actId="1038"/>
          <ac:spMkLst>
            <pc:docMk/>
            <pc:sldMk cId="0" sldId="265"/>
            <ac:spMk id="4" creationId="{274189CA-2D9E-7BF6-5C38-017E91B18E3F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7:04:05.785" v="3208" actId="1037"/>
          <ac:spMkLst>
            <pc:docMk/>
            <pc:sldMk cId="0" sldId="265"/>
            <ac:spMk id="5" creationId="{5BFEC52A-5B67-1267-F62A-30E06B0B13C0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7:04:40.367" v="3276" actId="1037"/>
          <ac:spMkLst>
            <pc:docMk/>
            <pc:sldMk cId="0" sldId="265"/>
            <ac:spMk id="6" creationId="{513553CC-9020-968F-51E9-C3381E2234BE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7:04:05.785" v="3208" actId="1037"/>
          <ac:spMkLst>
            <pc:docMk/>
            <pc:sldMk cId="0" sldId="265"/>
            <ac:spMk id="7" creationId="{10C94A98-CF53-CF78-5DF5-E5CEB1848FD2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7:04:14.229" v="3216" actId="1038"/>
          <ac:spMkLst>
            <pc:docMk/>
            <pc:sldMk cId="0" sldId="265"/>
            <ac:spMk id="8" creationId="{55F215A3-D211-8AD4-E706-A01E31626984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7:03:18.090" v="3154" actId="1076"/>
          <ac:spMkLst>
            <pc:docMk/>
            <pc:sldMk cId="0" sldId="265"/>
            <ac:spMk id="9" creationId="{34ADBBFE-A647-02DD-81C1-22A9EE27FAC5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7:03:22.953" v="3156" actId="478"/>
          <ac:spMkLst>
            <pc:docMk/>
            <pc:sldMk cId="0" sldId="265"/>
            <ac:spMk id="11" creationId="{167904BA-0337-5250-E4F9-B377C5991048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7:04:05.785" v="3208" actId="1037"/>
          <ac:spMkLst>
            <pc:docMk/>
            <pc:sldMk cId="0" sldId="265"/>
            <ac:spMk id="12" creationId="{306D0F64-1548-01AB-48DC-6DE849B7E339}"/>
          </ac:spMkLst>
        </pc:spChg>
        <pc:spChg chg="add mod">
          <ac:chgData name="Isabelle Vitoria Ramos Pedroso (LIS - CORP)" userId="e81fded5-e343-4c68-a087-5c35f3ebacf8" providerId="ADAL" clId="{655354F7-4E44-43A3-8A62-B85FB39B63AF}" dt="2025-08-07T17:04:28.266" v="3227" actId="1076"/>
          <ac:spMkLst>
            <pc:docMk/>
            <pc:sldMk cId="0" sldId="265"/>
            <ac:spMk id="13" creationId="{67C718F4-A830-5CB1-6DED-CDDD7E6702C4}"/>
          </ac:spMkLst>
        </pc:spChg>
        <pc:spChg chg="mod">
          <ac:chgData name="Isabelle Vitoria Ramos Pedroso (LIS - CORP)" userId="e81fded5-e343-4c68-a087-5c35f3ebacf8" providerId="ADAL" clId="{655354F7-4E44-43A3-8A62-B85FB39B63AF}" dt="2025-08-08T19:50:13.479" v="3529" actId="208"/>
          <ac:spMkLst>
            <pc:docMk/>
            <pc:sldMk cId="0" sldId="265"/>
            <ac:spMk id="16" creationId="{EC4FF7ED-2A43-39AF-BFD5-A9C0CE935E40}"/>
          </ac:spMkLst>
        </pc:spChg>
        <pc:spChg chg="mod">
          <ac:chgData name="Isabelle Vitoria Ramos Pedroso (LIS - CORP)" userId="e81fded5-e343-4c68-a087-5c35f3ebacf8" providerId="ADAL" clId="{655354F7-4E44-43A3-8A62-B85FB39B63AF}" dt="2025-08-08T19:43:47.094" v="3497" actId="1038"/>
          <ac:spMkLst>
            <pc:docMk/>
            <pc:sldMk cId="0" sldId="265"/>
            <ac:spMk id="17" creationId="{875A0E1B-1EB9-45D4-B99A-DC11543AB3A8}"/>
          </ac:spMkLst>
        </pc:spChg>
        <pc:spChg chg="mod">
          <ac:chgData name="Isabelle Vitoria Ramos Pedroso (LIS - CORP)" userId="e81fded5-e343-4c68-a087-5c35f3ebacf8" providerId="ADAL" clId="{655354F7-4E44-43A3-8A62-B85FB39B63AF}" dt="2025-08-08T19:43:47.094" v="3497" actId="1038"/>
          <ac:spMkLst>
            <pc:docMk/>
            <pc:sldMk cId="0" sldId="265"/>
            <ac:spMk id="19" creationId="{F5D7516F-B975-F0B2-518F-A2230E608FF4}"/>
          </ac:spMkLst>
        </pc:spChg>
        <pc:spChg chg="mod">
          <ac:chgData name="Isabelle Vitoria Ramos Pedroso (LIS - CORP)" userId="e81fded5-e343-4c68-a087-5c35f3ebacf8" providerId="ADAL" clId="{655354F7-4E44-43A3-8A62-B85FB39B63AF}" dt="2025-08-08T19:43:38.344" v="3493" actId="20577"/>
          <ac:spMkLst>
            <pc:docMk/>
            <pc:sldMk cId="0" sldId="265"/>
            <ac:spMk id="22" creationId="{35C7286B-BC7B-492A-31F6-33235C4243ED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8T19:53:09.572" v="3536" actId="478"/>
          <ac:spMkLst>
            <pc:docMk/>
            <pc:sldMk cId="0" sldId="265"/>
            <ac:spMk id="28" creationId="{2F2B9DFC-5E16-315F-488D-545ACF5D29A2}"/>
          </ac:spMkLst>
        </pc:spChg>
        <pc:spChg chg="mod">
          <ac:chgData name="Isabelle Vitoria Ramos Pedroso (LIS - CORP)" userId="e81fded5-e343-4c68-a087-5c35f3ebacf8" providerId="ADAL" clId="{655354F7-4E44-43A3-8A62-B85FB39B63AF}" dt="2025-08-05T18:27:19.424" v="222" actId="20577"/>
          <ac:spMkLst>
            <pc:docMk/>
            <pc:sldMk cId="0" sldId="265"/>
            <ac:spMk id="138" creationId="{00000000-0000-0000-0000-000000000000}"/>
          </ac:spMkLst>
        </pc:spChg>
        <pc:spChg chg="del mod">
          <ac:chgData name="Isabelle Vitoria Ramos Pedroso (LIS - CORP)" userId="e81fded5-e343-4c68-a087-5c35f3ebacf8" providerId="ADAL" clId="{655354F7-4E44-43A3-8A62-B85FB39B63AF}" dt="2025-08-07T17:03:20.666" v="3155" actId="478"/>
          <ac:spMkLst>
            <pc:docMk/>
            <pc:sldMk cId="0" sldId="265"/>
            <ac:spMk id="139" creationId="{00000000-0000-0000-0000-000000000000}"/>
          </ac:spMkLst>
        </pc:spChg>
        <pc:graphicFrameChg chg="add del mod">
          <ac:chgData name="Isabelle Vitoria Ramos Pedroso (LIS - CORP)" userId="e81fded5-e343-4c68-a087-5c35f3ebacf8" providerId="ADAL" clId="{655354F7-4E44-43A3-8A62-B85FB39B63AF}" dt="2025-08-08T19:30:20.924" v="3446" actId="478"/>
          <ac:graphicFrameMkLst>
            <pc:docMk/>
            <pc:sldMk cId="0" sldId="265"/>
            <ac:graphicFrameMk id="10" creationId="{B1742BC6-6982-9DF0-12EF-1F7E7EF89972}"/>
          </ac:graphicFrameMkLst>
        </pc:graphicFrameChg>
        <pc:picChg chg="mod">
          <ac:chgData name="Isabelle Vitoria Ramos Pedroso (LIS - CORP)" userId="e81fded5-e343-4c68-a087-5c35f3ebacf8" providerId="ADAL" clId="{655354F7-4E44-43A3-8A62-B85FB39B63AF}" dt="2025-08-08T19:52:03.635" v="3533" actId="1076"/>
          <ac:picMkLst>
            <pc:docMk/>
            <pc:sldMk cId="0" sldId="265"/>
            <ac:picMk id="24" creationId="{42C30EFB-D32A-9CBF-2BEC-86331014D685}"/>
          </ac:picMkLst>
        </pc:picChg>
        <pc:picChg chg="mod">
          <ac:chgData name="Isabelle Vitoria Ramos Pedroso (LIS - CORP)" userId="e81fded5-e343-4c68-a087-5c35f3ebacf8" providerId="ADAL" clId="{655354F7-4E44-43A3-8A62-B85FB39B63AF}" dt="2025-08-08T19:52:13.297" v="3534" actId="1076"/>
          <ac:picMkLst>
            <pc:docMk/>
            <pc:sldMk cId="0" sldId="265"/>
            <ac:picMk id="25" creationId="{99E1D1B0-0B20-0ECD-7B84-D436C8C7D6EB}"/>
          </ac:picMkLst>
        </pc:picChg>
        <pc:picChg chg="mod modCrop">
          <ac:chgData name="Isabelle Vitoria Ramos Pedroso (LIS - CORP)" userId="e81fded5-e343-4c68-a087-5c35f3ebacf8" providerId="ADAL" clId="{655354F7-4E44-43A3-8A62-B85FB39B63AF}" dt="2025-08-08T19:50:15.451" v="3530" actId="1076"/>
          <ac:picMkLst>
            <pc:docMk/>
            <pc:sldMk cId="0" sldId="265"/>
            <ac:picMk id="27" creationId="{DA562D4F-AC52-0E10-1A80-539F8D9DDCE6}"/>
          </ac:picMkLst>
        </pc:picChg>
        <pc:picChg chg="add del mod">
          <ac:chgData name="Isabelle Vitoria Ramos Pedroso (LIS - CORP)" userId="e81fded5-e343-4c68-a087-5c35f3ebacf8" providerId="ADAL" clId="{655354F7-4E44-43A3-8A62-B85FB39B63AF}" dt="2025-08-08T19:53:09.572" v="3536" actId="478"/>
          <ac:picMkLst>
            <pc:docMk/>
            <pc:sldMk cId="0" sldId="265"/>
            <ac:picMk id="29" creationId="{0526E3E2-2D08-F57F-ABCA-37F131306006}"/>
          </ac:picMkLst>
        </pc:picChg>
        <pc:picChg chg="add mod modCrop">
          <ac:chgData name="Isabelle Vitoria Ramos Pedroso (LIS - CORP)" userId="e81fded5-e343-4c68-a087-5c35f3ebacf8" providerId="ADAL" clId="{655354F7-4E44-43A3-8A62-B85FB39B63AF}" dt="2025-08-08T19:53:44.614" v="3547" actId="1076"/>
          <ac:picMkLst>
            <pc:docMk/>
            <pc:sldMk cId="0" sldId="265"/>
            <ac:picMk id="31" creationId="{99213850-02F0-BC52-C945-70169081B34B}"/>
          </ac:picMkLst>
        </pc:picChg>
      </pc:sldChg>
      <pc:sldChg chg="modSp mod">
        <pc:chgData name="Isabelle Vitoria Ramos Pedroso (LIS - CORP)" userId="e81fded5-e343-4c68-a087-5c35f3ebacf8" providerId="ADAL" clId="{655354F7-4E44-43A3-8A62-B85FB39B63AF}" dt="2025-08-05T18:27:29.970" v="228" actId="20577"/>
        <pc:sldMkLst>
          <pc:docMk/>
          <pc:sldMk cId="0" sldId="266"/>
        </pc:sldMkLst>
        <pc:spChg chg="mod">
          <ac:chgData name="Isabelle Vitoria Ramos Pedroso (LIS - CORP)" userId="e81fded5-e343-4c68-a087-5c35f3ebacf8" providerId="ADAL" clId="{655354F7-4E44-43A3-8A62-B85FB39B63AF}" dt="2025-08-05T18:27:29.970" v="228" actId="20577"/>
          <ac:spMkLst>
            <pc:docMk/>
            <pc:sldMk cId="0" sldId="266"/>
            <ac:spMk id="144" creationId="{00000000-0000-0000-0000-000000000000}"/>
          </ac:spMkLst>
        </pc:spChg>
      </pc:sldChg>
      <pc:sldChg chg="addSp delSp modSp add mod delAnim">
        <pc:chgData name="Isabelle Vitoria Ramos Pedroso (LIS - CORP)" userId="e81fded5-e343-4c68-a087-5c35f3ebacf8" providerId="ADAL" clId="{655354F7-4E44-43A3-8A62-B85FB39B63AF}" dt="2025-08-07T13:40:32.297" v="2653" actId="1076"/>
        <pc:sldMkLst>
          <pc:docMk/>
          <pc:sldMk cId="2042049606" sldId="267"/>
        </pc:sldMkLst>
        <pc:spChg chg="mod ord">
          <ac:chgData name="Isabelle Vitoria Ramos Pedroso (LIS - CORP)" userId="e81fded5-e343-4c68-a087-5c35f3ebacf8" providerId="ADAL" clId="{655354F7-4E44-43A3-8A62-B85FB39B63AF}" dt="2025-08-07T13:32:57.074" v="2603" actId="20577"/>
          <ac:spMkLst>
            <pc:docMk/>
            <pc:sldMk cId="2042049606" sldId="267"/>
            <ac:spMk id="6" creationId="{5D877B68-823A-F1BE-7A9E-55F75422E1EF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3:35:49.463" v="2624" actId="478"/>
          <ac:spMkLst>
            <pc:docMk/>
            <pc:sldMk cId="2042049606" sldId="267"/>
            <ac:spMk id="7" creationId="{DB2BC1C9-E1A9-CCDB-3F9F-11966E7A58B5}"/>
          </ac:spMkLst>
        </pc:spChg>
        <pc:spChg chg="mod ord">
          <ac:chgData name="Isabelle Vitoria Ramos Pedroso (LIS - CORP)" userId="e81fded5-e343-4c68-a087-5c35f3ebacf8" providerId="ADAL" clId="{655354F7-4E44-43A3-8A62-B85FB39B63AF}" dt="2025-08-07T13:33:01.457" v="2604" actId="1076"/>
          <ac:spMkLst>
            <pc:docMk/>
            <pc:sldMk cId="2042049606" sldId="267"/>
            <ac:spMk id="10" creationId="{5A3128B3-4B0D-759E-B3BC-274B8AF757F2}"/>
          </ac:spMkLst>
        </pc:spChg>
        <pc:spChg chg="mod ord">
          <ac:chgData name="Isabelle Vitoria Ramos Pedroso (LIS - CORP)" userId="e81fded5-e343-4c68-a087-5c35f3ebacf8" providerId="ADAL" clId="{655354F7-4E44-43A3-8A62-B85FB39B63AF}" dt="2025-08-07T13:33:04.931" v="2605" actId="1076"/>
          <ac:spMkLst>
            <pc:docMk/>
            <pc:sldMk cId="2042049606" sldId="267"/>
            <ac:spMk id="11" creationId="{F47F4971-F88D-73A8-9A41-5D8B091E1B9F}"/>
          </ac:spMkLst>
        </pc:spChg>
        <pc:spChg chg="mod ord">
          <ac:chgData name="Isabelle Vitoria Ramos Pedroso (LIS - CORP)" userId="e81fded5-e343-4c68-a087-5c35f3ebacf8" providerId="ADAL" clId="{655354F7-4E44-43A3-8A62-B85FB39B63AF}" dt="2025-08-07T13:33:17.416" v="2614" actId="1076"/>
          <ac:spMkLst>
            <pc:docMk/>
            <pc:sldMk cId="2042049606" sldId="267"/>
            <ac:spMk id="12" creationId="{1AF71D57-3BA8-0CF8-0223-CFC53EFC61FA}"/>
          </ac:spMkLst>
        </pc:spChg>
        <pc:spChg chg="mod ord">
          <ac:chgData name="Isabelle Vitoria Ramos Pedroso (LIS - CORP)" userId="e81fded5-e343-4c68-a087-5c35f3ebacf8" providerId="ADAL" clId="{655354F7-4E44-43A3-8A62-B85FB39B63AF}" dt="2025-08-07T13:33:24.297" v="2621" actId="1076"/>
          <ac:spMkLst>
            <pc:docMk/>
            <pc:sldMk cId="2042049606" sldId="267"/>
            <ac:spMk id="13" creationId="{235CB06F-06C5-8E1E-4451-96435E01CCDC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3:32:26.317" v="2595" actId="478"/>
          <ac:spMkLst>
            <pc:docMk/>
            <pc:sldMk cId="2042049606" sldId="267"/>
            <ac:spMk id="15" creationId="{53B6E7E2-C200-EC4A-E10F-48482A96E3F9}"/>
          </ac:spMkLst>
        </pc:spChg>
        <pc:spChg chg="add del">
          <ac:chgData name="Isabelle Vitoria Ramos Pedroso (LIS - CORP)" userId="e81fded5-e343-4c68-a087-5c35f3ebacf8" providerId="ADAL" clId="{655354F7-4E44-43A3-8A62-B85FB39B63AF}" dt="2025-08-07T13:35:52.265" v="2625" actId="478"/>
          <ac:spMkLst>
            <pc:docMk/>
            <pc:sldMk cId="2042049606" sldId="267"/>
            <ac:spMk id="17" creationId="{B53C66D0-31B7-897E-F003-76B63F58A3BA}"/>
          </ac:spMkLst>
        </pc:spChg>
        <pc:spChg chg="del mod">
          <ac:chgData name="Isabelle Vitoria Ramos Pedroso (LIS - CORP)" userId="e81fded5-e343-4c68-a087-5c35f3ebacf8" providerId="ADAL" clId="{655354F7-4E44-43A3-8A62-B85FB39B63AF}" dt="2025-08-07T13:32:24.300" v="2594" actId="478"/>
          <ac:spMkLst>
            <pc:docMk/>
            <pc:sldMk cId="2042049606" sldId="267"/>
            <ac:spMk id="91" creationId="{00000000-0000-0000-0000-000000000000}"/>
          </ac:spMkLst>
        </pc:spChg>
        <pc:grpChg chg="add del mod">
          <ac:chgData name="Isabelle Vitoria Ramos Pedroso (LIS - CORP)" userId="e81fded5-e343-4c68-a087-5c35f3ebacf8" providerId="ADAL" clId="{655354F7-4E44-43A3-8A62-B85FB39B63AF}" dt="2025-08-07T13:29:46.890" v="2536" actId="21"/>
          <ac:grpSpMkLst>
            <pc:docMk/>
            <pc:sldMk cId="2042049606" sldId="267"/>
            <ac:grpSpMk id="2" creationId="{880C0540-3FBC-87B0-6890-5F6C95A5D072}"/>
          </ac:grpSpMkLst>
        </pc:grpChg>
        <pc:picChg chg="del">
          <ac:chgData name="Isabelle Vitoria Ramos Pedroso (LIS - CORP)" userId="e81fded5-e343-4c68-a087-5c35f3ebacf8" providerId="ADAL" clId="{655354F7-4E44-43A3-8A62-B85FB39B63AF}" dt="2025-08-07T13:27:25.756" v="2524" actId="478"/>
          <ac:picMkLst>
            <pc:docMk/>
            <pc:sldMk cId="2042049606" sldId="267"/>
            <ac:picMk id="19" creationId="{2F1B4391-5FFD-E126-11B3-C16B9F3F7F5F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7T13:36:05.858" v="2629"/>
          <ac:picMkLst>
            <pc:docMk/>
            <pc:sldMk cId="2042049606" sldId="267"/>
            <ac:picMk id="20" creationId="{7106FB85-D772-DE9D-18EA-F4F307DAD4C1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7T13:37:22.618" v="2634"/>
          <ac:picMkLst>
            <pc:docMk/>
            <pc:sldMk cId="2042049606" sldId="267"/>
            <ac:picMk id="22" creationId="{AC009068-3210-E0FC-6518-B2A8279F5AE4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7T13:38:11.064" v="2638"/>
          <ac:picMkLst>
            <pc:docMk/>
            <pc:sldMk cId="2042049606" sldId="267"/>
            <ac:picMk id="24" creationId="{D3E2E507-3C8C-FD74-88B7-741CA278D5A4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7T13:39:45.950" v="2648" actId="1076"/>
          <ac:picMkLst>
            <pc:docMk/>
            <pc:sldMk cId="2042049606" sldId="267"/>
            <ac:picMk id="26" creationId="{2A298056-9A59-6F25-F35C-1F60E16BEBA8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7T13:40:32.297" v="2653" actId="1076"/>
          <ac:picMkLst>
            <pc:docMk/>
            <pc:sldMk cId="2042049606" sldId="267"/>
            <ac:picMk id="28" creationId="{F5229E7B-DE60-C143-136C-88D2FFD4A241}"/>
          </ac:picMkLst>
        </pc:picChg>
      </pc:sldChg>
      <pc:sldChg chg="addSp delSp modSp new mod ord delAnim modAnim">
        <pc:chgData name="Isabelle Vitoria Ramos Pedroso (LIS - CORP)" userId="e81fded5-e343-4c68-a087-5c35f3ebacf8" providerId="ADAL" clId="{655354F7-4E44-43A3-8A62-B85FB39B63AF}" dt="2025-08-07T15:10:02.855" v="2675" actId="1076"/>
        <pc:sldMkLst>
          <pc:docMk/>
          <pc:sldMk cId="548062966" sldId="268"/>
        </pc:sldMkLst>
        <pc:spChg chg="del">
          <ac:chgData name="Isabelle Vitoria Ramos Pedroso (LIS - CORP)" userId="e81fded5-e343-4c68-a087-5c35f3ebacf8" providerId="ADAL" clId="{655354F7-4E44-43A3-8A62-B85FB39B63AF}" dt="2025-08-07T15:07:09.654" v="2670" actId="478"/>
          <ac:spMkLst>
            <pc:docMk/>
            <pc:sldMk cId="548062966" sldId="268"/>
            <ac:spMk id="2" creationId="{6E0D48ED-C701-D04B-95DE-E5A15F873446}"/>
          </ac:spMkLst>
        </pc:spChg>
        <pc:spChg chg="del">
          <ac:chgData name="Isabelle Vitoria Ramos Pedroso (LIS - CORP)" userId="e81fded5-e343-4c68-a087-5c35f3ebacf8" providerId="ADAL" clId="{655354F7-4E44-43A3-8A62-B85FB39B63AF}" dt="2025-08-07T15:07:14.203" v="2671" actId="478"/>
          <ac:spMkLst>
            <pc:docMk/>
            <pc:sldMk cId="548062966" sldId="268"/>
            <ac:spMk id="3" creationId="{1CCC16DE-094B-6716-BADE-B09D65828932}"/>
          </ac:spMkLst>
        </pc:spChg>
        <pc:spChg chg="add del mod">
          <ac:chgData name="Isabelle Vitoria Ramos Pedroso (LIS - CORP)" userId="e81fded5-e343-4c68-a087-5c35f3ebacf8" providerId="ADAL" clId="{655354F7-4E44-43A3-8A62-B85FB39B63AF}" dt="2025-08-07T15:05:57.928" v="2668" actId="478"/>
          <ac:spMkLst>
            <pc:docMk/>
            <pc:sldMk cId="548062966" sldId="268"/>
            <ac:spMk id="5" creationId="{C80DDD22-8A2A-5620-F541-58E5743342D0}"/>
          </ac:spMkLst>
        </pc:spChg>
        <pc:picChg chg="add del mod">
          <ac:chgData name="Isabelle Vitoria Ramos Pedroso (LIS - CORP)" userId="e81fded5-e343-4c68-a087-5c35f3ebacf8" providerId="ADAL" clId="{655354F7-4E44-43A3-8A62-B85FB39B63AF}" dt="2025-08-07T15:07:07.409" v="2669" actId="478"/>
          <ac:picMkLst>
            <pc:docMk/>
            <pc:sldMk cId="548062966" sldId="268"/>
            <ac:picMk id="4" creationId="{F2B9286F-FCB9-8921-789E-F2DA39F5A365}"/>
          </ac:picMkLst>
        </pc:picChg>
        <pc:picChg chg="add del mod">
          <ac:chgData name="Isabelle Vitoria Ramos Pedroso (LIS - CORP)" userId="e81fded5-e343-4c68-a087-5c35f3ebacf8" providerId="ADAL" clId="{655354F7-4E44-43A3-8A62-B85FB39B63AF}" dt="2025-08-07T15:08:27.168" v="2673" actId="478"/>
          <ac:picMkLst>
            <pc:docMk/>
            <pc:sldMk cId="548062966" sldId="268"/>
            <ac:picMk id="6" creationId="{F900CF3A-BE83-CB8F-A1E6-C7F32243547D}"/>
          </ac:picMkLst>
        </pc:picChg>
        <pc:picChg chg="add mod">
          <ac:chgData name="Isabelle Vitoria Ramos Pedroso (LIS - CORP)" userId="e81fded5-e343-4c68-a087-5c35f3ebacf8" providerId="ADAL" clId="{655354F7-4E44-43A3-8A62-B85FB39B63AF}" dt="2025-08-07T15:10:02.855" v="2675" actId="1076"/>
          <ac:picMkLst>
            <pc:docMk/>
            <pc:sldMk cId="548062966" sldId="268"/>
            <ac:picMk id="7" creationId="{792C8D7A-2170-9A2C-A363-8CD77074E88D}"/>
          </ac:picMkLst>
        </pc:picChg>
      </pc:sldChg>
      <pc:sldChg chg="addSp delSp modSp mod delAnim modAnim">
        <pc:chgData name="Isabelle Vitoria Ramos Pedroso (LIS - CORP)" userId="e81fded5-e343-4c68-a087-5c35f3ebacf8" providerId="ADAL" clId="{655354F7-4E44-43A3-8A62-B85FB39B63AF}" dt="2025-08-08T20:29:32.072" v="3585" actId="14100"/>
        <pc:sldMkLst>
          <pc:docMk/>
          <pc:sldMk cId="1547460572" sldId="269"/>
        </pc:sldMkLst>
        <pc:picChg chg="del">
          <ac:chgData name="Isabelle Vitoria Ramos Pedroso (LIS - CORP)" userId="e81fded5-e343-4c68-a087-5c35f3ebacf8" providerId="ADAL" clId="{655354F7-4E44-43A3-8A62-B85FB39B63AF}" dt="2025-08-08T20:28:56.552" v="3570" actId="478"/>
          <ac:picMkLst>
            <pc:docMk/>
            <pc:sldMk cId="1547460572" sldId="269"/>
            <ac:picMk id="7" creationId="{792C8D7A-2170-9A2C-A363-8CD77074E88D}"/>
          </ac:picMkLst>
        </pc:picChg>
        <pc:picChg chg="add del mod">
          <ac:chgData name="Isabelle Vitoria Ramos Pedroso (LIS - CORP)" userId="e81fded5-e343-4c68-a087-5c35f3ebacf8" providerId="ADAL" clId="{655354F7-4E44-43A3-8A62-B85FB39B63AF}" dt="2025-08-08T20:25:18.689" v="3554" actId="21"/>
          <ac:picMkLst>
            <pc:docMk/>
            <pc:sldMk cId="1547460572" sldId="269"/>
            <ac:picMk id="8" creationId="{E9F5F5F5-0324-7226-1251-21500F9946E9}"/>
          </ac:picMkLst>
        </pc:picChg>
        <pc:picChg chg="add mod ord">
          <ac:chgData name="Isabelle Vitoria Ramos Pedroso (LIS - CORP)" userId="e81fded5-e343-4c68-a087-5c35f3ebacf8" providerId="ADAL" clId="{655354F7-4E44-43A3-8A62-B85FB39B63AF}" dt="2025-08-08T20:29:32.072" v="3585" actId="14100"/>
          <ac:picMkLst>
            <pc:docMk/>
            <pc:sldMk cId="1547460572" sldId="269"/>
            <ac:picMk id="10" creationId="{F41B5705-4F04-8182-87C2-5E284093F4AB}"/>
          </ac:picMkLst>
        </pc:picChg>
      </pc:sldChg>
      <pc:sldChg chg="addSp delSp modSp mod delAnim">
        <pc:chgData name="Isabelle Vitoria Ramos Pedroso (LIS - CORP)" userId="e81fded5-e343-4c68-a087-5c35f3ebacf8" providerId="ADAL" clId="{655354F7-4E44-43A3-8A62-B85FB39B63AF}" dt="2025-08-08T20:26:06.199" v="3565" actId="166"/>
        <pc:sldMkLst>
          <pc:docMk/>
          <pc:sldMk cId="3850400633" sldId="270"/>
        </pc:sldMkLst>
        <pc:spChg chg="add mod">
          <ac:chgData name="Isabelle Vitoria Ramos Pedroso (LIS - CORP)" userId="e81fded5-e343-4c68-a087-5c35f3ebacf8" providerId="ADAL" clId="{655354F7-4E44-43A3-8A62-B85FB39B63AF}" dt="2025-08-08T20:26:00.292" v="3564" actId="208"/>
          <ac:spMkLst>
            <pc:docMk/>
            <pc:sldMk cId="3850400633" sldId="270"/>
            <ac:spMk id="2" creationId="{17A8F34D-6427-7693-4225-7DF70238FA2B}"/>
          </ac:spMkLst>
        </pc:spChg>
        <pc:spChg chg="del">
          <ac:chgData name="Isabelle Vitoria Ramos Pedroso (LIS - CORP)" userId="e81fded5-e343-4c68-a087-5c35f3ebacf8" providerId="ADAL" clId="{655354F7-4E44-43A3-8A62-B85FB39B63AF}" dt="2025-08-08T19:34:06.320" v="3457" actId="478"/>
          <ac:spMkLst>
            <pc:docMk/>
            <pc:sldMk cId="3850400633" sldId="270"/>
            <ac:spMk id="2" creationId="{4FA04893-60A8-1F1E-01C3-7DA94D65E207}"/>
          </ac:spMkLst>
        </pc:spChg>
        <pc:picChg chg="add mod ord modCrop">
          <ac:chgData name="Isabelle Vitoria Ramos Pedroso (LIS - CORP)" userId="e81fded5-e343-4c68-a087-5c35f3ebacf8" providerId="ADAL" clId="{655354F7-4E44-43A3-8A62-B85FB39B63AF}" dt="2025-08-08T20:26:06.199" v="3565" actId="166"/>
          <ac:picMkLst>
            <pc:docMk/>
            <pc:sldMk cId="3850400633" sldId="270"/>
            <ac:picMk id="8" creationId="{E9F5F5F5-0324-7226-1251-21500F9946E9}"/>
          </ac:picMkLst>
        </pc:picChg>
        <pc:picChg chg="del">
          <ac:chgData name="Isabelle Vitoria Ramos Pedroso (LIS - CORP)" userId="e81fded5-e343-4c68-a087-5c35f3ebacf8" providerId="ADAL" clId="{655354F7-4E44-43A3-8A62-B85FB39B63AF}" dt="2025-08-08T20:25:22.547" v="3555" actId="478"/>
          <ac:picMkLst>
            <pc:docMk/>
            <pc:sldMk cId="3850400633" sldId="270"/>
            <ac:picMk id="14" creationId="{CF67A42C-4A1F-7068-DF78-105B5961B8E1}"/>
          </ac:picMkLst>
        </pc:picChg>
      </pc:sldChg>
    </pc:docChg>
  </pc:docChgLst>
  <pc:docChgLst>
    <pc:chgData name="Milca Goncalves" userId="c7fee1af-a6be-487b-9026-f8e002ba52c9" providerId="ADAL" clId="{1708AA6D-DA80-42F2-A445-D02A8ABA1B91}"/>
    <pc:docChg chg="undo redo custSel addSld delSld modSld modMainMaster">
      <pc:chgData name="Milca Goncalves" userId="c7fee1af-a6be-487b-9026-f8e002ba52c9" providerId="ADAL" clId="{1708AA6D-DA80-42F2-A445-D02A8ABA1B91}" dt="2025-08-07T17:19:02.042" v="805" actId="14100"/>
      <pc:docMkLst>
        <pc:docMk/>
      </pc:docMkLst>
      <pc:sldChg chg="addSp delSp modSp add del mod">
        <pc:chgData name="Milca Goncalves" userId="c7fee1af-a6be-487b-9026-f8e002ba52c9" providerId="ADAL" clId="{1708AA6D-DA80-42F2-A445-D02A8ABA1B91}" dt="2025-08-07T16:07:36.394" v="285" actId="207"/>
        <pc:sldMkLst>
          <pc:docMk/>
          <pc:sldMk cId="0" sldId="258"/>
        </pc:sldMkLst>
        <pc:spChg chg="add del mod">
          <ac:chgData name="Milca Goncalves" userId="c7fee1af-a6be-487b-9026-f8e002ba52c9" providerId="ADAL" clId="{1708AA6D-DA80-42F2-A445-D02A8ABA1B91}" dt="2025-08-07T15:56:03.494" v="173" actId="478"/>
          <ac:spMkLst>
            <pc:docMk/>
            <pc:sldMk cId="0" sldId="258"/>
            <ac:spMk id="2" creationId="{4A0206A0-91C7-54C0-DE95-DD04CD10DDB7}"/>
          </ac:spMkLst>
        </pc:spChg>
        <pc:spChg chg="mod">
          <ac:chgData name="Milca Goncalves" userId="c7fee1af-a6be-487b-9026-f8e002ba52c9" providerId="ADAL" clId="{1708AA6D-DA80-42F2-A445-D02A8ABA1B91}" dt="2025-08-07T16:07:36.394" v="285" actId="207"/>
          <ac:spMkLst>
            <pc:docMk/>
            <pc:sldMk cId="0" sldId="258"/>
            <ac:spMk id="3" creationId="{376F69B9-9869-2781-3D9B-D71EC1E1473D}"/>
          </ac:spMkLst>
        </pc:spChg>
        <pc:spChg chg="add mod ord">
          <ac:chgData name="Milca Goncalves" userId="c7fee1af-a6be-487b-9026-f8e002ba52c9" providerId="ADAL" clId="{1708AA6D-DA80-42F2-A445-D02A8ABA1B91}" dt="2025-08-07T15:50:17.422" v="21" actId="14100"/>
          <ac:spMkLst>
            <pc:docMk/>
            <pc:sldMk cId="0" sldId="258"/>
            <ac:spMk id="4" creationId="{1CC20B9A-5402-5A9A-EF99-15387F88F125}"/>
          </ac:spMkLst>
        </pc:spChg>
        <pc:spChg chg="add del mod ord">
          <ac:chgData name="Milca Goncalves" userId="c7fee1af-a6be-487b-9026-f8e002ba52c9" providerId="ADAL" clId="{1708AA6D-DA80-42F2-A445-D02A8ABA1B91}" dt="2025-08-07T15:54:07.933" v="68" actId="478"/>
          <ac:spMkLst>
            <pc:docMk/>
            <pc:sldMk cId="0" sldId="258"/>
            <ac:spMk id="5" creationId="{154ABE9C-B519-13C1-1C45-DB4429DB9349}"/>
          </ac:spMkLst>
        </pc:spChg>
        <pc:spChg chg="add del mod">
          <ac:chgData name="Milca Goncalves" userId="c7fee1af-a6be-487b-9026-f8e002ba52c9" providerId="ADAL" clId="{1708AA6D-DA80-42F2-A445-D02A8ABA1B91}" dt="2025-08-07T15:50:32.604" v="26" actId="478"/>
          <ac:spMkLst>
            <pc:docMk/>
            <pc:sldMk cId="0" sldId="258"/>
            <ac:spMk id="6" creationId="{AA542393-AE90-01CF-AB4A-D6D87A1F96AF}"/>
          </ac:spMkLst>
        </pc:spChg>
        <pc:spChg chg="add del mod">
          <ac:chgData name="Milca Goncalves" userId="c7fee1af-a6be-487b-9026-f8e002ba52c9" providerId="ADAL" clId="{1708AA6D-DA80-42F2-A445-D02A8ABA1B91}" dt="2025-08-07T15:56:03.494" v="173" actId="478"/>
          <ac:spMkLst>
            <pc:docMk/>
            <pc:sldMk cId="0" sldId="258"/>
            <ac:spMk id="7" creationId="{427821F0-9C57-4DE6-98DF-08F684218D5E}"/>
          </ac:spMkLst>
        </pc:spChg>
        <pc:spChg chg="add del mod">
          <ac:chgData name="Milca Goncalves" userId="c7fee1af-a6be-487b-9026-f8e002ba52c9" providerId="ADAL" clId="{1708AA6D-DA80-42F2-A445-D02A8ABA1B91}" dt="2025-08-07T15:56:03.494" v="173" actId="478"/>
          <ac:spMkLst>
            <pc:docMk/>
            <pc:sldMk cId="0" sldId="258"/>
            <ac:spMk id="8" creationId="{02962C29-24BA-F198-15A9-1C6C1F4B01E4}"/>
          </ac:spMkLst>
        </pc:spChg>
        <pc:spChg chg="del mod">
          <ac:chgData name="Milca Goncalves" userId="c7fee1af-a6be-487b-9026-f8e002ba52c9" providerId="ADAL" clId="{1708AA6D-DA80-42F2-A445-D02A8ABA1B91}" dt="2025-08-07T15:54:06.549" v="67" actId="478"/>
          <ac:spMkLst>
            <pc:docMk/>
            <pc:sldMk cId="0" sldId="258"/>
            <ac:spMk id="10" creationId="{A70E6B38-2C0C-8690-E1FC-47E8B9006658}"/>
          </ac:spMkLst>
        </pc:spChg>
        <pc:spChg chg="add del mod">
          <ac:chgData name="Milca Goncalves" userId="c7fee1af-a6be-487b-9026-f8e002ba52c9" providerId="ADAL" clId="{1708AA6D-DA80-42F2-A445-D02A8ABA1B91}" dt="2025-08-07T15:56:03.494" v="173" actId="478"/>
          <ac:spMkLst>
            <pc:docMk/>
            <pc:sldMk cId="0" sldId="258"/>
            <ac:spMk id="28" creationId="{607508B3-A45B-9B81-2A20-72416DB72E18}"/>
          </ac:spMkLst>
        </pc:spChg>
        <pc:picChg chg="mod">
          <ac:chgData name="Milca Goncalves" userId="c7fee1af-a6be-487b-9026-f8e002ba52c9" providerId="ADAL" clId="{1708AA6D-DA80-42F2-A445-D02A8ABA1B91}" dt="2025-08-07T15:49:37.268" v="10" actId="1076"/>
          <ac:picMkLst>
            <pc:docMk/>
            <pc:sldMk cId="0" sldId="258"/>
            <ac:picMk id="27" creationId="{82499AC7-23D0-6D5D-7841-5B458C10F7AE}"/>
          </ac:picMkLst>
        </pc:picChg>
      </pc:sldChg>
      <pc:sldChg chg="addSp delSp modSp mod">
        <pc:chgData name="Milca Goncalves" userId="c7fee1af-a6be-487b-9026-f8e002ba52c9" providerId="ADAL" clId="{1708AA6D-DA80-42F2-A445-D02A8ABA1B91}" dt="2025-08-07T16:22:52.285" v="390" actId="14100"/>
        <pc:sldMkLst>
          <pc:docMk/>
          <pc:sldMk cId="0" sldId="259"/>
        </pc:sldMkLst>
        <pc:spChg chg="add mod">
          <ac:chgData name="Milca Goncalves" userId="c7fee1af-a6be-487b-9026-f8e002ba52c9" providerId="ADAL" clId="{1708AA6D-DA80-42F2-A445-D02A8ABA1B91}" dt="2025-08-07T16:22:52.285" v="390" actId="14100"/>
          <ac:spMkLst>
            <pc:docMk/>
            <pc:sldMk cId="0" sldId="259"/>
            <ac:spMk id="2" creationId="{20A7A0DC-B718-183F-44A3-2CF7861DC268}"/>
          </ac:spMkLst>
        </pc:spChg>
        <pc:spChg chg="add mod">
          <ac:chgData name="Milca Goncalves" userId="c7fee1af-a6be-487b-9026-f8e002ba52c9" providerId="ADAL" clId="{1708AA6D-DA80-42F2-A445-D02A8ABA1B91}" dt="2025-08-07T16:22:49.279" v="386" actId="1076"/>
          <ac:spMkLst>
            <pc:docMk/>
            <pc:sldMk cId="0" sldId="259"/>
            <ac:spMk id="5" creationId="{0C0F2F29-81C5-E874-BA0C-8D63F2F6E5FB}"/>
          </ac:spMkLst>
        </pc:spChg>
        <pc:spChg chg="mod ord">
          <ac:chgData name="Milca Goncalves" userId="c7fee1af-a6be-487b-9026-f8e002ba52c9" providerId="ADAL" clId="{1708AA6D-DA80-42F2-A445-D02A8ABA1B91}" dt="2025-08-07T16:18:33.733" v="364" actId="114"/>
          <ac:spMkLst>
            <pc:docMk/>
            <pc:sldMk cId="0" sldId="259"/>
            <ac:spMk id="103" creationId="{00000000-0000-0000-0000-000000000000}"/>
          </ac:spMkLst>
        </pc:spChg>
        <pc:picChg chg="del mod">
          <ac:chgData name="Milca Goncalves" userId="c7fee1af-a6be-487b-9026-f8e002ba52c9" providerId="ADAL" clId="{1708AA6D-DA80-42F2-A445-D02A8ABA1B91}" dt="2025-08-07T16:00:12.507" v="203" actId="478"/>
          <ac:picMkLst>
            <pc:docMk/>
            <pc:sldMk cId="0" sldId="259"/>
            <ac:picMk id="3" creationId="{5B8C9B05-00EC-AA78-6C9D-5FA769D86DB9}"/>
          </ac:picMkLst>
        </pc:picChg>
        <pc:picChg chg="add mod">
          <ac:chgData name="Milca Goncalves" userId="c7fee1af-a6be-487b-9026-f8e002ba52c9" providerId="ADAL" clId="{1708AA6D-DA80-42F2-A445-D02A8ABA1B91}" dt="2025-08-07T16:17:38.638" v="357" actId="29295"/>
          <ac:picMkLst>
            <pc:docMk/>
            <pc:sldMk cId="0" sldId="259"/>
            <ac:picMk id="7" creationId="{8221A0B9-DD92-8F00-DBBC-2DA303F405CC}"/>
          </ac:picMkLst>
        </pc:picChg>
      </pc:sldChg>
      <pc:sldChg chg="modSp mod">
        <pc:chgData name="Milca Goncalves" userId="c7fee1af-a6be-487b-9026-f8e002ba52c9" providerId="ADAL" clId="{1708AA6D-DA80-42F2-A445-D02A8ABA1B91}" dt="2025-08-07T17:01:58.035" v="691" actId="108"/>
        <pc:sldMkLst>
          <pc:docMk/>
          <pc:sldMk cId="0" sldId="260"/>
        </pc:sldMkLst>
        <pc:spChg chg="mod">
          <ac:chgData name="Milca Goncalves" userId="c7fee1af-a6be-487b-9026-f8e002ba52c9" providerId="ADAL" clId="{1708AA6D-DA80-42F2-A445-D02A8ABA1B91}" dt="2025-08-07T17:01:31.462" v="645" actId="20577"/>
          <ac:spMkLst>
            <pc:docMk/>
            <pc:sldMk cId="0" sldId="260"/>
            <ac:spMk id="5" creationId="{6BB2AFC7-7FB1-1351-E630-469A4053A696}"/>
          </ac:spMkLst>
        </pc:spChg>
        <pc:spChg chg="mod">
          <ac:chgData name="Milca Goncalves" userId="c7fee1af-a6be-487b-9026-f8e002ba52c9" providerId="ADAL" clId="{1708AA6D-DA80-42F2-A445-D02A8ABA1B91}" dt="2025-08-07T17:01:49.017" v="679" actId="108"/>
          <ac:spMkLst>
            <pc:docMk/>
            <pc:sldMk cId="0" sldId="260"/>
            <ac:spMk id="6" creationId="{3902DB26-5DB5-07C6-1E5A-4F75A426ED60}"/>
          </ac:spMkLst>
        </pc:spChg>
        <pc:spChg chg="mod">
          <ac:chgData name="Milca Goncalves" userId="c7fee1af-a6be-487b-9026-f8e002ba52c9" providerId="ADAL" clId="{1708AA6D-DA80-42F2-A445-D02A8ABA1B91}" dt="2025-08-07T17:01:58.035" v="691" actId="108"/>
          <ac:spMkLst>
            <pc:docMk/>
            <pc:sldMk cId="0" sldId="260"/>
            <ac:spMk id="11" creationId="{767FB28B-E188-1E80-77BC-BE695760C059}"/>
          </ac:spMkLst>
        </pc:spChg>
      </pc:sldChg>
      <pc:sldChg chg="delSp modSp mod delAnim">
        <pc:chgData name="Milca Goncalves" userId="c7fee1af-a6be-487b-9026-f8e002ba52c9" providerId="ADAL" clId="{1708AA6D-DA80-42F2-A445-D02A8ABA1B91}" dt="2025-08-07T17:07:45.322" v="736" actId="114"/>
        <pc:sldMkLst>
          <pc:docMk/>
          <pc:sldMk cId="0" sldId="262"/>
        </pc:sldMkLst>
        <pc:spChg chg="mod">
          <ac:chgData name="Milca Goncalves" userId="c7fee1af-a6be-487b-9026-f8e002ba52c9" providerId="ADAL" clId="{1708AA6D-DA80-42F2-A445-D02A8ABA1B91}" dt="2025-08-07T17:07:12.813" v="733" actId="108"/>
          <ac:spMkLst>
            <pc:docMk/>
            <pc:sldMk cId="0" sldId="262"/>
            <ac:spMk id="4" creationId="{E26A6187-9AF8-28E5-389C-93781BAA833F}"/>
          </ac:spMkLst>
        </pc:spChg>
        <pc:spChg chg="mod">
          <ac:chgData name="Milca Goncalves" userId="c7fee1af-a6be-487b-9026-f8e002ba52c9" providerId="ADAL" clId="{1708AA6D-DA80-42F2-A445-D02A8ABA1B91}" dt="2025-08-07T17:07:45.322" v="736" actId="114"/>
          <ac:spMkLst>
            <pc:docMk/>
            <pc:sldMk cId="0" sldId="262"/>
            <ac:spMk id="11" creationId="{A42F467E-3073-1576-C6ED-F75FA954A752}"/>
          </ac:spMkLst>
        </pc:spChg>
        <pc:spChg chg="mod">
          <ac:chgData name="Milca Goncalves" userId="c7fee1af-a6be-487b-9026-f8e002ba52c9" providerId="ADAL" clId="{1708AA6D-DA80-42F2-A445-D02A8ABA1B91}" dt="2025-08-07T17:07:40.673" v="735" actId="114"/>
          <ac:spMkLst>
            <pc:docMk/>
            <pc:sldMk cId="0" sldId="262"/>
            <ac:spMk id="12" creationId="{C95F3AF1-6464-7EF1-6D97-01E89AAFA4E0}"/>
          </ac:spMkLst>
        </pc:spChg>
        <pc:spChg chg="mod">
          <ac:chgData name="Milca Goncalves" userId="c7fee1af-a6be-487b-9026-f8e002ba52c9" providerId="ADAL" clId="{1708AA6D-DA80-42F2-A445-D02A8ABA1B91}" dt="2025-08-07T16:30:04.511" v="418" actId="1076"/>
          <ac:spMkLst>
            <pc:docMk/>
            <pc:sldMk cId="0" sldId="262"/>
            <ac:spMk id="121" creationId="{00000000-0000-0000-0000-000000000000}"/>
          </ac:spMkLst>
        </pc:spChg>
        <pc:grpChg chg="del">
          <ac:chgData name="Milca Goncalves" userId="c7fee1af-a6be-487b-9026-f8e002ba52c9" providerId="ADAL" clId="{1708AA6D-DA80-42F2-A445-D02A8ABA1B91}" dt="2025-08-07T16:28:41.667" v="415" actId="478"/>
          <ac:grpSpMkLst>
            <pc:docMk/>
            <pc:sldMk cId="0" sldId="262"/>
            <ac:grpSpMk id="4" creationId="{8958FA81-1F85-BF54-0CCE-5243CA23EDBC}"/>
          </ac:grpSpMkLst>
        </pc:grpChg>
        <pc:picChg chg="mod">
          <ac:chgData name="Milca Goncalves" userId="c7fee1af-a6be-487b-9026-f8e002ba52c9" providerId="ADAL" clId="{1708AA6D-DA80-42F2-A445-D02A8ABA1B91}" dt="2025-08-07T16:30:11.170" v="421" actId="1076"/>
          <ac:picMkLst>
            <pc:docMk/>
            <pc:sldMk cId="0" sldId="262"/>
            <ac:picMk id="3" creationId="{F3DC3BCE-2BA4-2C76-7ADC-CD4E039522A8}"/>
          </ac:picMkLst>
        </pc:picChg>
        <pc:picChg chg="del mod">
          <ac:chgData name="Milca Goncalves" userId="c7fee1af-a6be-487b-9026-f8e002ba52c9" providerId="ADAL" clId="{1708AA6D-DA80-42F2-A445-D02A8ABA1B91}" dt="2025-08-07T16:28:43.327" v="416" actId="478"/>
          <ac:picMkLst>
            <pc:docMk/>
            <pc:sldMk cId="0" sldId="262"/>
            <ac:picMk id="14" creationId="{CF67A42C-4A1F-7068-DF78-105B5961B8E1}"/>
          </ac:picMkLst>
        </pc:picChg>
      </pc:sldChg>
      <pc:sldChg chg="addSp delSp modSp mod">
        <pc:chgData name="Milca Goncalves" userId="c7fee1af-a6be-487b-9026-f8e002ba52c9" providerId="ADAL" clId="{1708AA6D-DA80-42F2-A445-D02A8ABA1B91}" dt="2025-08-07T17:19:02.042" v="805" actId="14100"/>
        <pc:sldMkLst>
          <pc:docMk/>
          <pc:sldMk cId="0" sldId="263"/>
        </pc:sldMkLst>
        <pc:spChg chg="add mod">
          <ac:chgData name="Milca Goncalves" userId="c7fee1af-a6be-487b-9026-f8e002ba52c9" providerId="ADAL" clId="{1708AA6D-DA80-42F2-A445-D02A8ABA1B91}" dt="2025-08-07T17:19:02.042" v="805" actId="14100"/>
          <ac:spMkLst>
            <pc:docMk/>
            <pc:sldMk cId="0" sldId="263"/>
            <ac:spMk id="4" creationId="{83F72A34-6D02-CE07-A816-6AA890E98085}"/>
          </ac:spMkLst>
        </pc:spChg>
        <pc:spChg chg="add mod">
          <ac:chgData name="Milca Goncalves" userId="c7fee1af-a6be-487b-9026-f8e002ba52c9" providerId="ADAL" clId="{1708AA6D-DA80-42F2-A445-D02A8ABA1B91}" dt="2025-08-07T17:18:54.726" v="804" actId="14100"/>
          <ac:spMkLst>
            <pc:docMk/>
            <pc:sldMk cId="0" sldId="263"/>
            <ac:spMk id="5" creationId="{EC04A0B9-B392-86FF-9CEC-07611649B547}"/>
          </ac:spMkLst>
        </pc:spChg>
        <pc:spChg chg="del mod">
          <ac:chgData name="Milca Goncalves" userId="c7fee1af-a6be-487b-9026-f8e002ba52c9" providerId="ADAL" clId="{1708AA6D-DA80-42F2-A445-D02A8ABA1B91}" dt="2025-08-07T17:13:36.330" v="766" actId="478"/>
          <ac:spMkLst>
            <pc:docMk/>
            <pc:sldMk cId="0" sldId="263"/>
            <ac:spMk id="6" creationId="{936FC1C9-97CC-3E27-5283-11D18D274232}"/>
          </ac:spMkLst>
        </pc:spChg>
        <pc:spChg chg="del mod">
          <ac:chgData name="Milca Goncalves" userId="c7fee1af-a6be-487b-9026-f8e002ba52c9" providerId="ADAL" clId="{1708AA6D-DA80-42F2-A445-D02A8ABA1B91}" dt="2025-08-07T17:13:36.330" v="766" actId="478"/>
          <ac:spMkLst>
            <pc:docMk/>
            <pc:sldMk cId="0" sldId="263"/>
            <ac:spMk id="7" creationId="{809C93A1-D5B8-727C-4F7D-95386AE95C4B}"/>
          </ac:spMkLst>
        </pc:spChg>
        <pc:spChg chg="add del mod">
          <ac:chgData name="Milca Goncalves" userId="c7fee1af-a6be-487b-9026-f8e002ba52c9" providerId="ADAL" clId="{1708AA6D-DA80-42F2-A445-D02A8ABA1B91}" dt="2025-08-07T17:13:51.269" v="768" actId="478"/>
          <ac:spMkLst>
            <pc:docMk/>
            <pc:sldMk cId="0" sldId="263"/>
            <ac:spMk id="9" creationId="{046C58ED-9D72-AE57-EE10-8892E162DAF7}"/>
          </ac:spMkLst>
        </pc:spChg>
        <pc:spChg chg="add mod">
          <ac:chgData name="Milca Goncalves" userId="c7fee1af-a6be-487b-9026-f8e002ba52c9" providerId="ADAL" clId="{1708AA6D-DA80-42F2-A445-D02A8ABA1B91}" dt="2025-08-07T17:17:06.533" v="801" actId="1076"/>
          <ac:spMkLst>
            <pc:docMk/>
            <pc:sldMk cId="0" sldId="263"/>
            <ac:spMk id="10" creationId="{A2D1A293-9C9E-3513-55CB-3D0117504BCC}"/>
          </ac:spMkLst>
        </pc:spChg>
        <pc:spChg chg="del mod">
          <ac:chgData name="Milca Goncalves" userId="c7fee1af-a6be-487b-9026-f8e002ba52c9" providerId="ADAL" clId="{1708AA6D-DA80-42F2-A445-D02A8ABA1B91}" dt="2025-08-07T17:13:36.330" v="766" actId="478"/>
          <ac:spMkLst>
            <pc:docMk/>
            <pc:sldMk cId="0" sldId="263"/>
            <ac:spMk id="11" creationId="{CD507F89-97B1-7B62-BAF9-456FA946BE85}"/>
          </ac:spMkLst>
        </pc:spChg>
        <pc:spChg chg="del">
          <ac:chgData name="Milca Goncalves" userId="c7fee1af-a6be-487b-9026-f8e002ba52c9" providerId="ADAL" clId="{1708AA6D-DA80-42F2-A445-D02A8ABA1B91}" dt="2025-08-07T17:13:49.105" v="767" actId="478"/>
          <ac:spMkLst>
            <pc:docMk/>
            <pc:sldMk cId="0" sldId="263"/>
            <ac:spMk id="20" creationId="{40EB063E-792E-6E54-7BD7-7D75DE255923}"/>
          </ac:spMkLst>
        </pc:spChg>
        <pc:spChg chg="del">
          <ac:chgData name="Milca Goncalves" userId="c7fee1af-a6be-487b-9026-f8e002ba52c9" providerId="ADAL" clId="{1708AA6D-DA80-42F2-A445-D02A8ABA1B91}" dt="2025-08-07T17:13:36.330" v="766" actId="478"/>
          <ac:spMkLst>
            <pc:docMk/>
            <pc:sldMk cId="0" sldId="263"/>
            <ac:spMk id="21" creationId="{4FA8A268-7591-65F6-6900-44B51BB060B3}"/>
          </ac:spMkLst>
        </pc:spChg>
        <pc:spChg chg="del">
          <ac:chgData name="Milca Goncalves" userId="c7fee1af-a6be-487b-9026-f8e002ba52c9" providerId="ADAL" clId="{1708AA6D-DA80-42F2-A445-D02A8ABA1B91}" dt="2025-08-07T17:13:36.330" v="766" actId="478"/>
          <ac:spMkLst>
            <pc:docMk/>
            <pc:sldMk cId="0" sldId="263"/>
            <ac:spMk id="22" creationId="{908FD008-D769-64A5-E17B-CA7B655524DC}"/>
          </ac:spMkLst>
        </pc:spChg>
        <pc:picChg chg="add del mod ord">
          <ac:chgData name="Milca Goncalves" userId="c7fee1af-a6be-487b-9026-f8e002ba52c9" providerId="ADAL" clId="{1708AA6D-DA80-42F2-A445-D02A8ABA1B91}" dt="2025-08-07T17:15:17.012" v="780" actId="478"/>
          <ac:picMkLst>
            <pc:docMk/>
            <pc:sldMk cId="0" sldId="263"/>
            <ac:picMk id="3" creationId="{CCF69201-93E4-EECC-1D41-D0B9DE228665}"/>
          </ac:picMkLst>
        </pc:picChg>
        <pc:cxnChg chg="del">
          <ac:chgData name="Milca Goncalves" userId="c7fee1af-a6be-487b-9026-f8e002ba52c9" providerId="ADAL" clId="{1708AA6D-DA80-42F2-A445-D02A8ABA1B91}" dt="2025-08-07T17:13:36.330" v="766" actId="478"/>
          <ac:cxnSpMkLst>
            <pc:docMk/>
            <pc:sldMk cId="0" sldId="263"/>
            <ac:cxnSpMk id="13" creationId="{32A4E47B-8D8C-C13A-981D-C1AF1CA56497}"/>
          </ac:cxnSpMkLst>
        </pc:cxnChg>
        <pc:cxnChg chg="del">
          <ac:chgData name="Milca Goncalves" userId="c7fee1af-a6be-487b-9026-f8e002ba52c9" providerId="ADAL" clId="{1708AA6D-DA80-42F2-A445-D02A8ABA1B91}" dt="2025-08-07T17:13:36.330" v="766" actId="478"/>
          <ac:cxnSpMkLst>
            <pc:docMk/>
            <pc:sldMk cId="0" sldId="263"/>
            <ac:cxnSpMk id="14" creationId="{17740D30-9B3D-1394-F0F6-C929E3362EA2}"/>
          </ac:cxnSpMkLst>
        </pc:cxnChg>
      </pc:sldChg>
      <pc:sldChg chg="addSp delSp modSp mod delAnim modAnim">
        <pc:chgData name="Milca Goncalves" userId="c7fee1af-a6be-487b-9026-f8e002ba52c9" providerId="ADAL" clId="{1708AA6D-DA80-42F2-A445-D02A8ABA1B91}" dt="2025-08-07T17:00:18.948" v="605" actId="478"/>
        <pc:sldMkLst>
          <pc:docMk/>
          <pc:sldMk cId="0" sldId="264"/>
        </pc:sldMkLst>
        <pc:spChg chg="del">
          <ac:chgData name="Milca Goncalves" userId="c7fee1af-a6be-487b-9026-f8e002ba52c9" providerId="ADAL" clId="{1708AA6D-DA80-42F2-A445-D02A8ABA1B91}" dt="2025-08-07T17:00:18.948" v="605" actId="478"/>
          <ac:spMkLst>
            <pc:docMk/>
            <pc:sldMk cId="0" sldId="264"/>
            <ac:spMk id="2" creationId="{DFD9202C-7A09-3B3F-13CF-742DC17F0867}"/>
          </ac:spMkLst>
        </pc:spChg>
        <pc:spChg chg="add del mod">
          <ac:chgData name="Milca Goncalves" userId="c7fee1af-a6be-487b-9026-f8e002ba52c9" providerId="ADAL" clId="{1708AA6D-DA80-42F2-A445-D02A8ABA1B91}" dt="2025-08-07T16:39:12.098" v="427" actId="478"/>
          <ac:spMkLst>
            <pc:docMk/>
            <pc:sldMk cId="0" sldId="264"/>
            <ac:spMk id="4" creationId="{CFA043A7-2FFD-78B2-6797-98ACD4A1AC20}"/>
          </ac:spMkLst>
        </pc:spChg>
        <pc:spChg chg="add mod">
          <ac:chgData name="Milca Goncalves" userId="c7fee1af-a6be-487b-9026-f8e002ba52c9" providerId="ADAL" clId="{1708AA6D-DA80-42F2-A445-D02A8ABA1B91}" dt="2025-08-07T16:58:53.414" v="600" actId="1076"/>
          <ac:spMkLst>
            <pc:docMk/>
            <pc:sldMk cId="0" sldId="264"/>
            <ac:spMk id="5" creationId="{16F935B4-86EB-4843-C51F-23004687C490}"/>
          </ac:spMkLst>
        </pc:spChg>
        <pc:spChg chg="add mod">
          <ac:chgData name="Milca Goncalves" userId="c7fee1af-a6be-487b-9026-f8e002ba52c9" providerId="ADAL" clId="{1708AA6D-DA80-42F2-A445-D02A8ABA1B91}" dt="2025-08-07T16:56:23.375" v="584" actId="1076"/>
          <ac:spMkLst>
            <pc:docMk/>
            <pc:sldMk cId="0" sldId="264"/>
            <ac:spMk id="8" creationId="{44E28D52-B8B1-9D85-F26D-90EB3218FB09}"/>
          </ac:spMkLst>
        </pc:spChg>
        <pc:spChg chg="add mod">
          <ac:chgData name="Milca Goncalves" userId="c7fee1af-a6be-487b-9026-f8e002ba52c9" providerId="ADAL" clId="{1708AA6D-DA80-42F2-A445-D02A8ABA1B91}" dt="2025-08-07T16:59:27.135" v="601" actId="114"/>
          <ac:spMkLst>
            <pc:docMk/>
            <pc:sldMk cId="0" sldId="264"/>
            <ac:spMk id="9" creationId="{5234EA81-E690-2231-465D-E54C9A0A4FD9}"/>
          </ac:spMkLst>
        </pc:spChg>
        <pc:spChg chg="add mod">
          <ac:chgData name="Milca Goncalves" userId="c7fee1af-a6be-487b-9026-f8e002ba52c9" providerId="ADAL" clId="{1708AA6D-DA80-42F2-A445-D02A8ABA1B91}" dt="2025-08-07T16:56:09.014" v="580" actId="1076"/>
          <ac:spMkLst>
            <pc:docMk/>
            <pc:sldMk cId="0" sldId="264"/>
            <ac:spMk id="10" creationId="{AFC984E4-0AB2-B30A-B416-705B87E1B4B6}"/>
          </ac:spMkLst>
        </pc:spChg>
        <pc:spChg chg="add del mod ord">
          <ac:chgData name="Milca Goncalves" userId="c7fee1af-a6be-487b-9026-f8e002ba52c9" providerId="ADAL" clId="{1708AA6D-DA80-42F2-A445-D02A8ABA1B91}" dt="2025-08-07T16:49:58.537" v="481" actId="478"/>
          <ac:spMkLst>
            <pc:docMk/>
            <pc:sldMk cId="0" sldId="264"/>
            <ac:spMk id="11" creationId="{EF28296A-8C7F-7FA0-229A-437A05E4FD08}"/>
          </ac:spMkLst>
        </pc:spChg>
        <pc:spChg chg="add del mod ord">
          <ac:chgData name="Milca Goncalves" userId="c7fee1af-a6be-487b-9026-f8e002ba52c9" providerId="ADAL" clId="{1708AA6D-DA80-42F2-A445-D02A8ABA1B91}" dt="2025-08-07T16:49:56.366" v="480" actId="478"/>
          <ac:spMkLst>
            <pc:docMk/>
            <pc:sldMk cId="0" sldId="264"/>
            <ac:spMk id="12" creationId="{BD46FF74-C166-9E3A-8F20-3B4162083416}"/>
          </ac:spMkLst>
        </pc:spChg>
        <pc:spChg chg="add del mod">
          <ac:chgData name="Milca Goncalves" userId="c7fee1af-a6be-487b-9026-f8e002ba52c9" providerId="ADAL" clId="{1708AA6D-DA80-42F2-A445-D02A8ABA1B91}" dt="2025-08-07T16:46:11.416" v="473" actId="478"/>
          <ac:spMkLst>
            <pc:docMk/>
            <pc:sldMk cId="0" sldId="264"/>
            <ac:spMk id="13" creationId="{F3D0E962-F31E-FE3F-B135-9EC505B71A80}"/>
          </ac:spMkLst>
        </pc:spChg>
        <pc:spChg chg="add mod">
          <ac:chgData name="Milca Goncalves" userId="c7fee1af-a6be-487b-9026-f8e002ba52c9" providerId="ADAL" clId="{1708AA6D-DA80-42F2-A445-D02A8ABA1B91}" dt="2025-08-07T16:50:48.918" v="489" actId="208"/>
          <ac:spMkLst>
            <pc:docMk/>
            <pc:sldMk cId="0" sldId="264"/>
            <ac:spMk id="14" creationId="{82204115-1589-7225-EB09-4CD1BD7ADEA6}"/>
          </ac:spMkLst>
        </pc:spChg>
        <pc:spChg chg="add mod">
          <ac:chgData name="Milca Goncalves" userId="c7fee1af-a6be-487b-9026-f8e002ba52c9" providerId="ADAL" clId="{1708AA6D-DA80-42F2-A445-D02A8ABA1B91}" dt="2025-08-07T16:55:01.628" v="566" actId="207"/>
          <ac:spMkLst>
            <pc:docMk/>
            <pc:sldMk cId="0" sldId="264"/>
            <ac:spMk id="15" creationId="{8930EFEC-0C47-A160-6122-0B1E1CCB9E4F}"/>
          </ac:spMkLst>
        </pc:spChg>
        <pc:spChg chg="add mod">
          <ac:chgData name="Milca Goncalves" userId="c7fee1af-a6be-487b-9026-f8e002ba52c9" providerId="ADAL" clId="{1708AA6D-DA80-42F2-A445-D02A8ABA1B91}" dt="2025-08-07T16:50:48.918" v="489" actId="208"/>
          <ac:spMkLst>
            <pc:docMk/>
            <pc:sldMk cId="0" sldId="264"/>
            <ac:spMk id="16" creationId="{F7734B4E-E2F4-C0BB-0496-08675266DB40}"/>
          </ac:spMkLst>
        </pc:spChg>
        <pc:spChg chg="add mod">
          <ac:chgData name="Milca Goncalves" userId="c7fee1af-a6be-487b-9026-f8e002ba52c9" providerId="ADAL" clId="{1708AA6D-DA80-42F2-A445-D02A8ABA1B91}" dt="2025-08-07T16:54:54.213" v="565" actId="207"/>
          <ac:spMkLst>
            <pc:docMk/>
            <pc:sldMk cId="0" sldId="264"/>
            <ac:spMk id="17" creationId="{A46DB33A-881E-D74E-C01F-FDC91844B6D2}"/>
          </ac:spMkLst>
        </pc:spChg>
        <pc:spChg chg="add mod">
          <ac:chgData name="Milca Goncalves" userId="c7fee1af-a6be-487b-9026-f8e002ba52c9" providerId="ADAL" clId="{1708AA6D-DA80-42F2-A445-D02A8ABA1B91}" dt="2025-08-07T16:55:08.377" v="567" actId="207"/>
          <ac:spMkLst>
            <pc:docMk/>
            <pc:sldMk cId="0" sldId="264"/>
            <ac:spMk id="18" creationId="{E34A69BA-F76C-8F28-9DEA-62F2CBF92BB4}"/>
          </ac:spMkLst>
        </pc:spChg>
        <pc:spChg chg="add mod">
          <ac:chgData name="Milca Goncalves" userId="c7fee1af-a6be-487b-9026-f8e002ba52c9" providerId="ADAL" clId="{1708AA6D-DA80-42F2-A445-D02A8ABA1B91}" dt="2025-08-07T16:54:54.213" v="565" actId="207"/>
          <ac:spMkLst>
            <pc:docMk/>
            <pc:sldMk cId="0" sldId="264"/>
            <ac:spMk id="19" creationId="{CAFF26AF-E396-18F5-B38E-210A9BA7692B}"/>
          </ac:spMkLst>
        </pc:spChg>
        <pc:spChg chg="add del">
          <ac:chgData name="Milca Goncalves" userId="c7fee1af-a6be-487b-9026-f8e002ba52c9" providerId="ADAL" clId="{1708AA6D-DA80-42F2-A445-D02A8ABA1B91}" dt="2025-08-07T16:52:13.827" v="500" actId="478"/>
          <ac:spMkLst>
            <pc:docMk/>
            <pc:sldMk cId="0" sldId="264"/>
            <ac:spMk id="20" creationId="{C0D99F3B-8DC4-3027-CCDA-D06E2EF6A181}"/>
          </ac:spMkLst>
        </pc:spChg>
        <pc:spChg chg="add mod">
          <ac:chgData name="Milca Goncalves" userId="c7fee1af-a6be-487b-9026-f8e002ba52c9" providerId="ADAL" clId="{1708AA6D-DA80-42F2-A445-D02A8ABA1B91}" dt="2025-08-07T16:54:44.802" v="564" actId="207"/>
          <ac:spMkLst>
            <pc:docMk/>
            <pc:sldMk cId="0" sldId="264"/>
            <ac:spMk id="21" creationId="{4D5CB708-83FD-CFE5-95EF-50C521638436}"/>
          </ac:spMkLst>
        </pc:spChg>
        <pc:spChg chg="add mod">
          <ac:chgData name="Milca Goncalves" userId="c7fee1af-a6be-487b-9026-f8e002ba52c9" providerId="ADAL" clId="{1708AA6D-DA80-42F2-A445-D02A8ABA1B91}" dt="2025-08-07T16:54:44.802" v="564" actId="207"/>
          <ac:spMkLst>
            <pc:docMk/>
            <pc:sldMk cId="0" sldId="264"/>
            <ac:spMk id="22" creationId="{3488D3E4-584E-5981-71EA-6F1F6B8D588F}"/>
          </ac:spMkLst>
        </pc:spChg>
        <pc:spChg chg="add mod">
          <ac:chgData name="Milca Goncalves" userId="c7fee1af-a6be-487b-9026-f8e002ba52c9" providerId="ADAL" clId="{1708AA6D-DA80-42F2-A445-D02A8ABA1B91}" dt="2025-08-07T16:54:44.802" v="564" actId="207"/>
          <ac:spMkLst>
            <pc:docMk/>
            <pc:sldMk cId="0" sldId="264"/>
            <ac:spMk id="23" creationId="{D44C4F8A-ECFA-37F6-CA0A-5D557868A425}"/>
          </ac:spMkLst>
        </pc:spChg>
        <pc:spChg chg="del">
          <ac:chgData name="Milca Goncalves" userId="c7fee1af-a6be-487b-9026-f8e002ba52c9" providerId="ADAL" clId="{1708AA6D-DA80-42F2-A445-D02A8ABA1B91}" dt="2025-08-07T16:39:08.967" v="426" actId="478"/>
          <ac:spMkLst>
            <pc:docMk/>
            <pc:sldMk cId="0" sldId="264"/>
            <ac:spMk id="133" creationId="{00000000-0000-0000-0000-000000000000}"/>
          </ac:spMkLst>
        </pc:spChg>
        <pc:picChg chg="del mod">
          <ac:chgData name="Milca Goncalves" userId="c7fee1af-a6be-487b-9026-f8e002ba52c9" providerId="ADAL" clId="{1708AA6D-DA80-42F2-A445-D02A8ABA1B91}" dt="2025-08-07T16:46:43.169" v="478" actId="478"/>
          <ac:picMkLst>
            <pc:docMk/>
            <pc:sldMk cId="0" sldId="264"/>
            <ac:picMk id="3" creationId="{3E8736FB-F50D-E4B1-9BB4-9F9C669FCF47}"/>
          </ac:picMkLst>
        </pc:picChg>
        <pc:picChg chg="add del mod">
          <ac:chgData name="Milca Goncalves" userId="c7fee1af-a6be-487b-9026-f8e002ba52c9" providerId="ADAL" clId="{1708AA6D-DA80-42F2-A445-D02A8ABA1B91}" dt="2025-08-07T16:46:06.995" v="471" actId="478"/>
          <ac:picMkLst>
            <pc:docMk/>
            <pc:sldMk cId="0" sldId="264"/>
            <ac:picMk id="7" creationId="{9EF453D0-CA43-69D1-5F9E-D05B4623E9F9}"/>
          </ac:picMkLst>
        </pc:picChg>
        <pc:picChg chg="add del mod">
          <ac:chgData name="Milca Goncalves" userId="c7fee1af-a6be-487b-9026-f8e002ba52c9" providerId="ADAL" clId="{1708AA6D-DA80-42F2-A445-D02A8ABA1B91}" dt="2025-08-07T17:00:17.067" v="604" actId="478"/>
          <ac:picMkLst>
            <pc:docMk/>
            <pc:sldMk cId="0" sldId="264"/>
            <ac:picMk id="25" creationId="{D336A096-0C90-2845-7DDC-0EB146DFF7B2}"/>
          </ac:picMkLst>
        </pc:picChg>
      </pc:sldChg>
      <pc:sldChg chg="modSp mod">
        <pc:chgData name="Milca Goncalves" userId="c7fee1af-a6be-487b-9026-f8e002ba52c9" providerId="ADAL" clId="{1708AA6D-DA80-42F2-A445-D02A8ABA1B91}" dt="2025-08-07T15:49:01.059" v="3" actId="207"/>
        <pc:sldMkLst>
          <pc:docMk/>
          <pc:sldMk cId="2042049606" sldId="267"/>
        </pc:sldMkLst>
        <pc:spChg chg="mod">
          <ac:chgData name="Milca Goncalves" userId="c7fee1af-a6be-487b-9026-f8e002ba52c9" providerId="ADAL" clId="{1708AA6D-DA80-42F2-A445-D02A8ABA1B91}" dt="2025-08-07T15:49:01.059" v="3" actId="207"/>
          <ac:spMkLst>
            <pc:docMk/>
            <pc:sldMk cId="2042049606" sldId="267"/>
            <ac:spMk id="7" creationId="{DB2BC1C9-E1A9-CCDB-3F9F-11966E7A58B5}"/>
          </ac:spMkLst>
        </pc:spChg>
      </pc:sldChg>
      <pc:sldChg chg="delSp modSp del mod delAnim">
        <pc:chgData name="Milca Goncalves" userId="c7fee1af-a6be-487b-9026-f8e002ba52c9" providerId="ADAL" clId="{1708AA6D-DA80-42F2-A445-D02A8ABA1B91}" dt="2025-08-07T15:58:33.615" v="201" actId="47"/>
        <pc:sldMkLst>
          <pc:docMk/>
          <pc:sldMk cId="548062966" sldId="268"/>
        </pc:sldMkLst>
        <pc:picChg chg="del mod">
          <ac:chgData name="Milca Goncalves" userId="c7fee1af-a6be-487b-9026-f8e002ba52c9" providerId="ADAL" clId="{1708AA6D-DA80-42F2-A445-D02A8ABA1B91}" dt="2025-08-07T15:58:07.939" v="185" actId="21"/>
          <ac:picMkLst>
            <pc:docMk/>
            <pc:sldMk cId="548062966" sldId="268"/>
            <ac:picMk id="7" creationId="{792C8D7A-2170-9A2C-A363-8CD77074E88D}"/>
          </ac:picMkLst>
        </pc:picChg>
      </pc:sldChg>
      <pc:sldChg chg="addSp delSp modSp new mod modAnim">
        <pc:chgData name="Milca Goncalves" userId="c7fee1af-a6be-487b-9026-f8e002ba52c9" providerId="ADAL" clId="{1708AA6D-DA80-42F2-A445-D02A8ABA1B91}" dt="2025-08-07T15:58:25.331" v="200" actId="1036"/>
        <pc:sldMkLst>
          <pc:docMk/>
          <pc:sldMk cId="1547460572" sldId="269"/>
        </pc:sldMkLst>
        <pc:spChg chg="del">
          <ac:chgData name="Milca Goncalves" userId="c7fee1af-a6be-487b-9026-f8e002ba52c9" providerId="ADAL" clId="{1708AA6D-DA80-42F2-A445-D02A8ABA1B91}" dt="2025-08-07T15:58:05.040" v="184" actId="478"/>
          <ac:spMkLst>
            <pc:docMk/>
            <pc:sldMk cId="1547460572" sldId="269"/>
            <ac:spMk id="2" creationId="{5D002A0B-5A4D-A4CD-41B1-3B769A46B53B}"/>
          </ac:spMkLst>
        </pc:spChg>
        <pc:picChg chg="add mod">
          <ac:chgData name="Milca Goncalves" userId="c7fee1af-a6be-487b-9026-f8e002ba52c9" providerId="ADAL" clId="{1708AA6D-DA80-42F2-A445-D02A8ABA1B91}" dt="2025-08-07T15:58:02.390" v="183"/>
          <ac:picMkLst>
            <pc:docMk/>
            <pc:sldMk cId="1547460572" sldId="269"/>
            <ac:picMk id="3" creationId="{CC19914D-CC41-73D4-1D28-F9A8CC1340D8}"/>
          </ac:picMkLst>
        </pc:picChg>
        <pc:picChg chg="add mod">
          <ac:chgData name="Milca Goncalves" userId="c7fee1af-a6be-487b-9026-f8e002ba52c9" providerId="ADAL" clId="{1708AA6D-DA80-42F2-A445-D02A8ABA1B91}" dt="2025-08-07T15:58:02.390" v="183"/>
          <ac:picMkLst>
            <pc:docMk/>
            <pc:sldMk cId="1547460572" sldId="269"/>
            <ac:picMk id="4" creationId="{118C2BC1-BD62-DA2C-192E-D8A71D75B09B}"/>
          </ac:picMkLst>
        </pc:picChg>
        <pc:picChg chg="add mod">
          <ac:chgData name="Milca Goncalves" userId="c7fee1af-a6be-487b-9026-f8e002ba52c9" providerId="ADAL" clId="{1708AA6D-DA80-42F2-A445-D02A8ABA1B91}" dt="2025-08-07T15:58:02.390" v="183"/>
          <ac:picMkLst>
            <pc:docMk/>
            <pc:sldMk cId="1547460572" sldId="269"/>
            <ac:picMk id="5" creationId="{D4C5D774-5E29-2620-313F-50E5D41C3E7E}"/>
          </ac:picMkLst>
        </pc:picChg>
        <pc:picChg chg="add mod">
          <ac:chgData name="Milca Goncalves" userId="c7fee1af-a6be-487b-9026-f8e002ba52c9" providerId="ADAL" clId="{1708AA6D-DA80-42F2-A445-D02A8ABA1B91}" dt="2025-08-07T15:58:02.390" v="183"/>
          <ac:picMkLst>
            <pc:docMk/>
            <pc:sldMk cId="1547460572" sldId="269"/>
            <ac:picMk id="6" creationId="{9221749C-F898-6581-68BC-B874EE298798}"/>
          </ac:picMkLst>
        </pc:picChg>
        <pc:picChg chg="add mod ord">
          <ac:chgData name="Milca Goncalves" userId="c7fee1af-a6be-487b-9026-f8e002ba52c9" providerId="ADAL" clId="{1708AA6D-DA80-42F2-A445-D02A8ABA1B91}" dt="2025-08-07T15:58:25.331" v="200" actId="1036"/>
          <ac:picMkLst>
            <pc:docMk/>
            <pc:sldMk cId="1547460572" sldId="269"/>
            <ac:picMk id="7" creationId="{792C8D7A-2170-9A2C-A363-8CD77074E88D}"/>
          </ac:picMkLst>
        </pc:picChg>
      </pc:sldChg>
      <pc:sldChg chg="addSp delSp modSp new del mod modAnim">
        <pc:chgData name="Milca Goncalves" userId="c7fee1af-a6be-487b-9026-f8e002ba52c9" providerId="ADAL" clId="{1708AA6D-DA80-42F2-A445-D02A8ABA1B91}" dt="2025-08-07T15:53:57.217" v="63" actId="680"/>
        <pc:sldMkLst>
          <pc:docMk/>
          <pc:sldMk cId="2269170030" sldId="269"/>
        </pc:sldMkLst>
        <pc:spChg chg="mod">
          <ac:chgData name="Milca Goncalves" userId="c7fee1af-a6be-487b-9026-f8e002ba52c9" providerId="ADAL" clId="{1708AA6D-DA80-42F2-A445-D02A8ABA1B91}" dt="2025-08-07T15:52:28.736" v="41"/>
          <ac:spMkLst>
            <pc:docMk/>
            <pc:sldMk cId="2269170030" sldId="269"/>
            <ac:spMk id="2" creationId="{14468B8A-3522-9D84-A81F-257519A613B8}"/>
          </ac:spMkLst>
        </pc:spChg>
        <pc:spChg chg="add del">
          <ac:chgData name="Milca Goncalves" userId="c7fee1af-a6be-487b-9026-f8e002ba52c9" providerId="ADAL" clId="{1708AA6D-DA80-42F2-A445-D02A8ABA1B91}" dt="2025-08-07T15:53:55.587" v="61" actId="478"/>
          <ac:spMkLst>
            <pc:docMk/>
            <pc:sldMk cId="2269170030" sldId="269"/>
            <ac:spMk id="3" creationId="{B9FAE34B-CC27-4F94-8C4D-7D9D56D4B5C5}"/>
          </ac:spMkLst>
        </pc:spChg>
        <pc:spChg chg="mod">
          <ac:chgData name="Milca Goncalves" userId="c7fee1af-a6be-487b-9026-f8e002ba52c9" providerId="ADAL" clId="{1708AA6D-DA80-42F2-A445-D02A8ABA1B91}" dt="2025-08-07T15:53:54.043" v="59" actId="20577"/>
          <ac:spMkLst>
            <pc:docMk/>
            <pc:sldMk cId="2269170030" sldId="269"/>
            <ac:spMk id="4" creationId="{F265AE02-614F-439B-7196-EBF3D9A85543}"/>
          </ac:spMkLst>
        </pc:spChg>
        <pc:picChg chg="add mod">
          <ac:chgData name="Milca Goncalves" userId="c7fee1af-a6be-487b-9026-f8e002ba52c9" providerId="ADAL" clId="{1708AA6D-DA80-42F2-A445-D02A8ABA1B91}" dt="2025-08-07T15:53:55.024" v="60" actId="1076"/>
          <ac:picMkLst>
            <pc:docMk/>
            <pc:sldMk cId="2269170030" sldId="269"/>
            <ac:picMk id="5" creationId="{508D46B5-2DC1-A23E-D48C-9989714C376A}"/>
          </ac:picMkLst>
        </pc:picChg>
      </pc:sldChg>
      <pc:sldChg chg="new del">
        <pc:chgData name="Milca Goncalves" userId="c7fee1af-a6be-487b-9026-f8e002ba52c9" providerId="ADAL" clId="{1708AA6D-DA80-42F2-A445-D02A8ABA1B91}" dt="2025-08-07T16:00:30.222" v="205" actId="47"/>
        <pc:sldMkLst>
          <pc:docMk/>
          <pc:sldMk cId="2132010638" sldId="270"/>
        </pc:sldMkLst>
      </pc:sldChg>
      <pc:sldChg chg="addSp delSp modSp add mod modNotesTx">
        <pc:chgData name="Milca Goncalves" userId="c7fee1af-a6be-487b-9026-f8e002ba52c9" providerId="ADAL" clId="{1708AA6D-DA80-42F2-A445-D02A8ABA1B91}" dt="2025-08-07T16:49:22.901" v="479" actId="20577"/>
        <pc:sldMkLst>
          <pc:docMk/>
          <pc:sldMk cId="3850400633" sldId="270"/>
        </pc:sldMkLst>
        <pc:spChg chg="add del mod">
          <ac:chgData name="Milca Goncalves" userId="c7fee1af-a6be-487b-9026-f8e002ba52c9" providerId="ADAL" clId="{1708AA6D-DA80-42F2-A445-D02A8ABA1B91}" dt="2025-08-07T16:24:58.665" v="395" actId="478"/>
          <ac:spMkLst>
            <pc:docMk/>
            <pc:sldMk cId="3850400633" sldId="270"/>
            <ac:spMk id="3" creationId="{16107F29-AFF1-D4F2-80EE-2043C90236C7}"/>
          </ac:spMkLst>
        </pc:spChg>
        <pc:spChg chg="add del mod">
          <ac:chgData name="Milca Goncalves" userId="c7fee1af-a6be-487b-9026-f8e002ba52c9" providerId="ADAL" clId="{1708AA6D-DA80-42F2-A445-D02A8ABA1B91}" dt="2025-08-07T16:25:53.761" v="407" actId="478"/>
          <ac:spMkLst>
            <pc:docMk/>
            <pc:sldMk cId="3850400633" sldId="270"/>
            <ac:spMk id="6" creationId="{EB51127D-5086-B8B5-C896-FFEE432E3306}"/>
          </ac:spMkLst>
        </pc:spChg>
        <pc:spChg chg="del">
          <ac:chgData name="Milca Goncalves" userId="c7fee1af-a6be-487b-9026-f8e002ba52c9" providerId="ADAL" clId="{1708AA6D-DA80-42F2-A445-D02A8ABA1B91}" dt="2025-08-07T16:25:03.549" v="396" actId="478"/>
          <ac:spMkLst>
            <pc:docMk/>
            <pc:sldMk cId="3850400633" sldId="270"/>
            <ac:spMk id="120" creationId="{00000000-0000-0000-0000-000000000000}"/>
          </ac:spMkLst>
        </pc:spChg>
        <pc:spChg chg="del">
          <ac:chgData name="Milca Goncalves" userId="c7fee1af-a6be-487b-9026-f8e002ba52c9" providerId="ADAL" clId="{1708AA6D-DA80-42F2-A445-D02A8ABA1B91}" dt="2025-08-07T16:24:56.470" v="394" actId="478"/>
          <ac:spMkLst>
            <pc:docMk/>
            <pc:sldMk cId="3850400633" sldId="270"/>
            <ac:spMk id="121" creationId="{00000000-0000-0000-0000-000000000000}"/>
          </ac:spMkLst>
        </pc:spChg>
        <pc:grpChg chg="del">
          <ac:chgData name="Milca Goncalves" userId="c7fee1af-a6be-487b-9026-f8e002ba52c9" providerId="ADAL" clId="{1708AA6D-DA80-42F2-A445-D02A8ABA1B91}" dt="2025-08-07T16:25:07.089" v="398" actId="478"/>
          <ac:grpSpMkLst>
            <pc:docMk/>
            <pc:sldMk cId="3850400633" sldId="270"/>
            <ac:grpSpMk id="4" creationId="{8958FA81-1F85-BF54-0CCE-5243CA23EDBC}"/>
          </ac:grpSpMkLst>
        </pc:grpChg>
        <pc:picChg chg="add del mod">
          <ac:chgData name="Milca Goncalves" userId="c7fee1af-a6be-487b-9026-f8e002ba52c9" providerId="ADAL" clId="{1708AA6D-DA80-42F2-A445-D02A8ABA1B91}" dt="2025-08-07T16:26:58.773" v="409" actId="478"/>
          <ac:picMkLst>
            <pc:docMk/>
            <pc:sldMk cId="3850400633" sldId="270"/>
            <ac:picMk id="8" creationId="{0BF6A3F9-5A4E-52C9-9378-37C48BD99CDE}"/>
          </ac:picMkLst>
        </pc:picChg>
        <pc:picChg chg="add del mod">
          <ac:chgData name="Milca Goncalves" userId="c7fee1af-a6be-487b-9026-f8e002ba52c9" providerId="ADAL" clId="{1708AA6D-DA80-42F2-A445-D02A8ABA1B91}" dt="2025-08-07T16:26:58.773" v="409" actId="478"/>
          <ac:picMkLst>
            <pc:docMk/>
            <pc:sldMk cId="3850400633" sldId="270"/>
            <ac:picMk id="9" creationId="{F6E070F3-1172-7AA5-9055-15E50D9F5019}"/>
          </ac:picMkLst>
        </pc:picChg>
        <pc:picChg chg="mod ord modCrop">
          <ac:chgData name="Milca Goncalves" userId="c7fee1af-a6be-487b-9026-f8e002ba52c9" providerId="ADAL" clId="{1708AA6D-DA80-42F2-A445-D02A8ABA1B91}" dt="2025-08-07T16:30:41.505" v="424" actId="14100"/>
          <ac:picMkLst>
            <pc:docMk/>
            <pc:sldMk cId="3850400633" sldId="270"/>
            <ac:picMk id="14" creationId="{CF67A42C-4A1F-7068-DF78-105B5961B8E1}"/>
          </ac:picMkLst>
        </pc:picChg>
        <pc:picChg chg="add mod">
          <ac:chgData name="Milca Goncalves" userId="c7fee1af-a6be-487b-9026-f8e002ba52c9" providerId="ADAL" clId="{1708AA6D-DA80-42F2-A445-D02A8ABA1B91}" dt="2025-08-07T16:26:17.436" v="408"/>
          <ac:picMkLst>
            <pc:docMk/>
            <pc:sldMk cId="3850400633" sldId="270"/>
            <ac:picMk id="15" creationId="{3A043623-404D-E8E4-DF9D-6175F5CAFF01}"/>
          </ac:picMkLst>
        </pc:picChg>
        <pc:picChg chg="add mod">
          <ac:chgData name="Milca Goncalves" userId="c7fee1af-a6be-487b-9026-f8e002ba52c9" providerId="ADAL" clId="{1708AA6D-DA80-42F2-A445-D02A8ABA1B91}" dt="2025-08-07T16:26:17.436" v="408"/>
          <ac:picMkLst>
            <pc:docMk/>
            <pc:sldMk cId="3850400633" sldId="270"/>
            <ac:picMk id="16" creationId="{1682C899-233C-A895-2C39-F24EB090ADB1}"/>
          </ac:picMkLst>
        </pc:picChg>
      </pc:sldChg>
      <pc:sldMasterChg chg="delSldLayout modSldLayout">
        <pc:chgData name="Milca Goncalves" userId="c7fee1af-a6be-487b-9026-f8e002ba52c9" providerId="ADAL" clId="{1708AA6D-DA80-42F2-A445-D02A8ABA1B91}" dt="2025-08-07T16:00:30.222" v="205" actId="47"/>
        <pc:sldMasterMkLst>
          <pc:docMk/>
          <pc:sldMasterMk cId="0" sldId="2147483659"/>
        </pc:sldMasterMkLst>
        <pc:sldLayoutChg chg="del">
          <pc:chgData name="Milca Goncalves" userId="c7fee1af-a6be-487b-9026-f8e002ba52c9" providerId="ADAL" clId="{1708AA6D-DA80-42F2-A445-D02A8ABA1B91}" dt="2025-08-07T16:00:30.222" v="205" actId="47"/>
          <pc:sldLayoutMkLst>
            <pc:docMk/>
            <pc:sldMasterMk cId="0" sldId="2147483659"/>
            <pc:sldLayoutMk cId="0" sldId="2147483649"/>
          </pc:sldLayoutMkLst>
        </pc:sldLayoutChg>
        <pc:sldLayoutChg chg="modSp mod">
          <pc:chgData name="Milca Goncalves" userId="c7fee1af-a6be-487b-9026-f8e002ba52c9" providerId="ADAL" clId="{1708AA6D-DA80-42F2-A445-D02A8ABA1B91}" dt="2025-08-07T15:57:28.683" v="178" actId="1076"/>
          <pc:sldLayoutMkLst>
            <pc:docMk/>
            <pc:sldMasterMk cId="0" sldId="2147483659"/>
            <pc:sldLayoutMk cId="0" sldId="2147483650"/>
          </pc:sldLayoutMkLst>
          <pc:picChg chg="mod">
            <ac:chgData name="Milca Goncalves" userId="c7fee1af-a6be-487b-9026-f8e002ba52c9" providerId="ADAL" clId="{1708AA6D-DA80-42F2-A445-D02A8ABA1B91}" dt="2025-08-07T15:57:28.683" v="178" actId="1076"/>
            <ac:picMkLst>
              <pc:docMk/>
              <pc:sldMasterMk cId="0" sldId="2147483659"/>
              <pc:sldLayoutMk cId="0" sldId="2147483650"/>
              <ac:picMk id="19" creationId="{00000000-0000-0000-0000-00000000000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321a1c19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321a1c19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Problema motivador: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Fragmentação de dados, baixa integração entre áreas e dificuldade de antecipar tendências.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Cenário competitivo: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Necessidade de decisões ágeis e baseadas em evidências.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Frase de transição: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“Como transformar complexidade em clareza estratégica?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79109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321a1c19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321a1c19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Propósito: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Criar uma plataforma estratégica de inteligência de mercado e inovação.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Por que foi criada: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(contar história do LIS com inovação aberta). Apoiar decisões com dados confiáveis, atualizados e acessíveis, automação do processo de Inteligência de Mercado.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Visão: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Democratizar o acesso à informação e fomentar uma cultura orientada a dados.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21a1c19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21a1c19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Implementação: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Plataforma baseada em AWS com automação de ingestão, análise semântica, dashboards e </a:t>
            </a:r>
            <a:r>
              <a:rPr lang="pt-BR" sz="1100" b="0" i="0" u="none" strike="noStrike" cap="non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chatbots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Equipe: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Multidisciplinar, com especialistas em inovação aberta, dados e produtos.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321a1c1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321a1c1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 que torna único: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Integração de tecnologias avançadas (</a:t>
            </a:r>
            <a:r>
              <a:rPr lang="pt-BR" sz="1100" b="0" i="0" u="none" strike="noStrike" cap="non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Textract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1100" b="0" i="0" u="none" strike="noStrike" cap="non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SageMaker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Kendra, etc.) com governança robusta.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Diferencial: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Arquitetura moderna com RAG, </a:t>
            </a:r>
            <a:r>
              <a:rPr lang="pt-BR" sz="1100" b="0" i="0" u="none" strike="noStrike" cap="non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ChromaDB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pt-BR" sz="1100" b="0" i="0" u="none" strike="noStrike" cap="non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LangChain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adaptada ao contexto corporativo.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Inspiração: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Observatório Nacional da Indústria + plataformas como ChatGPT e </a:t>
            </a:r>
            <a:r>
              <a:rPr lang="pt-BR" sz="1100" b="0" i="0" u="none" strike="noStrike" cap="non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Copilot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321a1c1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321a1c1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Destacar a importância do projeto para as 3 empresas.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A3DATA: “Para a A3Data Consultoria, empresa responsável pelo desenvolvimento, o projeto representou a aplicação bem-sucedida de uma arquitetura moderna baseada em RAG (</a:t>
            </a:r>
            <a:r>
              <a:rPr lang="pt-BR" err="1"/>
              <a:t>Retrieval-Augmented</a:t>
            </a:r>
            <a:r>
              <a:rPr lang="pt-BR"/>
              <a:t> Generation). A empresa também validou seu framework interno, que acelerou o desenvolvimento e garantiu robustez à solução. Isso reforça a capacidade da A3Data Consultoria de entregar soluções de IA corporativas com alto nível de governança e performance.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KPIs: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Validação técnica, escalabilidade, produtividade aumentada, base de conhecimento dinâmica.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Evidências: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pt-BR" sz="1100" b="0" i="0" u="none" strike="noStrike" cap="non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Chatbot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funcional, integração com bases SQL, interface intuitiva com histórico de conversas.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Impacto: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Redução de tempo de busca, maior autonomia e eficiência.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321a1c19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321a1c19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546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321a1c19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321a1c19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321a1c199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321a1c199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321a1c19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6321a1c19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Síntese de valor: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Plataforma ativa de apoio à decisão, cultura de dados, inovação sustentável.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Próximos passos: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Expansão funcional, integração com sistemas internos, replicação em outras unidades.</a:t>
            </a:r>
          </a:p>
          <a:p>
            <a:r>
              <a:rPr lang="pt-BR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Contato: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[Seu e-mail institucional] | LinkedIn | QR </a:t>
            </a:r>
            <a:r>
              <a:rPr lang="pt-BR" sz="1100" b="0" i="0" u="none" strike="noStrike" cap="none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Code</a:t>
            </a:r>
            <a:r>
              <a:rPr lang="pt-BR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para acesso ao projeto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321a1c199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6321a1c199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title="logo-4CongressoCasesOI-bg-escuro-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ogoOiweek-Latam-negativ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3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000"/>
              <a:buNone/>
              <a:defRPr sz="20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pic>
        <p:nvPicPr>
          <p:cNvPr id="19" name="Google Shape;19;p4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4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 title="100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LogoOiweek-Lat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11700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472775" y="923875"/>
            <a:ext cx="3925500" cy="3416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700"/>
              <a:buFont typeface="Kanit Light"/>
              <a:buChar char="●"/>
              <a:defRPr sz="17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115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●"/>
              <a:defRPr sz="1300"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1150">
              <a:spcBef>
                <a:spcPts val="600"/>
              </a:spcBef>
              <a:spcAft>
                <a:spcPts val="0"/>
              </a:spcAft>
              <a:buSzPts val="1300"/>
              <a:buFont typeface="Kanit Light"/>
              <a:buChar char="○"/>
              <a:defRPr sz="1300"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1150">
              <a:spcBef>
                <a:spcPts val="600"/>
              </a:spcBef>
              <a:spcAft>
                <a:spcPts val="600"/>
              </a:spcAft>
              <a:buSzPts val="1300"/>
              <a:buFont typeface="Kanit Light"/>
              <a:buChar char="■"/>
              <a:defRPr sz="1300"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6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Google Shape;38;p6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9" name="Google Shape;39;p6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45;p7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" name="Google Shape;46;p7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073000" cy="31794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600"/>
              </a:spcBef>
              <a:spcAft>
                <a:spcPts val="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92D7"/>
              </a:buClr>
              <a:buSzPts val="2100"/>
              <a:buNone/>
              <a:defRPr sz="2100">
                <a:solidFill>
                  <a:srgbClr val="F792D7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7" name="Google Shape;57;p9" title="LogoOiweek-Latam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 title="100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18000" rIns="0" bIns="180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pic>
        <p:nvPicPr>
          <p:cNvPr id="61" name="Google Shape;61;p10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10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" name="Google Shape;65;p10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 title="img-top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 title="img-botto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 title="LogoOiweek-Lat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1"/>
          <p:cNvCxnSpPr/>
          <p:nvPr/>
        </p:nvCxnSpPr>
        <p:spPr>
          <a:xfrm>
            <a:off x="8175" y="628650"/>
            <a:ext cx="7698900" cy="0"/>
          </a:xfrm>
          <a:prstGeom prst="straightConnector1">
            <a:avLst/>
          </a:prstGeom>
          <a:noFill/>
          <a:ln w="9525" cap="flat" cmpd="sng">
            <a:solidFill>
              <a:srgbClr val="C15CB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" name="Google Shape;71;p11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600"/>
              </a:spcBef>
              <a:spcAft>
                <a:spcPts val="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5575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375"/>
            <a:ext cx="8520600" cy="24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lvl="2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lvl="3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lvl="4" indent="-317500"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lvl="5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lvl="6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lvl="7" indent="-317500">
              <a:spcBef>
                <a:spcPts val="600"/>
              </a:spcBef>
              <a:spcAft>
                <a:spcPts val="0"/>
              </a:spcAft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lvl="8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pt-br/video/uma-mulher-olhando-graficos-em-um-smart-pad-em-uma-reuniao-de-negocios-3245638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gif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3" title="logo-4CongressoCasesOI-bg-escuro-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850" y="162925"/>
            <a:ext cx="1894349" cy="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100O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1627" y="4371250"/>
            <a:ext cx="499400" cy="4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LogoOiweek-Latam-negativ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7074" y="4333450"/>
            <a:ext cx="1278523" cy="5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8308125" y="4114150"/>
            <a:ext cx="746400" cy="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REALIZAÇÃO:</a:t>
            </a:r>
            <a:endParaRPr sz="7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272850" y="1689475"/>
            <a:ext cx="5837465" cy="954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Observatório de Tendências: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i="1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Transformando Dados em Decisões Estratégicas</a:t>
            </a:r>
            <a:endParaRPr sz="2000" i="1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272849" y="3760965"/>
            <a:ext cx="887115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Milca Gonçalves, Isabelle Pedroso, Arthur Gaia, Julia Lima, Fablo Abreu e Carlos Bokor</a:t>
            </a:r>
          </a:p>
        </p:txBody>
      </p:sp>
      <p:sp>
        <p:nvSpPr>
          <p:cNvPr id="85" name="Google Shape;85;p13"/>
          <p:cNvSpPr txBox="1"/>
          <p:nvPr/>
        </p:nvSpPr>
        <p:spPr>
          <a:xfrm>
            <a:off x="272849" y="4159315"/>
            <a:ext cx="55158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C4EC"/>
                </a:solidFill>
                <a:latin typeface="Kanit Light"/>
                <a:ea typeface="Kanit Light"/>
                <a:cs typeface="Kanit Light"/>
                <a:sym typeface="Kanit Light"/>
              </a:rPr>
              <a:t>Grupo Petrópolis, AWS e A3Data Consultoria</a:t>
            </a:r>
            <a:endParaRPr sz="1800" i="1">
              <a:solidFill>
                <a:srgbClr val="FFC4EC"/>
              </a:solidFill>
              <a:latin typeface="Kanit Light"/>
              <a:ea typeface="Kanit Light"/>
              <a:cs typeface="Kanit Light"/>
              <a:sym typeface="Kani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Contexto &amp; Desafio</a:t>
            </a:r>
            <a:endParaRPr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B2BC1C9-E1A9-CCDB-3F9F-11966E7A58B5}"/>
              </a:ext>
            </a:extLst>
          </p:cNvPr>
          <p:cNvSpPr/>
          <p:nvPr/>
        </p:nvSpPr>
        <p:spPr>
          <a:xfrm>
            <a:off x="0" y="1477818"/>
            <a:ext cx="9144000" cy="2123356"/>
          </a:xfrm>
          <a:prstGeom prst="rect">
            <a:avLst/>
          </a:prstGeom>
          <a:solidFill>
            <a:srgbClr val="6224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D877B68-823A-F1BE-7A9E-55F75422E1EF}"/>
              </a:ext>
            </a:extLst>
          </p:cNvPr>
          <p:cNvSpPr txBox="1"/>
          <p:nvPr/>
        </p:nvSpPr>
        <p:spPr>
          <a:xfrm>
            <a:off x="21116" y="2690709"/>
            <a:ext cx="1754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Integração (fragmentação de dados)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A3128B3-4B0D-759E-B3BC-274B8AF757F2}"/>
              </a:ext>
            </a:extLst>
          </p:cNvPr>
          <p:cNvSpPr txBox="1"/>
          <p:nvPr/>
        </p:nvSpPr>
        <p:spPr>
          <a:xfrm>
            <a:off x="1809921" y="2688509"/>
            <a:ext cx="1754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Antecipação de tendências para decisão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7F4971-F88D-73A8-9A41-5D8B091E1B9F}"/>
              </a:ext>
            </a:extLst>
          </p:cNvPr>
          <p:cNvSpPr txBox="1"/>
          <p:nvPr/>
        </p:nvSpPr>
        <p:spPr>
          <a:xfrm>
            <a:off x="3694898" y="2690708"/>
            <a:ext cx="17542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Parcerias de inovação aberta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AF71D57-3BA8-0CF8-0223-CFC53EFC61FA}"/>
              </a:ext>
            </a:extLst>
          </p:cNvPr>
          <p:cNvSpPr txBox="1"/>
          <p:nvPr/>
        </p:nvSpPr>
        <p:spPr>
          <a:xfrm>
            <a:off x="5518304" y="2688509"/>
            <a:ext cx="18714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Posicionamento e retorno de investimento de marcas</a:t>
            </a:r>
          </a:p>
          <a:p>
            <a:pPr algn="ctr"/>
            <a:endParaRPr lang="pt-BR" sz="1200">
              <a:solidFill>
                <a:schemeClr val="bg1"/>
              </a:solidFill>
              <a:latin typeface="Kanit Light"/>
              <a:cs typeface="Kanit Light"/>
              <a:sym typeface="Kanit Light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35CB06F-06C5-8E1E-4451-96435E01CCDC}"/>
              </a:ext>
            </a:extLst>
          </p:cNvPr>
          <p:cNvSpPr txBox="1"/>
          <p:nvPr/>
        </p:nvSpPr>
        <p:spPr>
          <a:xfrm>
            <a:off x="7403281" y="2688509"/>
            <a:ext cx="1754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Decisões ágeis e baseadas em evidências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7106FB85-D772-DE9D-18EA-F4F307DAD4C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618314" y="1892983"/>
            <a:ext cx="559808" cy="559808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AC009068-3210-E0FC-6518-B2A8279F5AE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2359132" y="1883714"/>
            <a:ext cx="655782" cy="655782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D3E2E507-3C8C-FD74-88B7-741CA278D5A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4195924" y="1883714"/>
            <a:ext cx="711200" cy="711200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2A298056-9A59-6F25-F35C-1F60E16BEBA8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6055412" y="1839341"/>
            <a:ext cx="743922" cy="743922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F5229E7B-DE60-C143-136C-88D2FFD4A241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</a:blip>
          <a:stretch>
            <a:fillRect/>
          </a:stretch>
        </p:blipFill>
        <p:spPr>
          <a:xfrm>
            <a:off x="7869904" y="1892983"/>
            <a:ext cx="655782" cy="65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049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3;p9">
            <a:extLst>
              <a:ext uri="{FF2B5EF4-FFF2-40B4-BE49-F238E27FC236}">
                <a16:creationId xmlns:a16="http://schemas.microsoft.com/office/drawing/2014/main" id="{1CC20B9A-5402-5A9A-EF99-15387F88F125}"/>
              </a:ext>
            </a:extLst>
          </p:cNvPr>
          <p:cNvSpPr/>
          <p:nvPr/>
        </p:nvSpPr>
        <p:spPr>
          <a:xfrm>
            <a:off x="5836596" y="1374390"/>
            <a:ext cx="3307404" cy="2421962"/>
          </a:xfrm>
          <a:prstGeom prst="rect">
            <a:avLst/>
          </a:prstGeom>
          <a:solidFill>
            <a:srgbClr val="62245A"/>
          </a:solidFill>
          <a:ln>
            <a:solidFill>
              <a:srgbClr val="62245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 da Iniciativa</a:t>
            </a:r>
            <a:endParaRPr/>
          </a:p>
        </p:txBody>
      </p:sp>
      <p:sp>
        <p:nvSpPr>
          <p:cNvPr id="3" name="CaixaDeTexto 4">
            <a:extLst>
              <a:ext uri="{FF2B5EF4-FFF2-40B4-BE49-F238E27FC236}">
                <a16:creationId xmlns:a16="http://schemas.microsoft.com/office/drawing/2014/main" id="{376F69B9-9869-2781-3D9B-D71EC1E1473D}"/>
              </a:ext>
            </a:extLst>
          </p:cNvPr>
          <p:cNvSpPr txBox="1"/>
          <p:nvPr/>
        </p:nvSpPr>
        <p:spPr>
          <a:xfrm>
            <a:off x="279524" y="1448363"/>
            <a:ext cx="429247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pt-BR" b="1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Propósito: </a:t>
            </a:r>
            <a:r>
              <a:rPr lang="pt-BR">
                <a:latin typeface="Kanit Light" panose="020B0604020202020204" charset="-34"/>
                <a:cs typeface="Kanit Light" panose="020B0604020202020204" charset="-34"/>
              </a:rPr>
              <a:t>Criar plataforma estratégica para apoio de decisões baseada em dados confiáveis e atualizados, além de fomentar uma cultura orientada a dados na organização.</a:t>
            </a:r>
            <a:endParaRPr lang="pt-BR">
              <a:solidFill>
                <a:srgbClr val="FFFFFF"/>
              </a:solidFill>
              <a:latin typeface="Kanit Light" panose="020B0604020202020204" charset="-34"/>
              <a:cs typeface="Kanit Light" panose="020B0604020202020204" charset="-34"/>
              <a:sym typeface="Kanit Light"/>
            </a:endParaRPr>
          </a:p>
          <a:p>
            <a:pPr algn="just"/>
            <a:endParaRPr lang="pt-BR">
              <a:latin typeface="Kanit Light" panose="020B0604020202020204" charset="-34"/>
              <a:cs typeface="Kanit Light" panose="020B0604020202020204" charset="-34"/>
            </a:endParaRPr>
          </a:p>
          <a:p>
            <a:pPr algn="just"/>
            <a:r>
              <a:rPr lang="pt-BR" b="1">
                <a:solidFill>
                  <a:srgbClr val="803176"/>
                </a:solidFill>
                <a:latin typeface="Kanit Light" panose="020B0604020202020204" charset="-34"/>
                <a:cs typeface="Kanit Light" panose="020B0604020202020204" charset="-34"/>
              </a:rPr>
              <a:t>Relevância pra Comunidade: </a:t>
            </a:r>
            <a:r>
              <a:rPr lang="pt-BR">
                <a:latin typeface="Kanit Light" panose="020B0604020202020204" charset="-34"/>
                <a:cs typeface="Kanit Light" panose="020B0604020202020204" charset="-34"/>
              </a:rPr>
              <a:t>O Observatório LIS exemplifica como a colaboração entre indústria, tecnologia e ciência pode transformar dados dispersos em inteligência estratégica, acelerando a inovação aberta com escala e propósito.</a:t>
            </a:r>
          </a:p>
        </p:txBody>
      </p:sp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900BE3DC-0F65-CD6E-3737-6906DCA12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278" y="823629"/>
            <a:ext cx="1838325" cy="561975"/>
          </a:xfrm>
          <a:prstGeom prst="rect">
            <a:avLst/>
          </a:prstGeom>
        </p:spPr>
      </p:pic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CEE21973-5DE1-35F8-359F-BB40BD1198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895" t="32647" r="20105" b="34129"/>
          <a:stretch>
            <a:fillRect/>
          </a:stretch>
        </p:blipFill>
        <p:spPr>
          <a:xfrm>
            <a:off x="6512953" y="704172"/>
            <a:ext cx="1838423" cy="55416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B89156C-42B9-326D-BFDA-B6DB4EA98B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062" r="-199" b="-313"/>
          <a:stretch>
            <a:fillRect/>
          </a:stretch>
        </p:blipFill>
        <p:spPr>
          <a:xfrm>
            <a:off x="4761363" y="1537431"/>
            <a:ext cx="4295645" cy="20846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Gráfico, Gráfico de radar&#10;&#10;O conteúdo gerado por IA pode estar incorreto.">
            <a:extLst>
              <a:ext uri="{FF2B5EF4-FFF2-40B4-BE49-F238E27FC236}">
                <a16:creationId xmlns:a16="http://schemas.microsoft.com/office/drawing/2014/main" id="{F41B5705-4F04-8182-87C2-5E284093F4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779" y="416379"/>
            <a:ext cx="7754319" cy="4361804"/>
          </a:xfrm>
          <a:prstGeom prst="rect">
            <a:avLst/>
          </a:prstGeom>
        </p:spPr>
      </p:pic>
      <p:pic>
        <p:nvPicPr>
          <p:cNvPr id="3" name="Google Shape;19;p4" title="img-top.png">
            <a:extLst>
              <a:ext uri="{FF2B5EF4-FFF2-40B4-BE49-F238E27FC236}">
                <a16:creationId xmlns:a16="http://schemas.microsoft.com/office/drawing/2014/main" id="{CC19914D-CC41-73D4-1D28-F9A8CC1340D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;p4" title="img-bottom.png">
            <a:extLst>
              <a:ext uri="{FF2B5EF4-FFF2-40B4-BE49-F238E27FC236}">
                <a16:creationId xmlns:a16="http://schemas.microsoft.com/office/drawing/2014/main" id="{118C2BC1-BD62-DA2C-192E-D8A71D75B09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1;p4" title="100OS.png">
            <a:extLst>
              <a:ext uri="{FF2B5EF4-FFF2-40B4-BE49-F238E27FC236}">
                <a16:creationId xmlns:a16="http://schemas.microsoft.com/office/drawing/2014/main" id="{D4C5D774-5E29-2620-313F-50E5D41C3E7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3875" y="4724000"/>
            <a:ext cx="324225" cy="32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2;p4" title="LogoOiweek-Latam.png">
            <a:extLst>
              <a:ext uri="{FF2B5EF4-FFF2-40B4-BE49-F238E27FC236}">
                <a16:creationId xmlns:a16="http://schemas.microsoft.com/office/drawing/2014/main" id="{9221749C-F898-6581-68BC-B874EE298798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82776" y="4723996"/>
            <a:ext cx="720922" cy="324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7460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Tipo de Caso &amp; Descrição da Prática</a:t>
            </a:r>
            <a:br>
              <a:rPr lang="pt-BR"/>
            </a:br>
            <a:endParaRPr/>
          </a:p>
        </p:txBody>
      </p:sp>
      <p:pic>
        <p:nvPicPr>
          <p:cNvPr id="7" name="Imagem 6" descr="Uma imagem contendo computador&#10;&#10;O conteúdo gerado por IA pode estar incorreto.">
            <a:extLst>
              <a:ext uri="{FF2B5EF4-FFF2-40B4-BE49-F238E27FC236}">
                <a16:creationId xmlns:a16="http://schemas.microsoft.com/office/drawing/2014/main" id="{8221A0B9-DD92-8F00-DBBC-2DA303F405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132082" y="1145568"/>
            <a:ext cx="6011917" cy="3378697"/>
          </a:xfrm>
          <a:prstGeom prst="rect">
            <a:avLst/>
          </a:prstGeom>
        </p:spPr>
      </p:pic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4681632" y="1978672"/>
            <a:ext cx="3922068" cy="1615776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139700" lvl="0" indent="0" algn="l" rtl="0"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pt-BR" b="1">
                <a:solidFill>
                  <a:srgbClr val="62245A"/>
                </a:solidFill>
                <a:latin typeface="Kanit Light" panose="020B0604020202020204" charset="-34"/>
                <a:cs typeface="Kanit Light" panose="020B0604020202020204" charset="-34"/>
              </a:rPr>
              <a:t>Descrição sucinta do que foi implementado:</a:t>
            </a:r>
          </a:p>
          <a:p>
            <a:pPr marL="139700" lvl="0" indent="0" algn="l" rtl="0"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pt-BR" b="1">
                <a:solidFill>
                  <a:srgbClr val="62245A"/>
                </a:solidFill>
                <a:latin typeface="Kanit Light" panose="020B0604020202020204" charset="-34"/>
                <a:cs typeface="Kanit Light" panose="020B0604020202020204" charset="-34"/>
                <a:sym typeface="Arial"/>
              </a:rPr>
              <a:t>Implementação: </a:t>
            </a:r>
            <a:r>
              <a:rPr lang="pt-BR"/>
              <a:t>Plataforma baseada em AWS com automação de ingestão, análise semântica, </a:t>
            </a:r>
            <a:r>
              <a:rPr lang="pt-BR" i="1"/>
              <a:t>dashboards </a:t>
            </a:r>
            <a:r>
              <a:rPr lang="pt-BR"/>
              <a:t>e</a:t>
            </a:r>
            <a:r>
              <a:rPr lang="pt-BR" i="1"/>
              <a:t> </a:t>
            </a:r>
            <a:r>
              <a:rPr lang="pt-BR" i="1" err="1"/>
              <a:t>chatbots</a:t>
            </a:r>
            <a:r>
              <a:rPr lang="pt-BR"/>
              <a:t>.</a:t>
            </a:r>
          </a:p>
          <a:p>
            <a:pPr marL="139700" lvl="0" indent="0" algn="l" rtl="0"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pt-BR" b="1">
                <a:solidFill>
                  <a:srgbClr val="62245A"/>
                </a:solidFill>
                <a:latin typeface="Kanit Light" panose="020B0604020202020204" charset="-34"/>
                <a:cs typeface="Kanit Light" panose="020B0604020202020204" charset="-34"/>
              </a:rPr>
              <a:t>Equipe: </a:t>
            </a:r>
            <a:r>
              <a:rPr lang="pt-BR"/>
              <a:t>Multidisciplinar, com especialistas em inovação aberta, dados e produtos.</a:t>
            </a:r>
            <a:br>
              <a:rPr lang="pt-BR"/>
            </a:br>
            <a:endParaRPr lang="pt-BR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/>
          </a:p>
        </p:txBody>
      </p:sp>
      <p:sp>
        <p:nvSpPr>
          <p:cNvPr id="2" name="Google Shape;53;p9">
            <a:extLst>
              <a:ext uri="{FF2B5EF4-FFF2-40B4-BE49-F238E27FC236}">
                <a16:creationId xmlns:a16="http://schemas.microsoft.com/office/drawing/2014/main" id="{20A7A0DC-B718-183F-44A3-2CF7861DC268}"/>
              </a:ext>
            </a:extLst>
          </p:cNvPr>
          <p:cNvSpPr/>
          <p:nvPr/>
        </p:nvSpPr>
        <p:spPr>
          <a:xfrm>
            <a:off x="540300" y="1917727"/>
            <a:ext cx="4141332" cy="1687231"/>
          </a:xfrm>
          <a:prstGeom prst="rect">
            <a:avLst/>
          </a:prstGeom>
          <a:solidFill>
            <a:srgbClr val="62245A"/>
          </a:solidFill>
          <a:ln>
            <a:solidFill>
              <a:srgbClr val="62245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C0F2F29-81C5-E874-BA0C-8D63F2F6E5FB}"/>
              </a:ext>
            </a:extLst>
          </p:cNvPr>
          <p:cNvSpPr txBox="1"/>
          <p:nvPr/>
        </p:nvSpPr>
        <p:spPr>
          <a:xfrm>
            <a:off x="649932" y="2020712"/>
            <a:ext cx="3922068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</a:pPr>
            <a:r>
              <a:rPr lang="pt-BR" b="1">
                <a:solidFill>
                  <a:schemeClr val="bg1"/>
                </a:solidFill>
                <a:latin typeface="Kanit Light" panose="020B0604020202020204" charset="-34"/>
                <a:cs typeface="Kanit Light" panose="020B0604020202020204" charset="-34"/>
                <a:sym typeface="Kanit Light"/>
              </a:rPr>
              <a:t>Identifique qual dos tipos aceitos se aplica:</a:t>
            </a:r>
          </a:p>
          <a:p>
            <a:pPr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</a:pPr>
            <a:endParaRPr lang="pt-BR" b="1">
              <a:solidFill>
                <a:schemeClr val="bg1"/>
              </a:solidFill>
              <a:latin typeface="Kanit Light" panose="020B0604020202020204" charset="-34"/>
              <a:cs typeface="Kanit Light" panose="020B0604020202020204" charset="-34"/>
              <a:sym typeface="Kanit Light"/>
            </a:endParaRPr>
          </a:p>
          <a:p>
            <a:pPr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</a:pPr>
            <a:r>
              <a:rPr lang="pt-BR" b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1. </a:t>
            </a:r>
            <a:r>
              <a:rPr lang="pt-BR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Desenvolvimento conjunto de soluções, processos ou produtos.</a:t>
            </a:r>
          </a:p>
          <a:p>
            <a:pPr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</a:pPr>
            <a:r>
              <a:rPr lang="pt-BR" b="1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2. </a:t>
            </a:r>
            <a:r>
              <a:rPr lang="pt-BR">
                <a:solidFill>
                  <a:schemeClr val="bg1"/>
                </a:solidFill>
                <a:latin typeface="Kanit Light"/>
                <a:cs typeface="Kanit Light"/>
                <a:sym typeface="Kanit Light"/>
              </a:rPr>
              <a:t>Investimentos colaborativos em inovação.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100" y="6537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Originalidade &amp; Inovação</a:t>
            </a:r>
            <a:endParaRPr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7D664FD-63E6-5519-4BCC-623E3EDC87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09" t="18618" r="5670" b="15918"/>
          <a:stretch>
            <a:fillRect/>
          </a:stretch>
        </p:blipFill>
        <p:spPr>
          <a:xfrm>
            <a:off x="721057" y="2432190"/>
            <a:ext cx="1536569" cy="626220"/>
          </a:xfrm>
          <a:prstGeom prst="rect">
            <a:avLst/>
          </a:prstGeom>
        </p:spPr>
      </p:pic>
      <p:pic>
        <p:nvPicPr>
          <p:cNvPr id="1026" name="Picture 2" descr="亚马逊云科技学习社区">
            <a:extLst>
              <a:ext uri="{FF2B5EF4-FFF2-40B4-BE49-F238E27FC236}">
                <a16:creationId xmlns:a16="http://schemas.microsoft.com/office/drawing/2014/main" id="{618939AB-C326-0F97-2896-307577D58C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4" t="9181" r="14492" b="8423"/>
          <a:stretch>
            <a:fillRect/>
          </a:stretch>
        </p:blipFill>
        <p:spPr bwMode="auto">
          <a:xfrm>
            <a:off x="796471" y="3236416"/>
            <a:ext cx="1385740" cy="82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Amazon Kendra と OpenAI により最新の AWS ユーザーガイドに基づいて回答するチャットアプリケーションのサンプルを試して ...">
            <a:extLst>
              <a:ext uri="{FF2B5EF4-FFF2-40B4-BE49-F238E27FC236}">
                <a16:creationId xmlns:a16="http://schemas.microsoft.com/office/drawing/2014/main" id="{A9A66EB0-9966-6691-EE49-0BFD2B42C0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75978" y="254930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A04FDF2-44AC-3964-8B7C-6C5663C9FC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636" t="15642" r="9312" b="17284"/>
          <a:stretch>
            <a:fillRect/>
          </a:stretch>
        </p:blipFill>
        <p:spPr>
          <a:xfrm>
            <a:off x="721057" y="1626325"/>
            <a:ext cx="1536569" cy="626220"/>
          </a:xfrm>
          <a:prstGeom prst="rect">
            <a:avLst/>
          </a:prstGeom>
        </p:spPr>
      </p:pic>
      <p:sp>
        <p:nvSpPr>
          <p:cNvPr id="5" name="Google Shape;115;p18">
            <a:extLst>
              <a:ext uri="{FF2B5EF4-FFF2-40B4-BE49-F238E27FC236}">
                <a16:creationId xmlns:a16="http://schemas.microsoft.com/office/drawing/2014/main" id="{6BB2AFC7-7FB1-1351-E630-469A4053A696}"/>
              </a:ext>
            </a:extLst>
          </p:cNvPr>
          <p:cNvSpPr txBox="1">
            <a:spLocks/>
          </p:cNvSpPr>
          <p:nvPr/>
        </p:nvSpPr>
        <p:spPr>
          <a:xfrm>
            <a:off x="146887" y="1027888"/>
            <a:ext cx="2684911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0" indent="0" algn="ctr">
              <a:buClr>
                <a:srgbClr val="803176"/>
              </a:buClr>
              <a:buSzPts val="2400"/>
              <a:buNone/>
            </a:pPr>
            <a:r>
              <a:rPr lang="pt-BR" sz="1600" b="1">
                <a:solidFill>
                  <a:srgbClr val="803176"/>
                </a:solidFill>
                <a:latin typeface="Kanit"/>
                <a:cs typeface="Kanit"/>
                <a:sym typeface="Arial"/>
              </a:rPr>
              <a:t>Integração de Tecnologias Avançadas</a:t>
            </a:r>
          </a:p>
        </p:txBody>
      </p:sp>
      <p:sp>
        <p:nvSpPr>
          <p:cNvPr id="6" name="Google Shape;115;p18">
            <a:extLst>
              <a:ext uri="{FF2B5EF4-FFF2-40B4-BE49-F238E27FC236}">
                <a16:creationId xmlns:a16="http://schemas.microsoft.com/office/drawing/2014/main" id="{3902DB26-5DB5-07C6-1E5A-4F75A426ED60}"/>
              </a:ext>
            </a:extLst>
          </p:cNvPr>
          <p:cNvSpPr txBox="1">
            <a:spLocks/>
          </p:cNvSpPr>
          <p:nvPr/>
        </p:nvSpPr>
        <p:spPr>
          <a:xfrm>
            <a:off x="3144701" y="1059648"/>
            <a:ext cx="2684911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rgbClr val="803176"/>
              </a:buClr>
              <a:buSzPts val="2400"/>
              <a:buFont typeface="Kanit Light"/>
              <a:buNone/>
              <a:defRPr sz="1600" b="1">
                <a:solidFill>
                  <a:srgbClr val="803176"/>
                </a:solidFill>
                <a:latin typeface="Kanit"/>
                <a:ea typeface="Kanit Light"/>
                <a:cs typeface="Kanit"/>
              </a:defRPr>
            </a:lvl1pPr>
            <a:lvl2pPr marL="9144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9pPr>
          </a:lstStyle>
          <a:p>
            <a:r>
              <a:rPr lang="pt-BR"/>
              <a:t>Arquitetura Moderna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5E36318-2903-5072-E550-6F3CB820C6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8670" y="1398295"/>
            <a:ext cx="1018094" cy="96153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93B650B-3612-0D15-88A8-25A3918010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9622" y="2650092"/>
            <a:ext cx="2083324" cy="323274"/>
          </a:xfrm>
          <a:prstGeom prst="rect">
            <a:avLst/>
          </a:prstGeom>
        </p:spPr>
      </p:pic>
      <p:sp>
        <p:nvSpPr>
          <p:cNvPr id="10" name="Google Shape;115;p18">
            <a:extLst>
              <a:ext uri="{FF2B5EF4-FFF2-40B4-BE49-F238E27FC236}">
                <a16:creationId xmlns:a16="http://schemas.microsoft.com/office/drawing/2014/main" id="{3EDB90D7-BAB9-1F9D-A9A7-83A3BF0ED4D6}"/>
              </a:ext>
            </a:extLst>
          </p:cNvPr>
          <p:cNvSpPr txBox="1">
            <a:spLocks/>
          </p:cNvSpPr>
          <p:nvPr/>
        </p:nvSpPr>
        <p:spPr>
          <a:xfrm>
            <a:off x="3217682" y="3291973"/>
            <a:ext cx="2684911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600" err="1"/>
              <a:t>Retrieval-augmented</a:t>
            </a:r>
            <a:r>
              <a:rPr lang="pt-BR" sz="1600"/>
              <a:t> </a:t>
            </a:r>
            <a:r>
              <a:rPr lang="pt-BR" sz="1600" err="1"/>
              <a:t>generation</a:t>
            </a:r>
            <a:r>
              <a:rPr lang="pt-BR" sz="1600"/>
              <a:t> (RAG) </a:t>
            </a:r>
            <a:endParaRPr lang="pt-BR" sz="1600" i="1"/>
          </a:p>
        </p:txBody>
      </p:sp>
      <p:sp>
        <p:nvSpPr>
          <p:cNvPr id="11" name="Google Shape;115;p18">
            <a:extLst>
              <a:ext uri="{FF2B5EF4-FFF2-40B4-BE49-F238E27FC236}">
                <a16:creationId xmlns:a16="http://schemas.microsoft.com/office/drawing/2014/main" id="{767FB28B-E188-1E80-77BC-BE695760C059}"/>
              </a:ext>
            </a:extLst>
          </p:cNvPr>
          <p:cNvSpPr txBox="1">
            <a:spLocks/>
          </p:cNvSpPr>
          <p:nvPr/>
        </p:nvSpPr>
        <p:spPr>
          <a:xfrm>
            <a:off x="6155287" y="1043922"/>
            <a:ext cx="2684911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rgbClr val="803176"/>
              </a:buClr>
              <a:buSzPts val="2400"/>
              <a:buFont typeface="Kanit Light"/>
              <a:buNone/>
              <a:defRPr sz="1600" b="1">
                <a:solidFill>
                  <a:srgbClr val="803176"/>
                </a:solidFill>
                <a:latin typeface="Kanit"/>
                <a:ea typeface="Kanit Light"/>
                <a:cs typeface="Kanit"/>
              </a:defRPr>
            </a:lvl1pPr>
            <a:lvl2pPr marL="9144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2pPr>
            <a:lvl3pPr marL="13716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3pPr>
            <a:lvl4pPr marL="18288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</a:defRPr>
            </a:lvl4pPr>
            <a:lvl5pPr marL="2286000" indent="-317500">
              <a:spcBef>
                <a:spcPts val="600"/>
              </a:spcBef>
              <a:buClr>
                <a:srgbClr val="C15CB4"/>
              </a:buClr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5pPr>
            <a:lvl6pPr marL="2743200" indent="-317500">
              <a:spcBef>
                <a:spcPts val="600"/>
              </a:spcBef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6pPr>
            <a:lvl7pPr marL="3200400" indent="-317500">
              <a:spcBef>
                <a:spcPts val="600"/>
              </a:spcBef>
              <a:buSzPts val="1400"/>
              <a:buFont typeface="Kanit Light"/>
              <a:buChar char="●"/>
              <a:defRPr>
                <a:latin typeface="Kanit Light"/>
                <a:ea typeface="Kanit Light"/>
                <a:cs typeface="Kanit Light"/>
              </a:defRPr>
            </a:lvl7pPr>
            <a:lvl8pPr marL="3657600" indent="-317500">
              <a:spcBef>
                <a:spcPts val="600"/>
              </a:spcBef>
              <a:buSzPts val="1400"/>
              <a:buFont typeface="Kanit Light"/>
              <a:buChar char="○"/>
              <a:defRPr>
                <a:latin typeface="Kanit Light"/>
                <a:ea typeface="Kanit Light"/>
                <a:cs typeface="Kanit Light"/>
              </a:defRPr>
            </a:lvl8pPr>
            <a:lvl9pPr marL="4114800" indent="-317500">
              <a:spcBef>
                <a:spcPts val="600"/>
              </a:spcBef>
              <a:spcAft>
                <a:spcPts val="600"/>
              </a:spcAft>
              <a:buSzPts val="1400"/>
              <a:buFont typeface="Kanit Light"/>
              <a:buChar char="■"/>
              <a:defRPr>
                <a:latin typeface="Kanit Light"/>
                <a:ea typeface="Kanit Light"/>
                <a:cs typeface="Kanit Light"/>
              </a:defRPr>
            </a:lvl9pPr>
          </a:lstStyle>
          <a:p>
            <a:r>
              <a:rPr lang="pt-BR"/>
              <a:t>Inspirações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4EDD75B-2031-23A3-A232-C1DDF4954D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4325" y="1633775"/>
            <a:ext cx="2820338" cy="378035"/>
          </a:xfrm>
          <a:prstGeom prst="rect">
            <a:avLst/>
          </a:prstGeom>
        </p:spPr>
      </p:pic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3D7B2E33-FFBD-6BAF-D81A-07F18FCC7D6C}"/>
              </a:ext>
            </a:extLst>
          </p:cNvPr>
          <p:cNvCxnSpPr/>
          <p:nvPr/>
        </p:nvCxnSpPr>
        <p:spPr>
          <a:xfrm>
            <a:off x="3144701" y="1024914"/>
            <a:ext cx="0" cy="2943774"/>
          </a:xfrm>
          <a:prstGeom prst="line">
            <a:avLst/>
          </a:prstGeom>
          <a:ln>
            <a:solidFill>
              <a:srgbClr val="C15C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9273349A-770E-2415-5DDF-AE9CB2E2BAD2}"/>
              </a:ext>
            </a:extLst>
          </p:cNvPr>
          <p:cNvCxnSpPr/>
          <p:nvPr/>
        </p:nvCxnSpPr>
        <p:spPr>
          <a:xfrm>
            <a:off x="5981968" y="1024914"/>
            <a:ext cx="0" cy="2943774"/>
          </a:xfrm>
          <a:prstGeom prst="line">
            <a:avLst/>
          </a:prstGeom>
          <a:ln>
            <a:solidFill>
              <a:srgbClr val="C15C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m 16">
            <a:extLst>
              <a:ext uri="{FF2B5EF4-FFF2-40B4-BE49-F238E27FC236}">
                <a16:creationId xmlns:a16="http://schemas.microsoft.com/office/drawing/2014/main" id="{F2EA3579-6F2D-A18A-4E26-E4BA2DDFCC3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0721" b="21202"/>
          <a:stretch>
            <a:fillRect/>
          </a:stretch>
        </p:blipFill>
        <p:spPr>
          <a:xfrm>
            <a:off x="6514222" y="2378682"/>
            <a:ext cx="1976711" cy="637919"/>
          </a:xfrm>
          <a:prstGeom prst="rect">
            <a:avLst/>
          </a:prstGeom>
        </p:spPr>
      </p:pic>
      <p:pic>
        <p:nvPicPr>
          <p:cNvPr id="1032" name="Picture 8" descr="Logo Microsoft Copilot – Logos PNG">
            <a:extLst>
              <a:ext uri="{FF2B5EF4-FFF2-40B4-BE49-F238E27FC236}">
                <a16:creationId xmlns:a16="http://schemas.microsoft.com/office/drawing/2014/main" id="{D1DD463C-B422-5C76-9587-84FD5E7786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72" b="40678"/>
          <a:stretch>
            <a:fillRect/>
          </a:stretch>
        </p:blipFill>
        <p:spPr bwMode="auto">
          <a:xfrm>
            <a:off x="6380991" y="3288604"/>
            <a:ext cx="2233505" cy="48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777003DC-CA0B-AE1C-4B0C-3171703597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5470" y="4069025"/>
            <a:ext cx="897566" cy="939005"/>
          </a:xfrm>
          <a:prstGeom prst="rect">
            <a:avLst/>
          </a:prstGeom>
        </p:spPr>
      </p:pic>
      <p:pic>
        <p:nvPicPr>
          <p:cNvPr id="20" name="Imagem 19" descr="Uma imagem contendo Ícone&#10;&#10;O conteúdo gerado por IA pode estar incorreto.">
            <a:extLst>
              <a:ext uri="{FF2B5EF4-FFF2-40B4-BE49-F238E27FC236}">
                <a16:creationId xmlns:a16="http://schemas.microsoft.com/office/drawing/2014/main" id="{A73B85BB-8A1C-CA74-4FAB-CA907AAD2AC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08139" y="4073325"/>
            <a:ext cx="894829" cy="934704"/>
          </a:xfrm>
          <a:prstGeom prst="rect">
            <a:avLst/>
          </a:prstGeom>
        </p:spPr>
      </p:pic>
      <p:pic>
        <p:nvPicPr>
          <p:cNvPr id="21" name="Imagem 20" descr="Ícone&#10;&#10;O conteúdo gerado por IA pode estar incorreto.">
            <a:extLst>
              <a:ext uri="{FF2B5EF4-FFF2-40B4-BE49-F238E27FC236}">
                <a16:creationId xmlns:a16="http://schemas.microsoft.com/office/drawing/2014/main" id="{C0D44B52-DB37-E41D-B9B2-CE7180661E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35103" y="4073716"/>
            <a:ext cx="861210" cy="93431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&amp; Engajamento</a:t>
            </a:r>
            <a:endParaRPr/>
          </a:p>
        </p:txBody>
      </p:sp>
      <p:pic>
        <p:nvPicPr>
          <p:cNvPr id="3" name="Imagem 2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75EDD541-B880-B13A-7CEB-D184615CA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48" y="3550496"/>
            <a:ext cx="2117559" cy="399689"/>
          </a:xfrm>
          <a:prstGeom prst="rect">
            <a:avLst/>
          </a:prstGeom>
        </p:spPr>
      </p:pic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1BAF6466-E0D4-D521-8D02-B0BDB5F0D4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895" t="32647" r="20105" b="34129"/>
          <a:stretch>
            <a:fillRect/>
          </a:stretch>
        </p:blipFill>
        <p:spPr>
          <a:xfrm>
            <a:off x="577517" y="1204759"/>
            <a:ext cx="1838423" cy="554161"/>
          </a:xfrm>
          <a:prstGeom prst="rect">
            <a:avLst/>
          </a:prstGeom>
        </p:spPr>
      </p:pic>
      <p:pic>
        <p:nvPicPr>
          <p:cNvPr id="2056" name="Picture 8" descr="Logo Amazon Web Services – Logos PNG">
            <a:extLst>
              <a:ext uri="{FF2B5EF4-FFF2-40B4-BE49-F238E27FC236}">
                <a16:creationId xmlns:a16="http://schemas.microsoft.com/office/drawing/2014/main" id="{9FFE4595-07F9-4AF8-E8ED-C0068501FC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9" t="22528" r="4908" b="21617"/>
          <a:stretch>
            <a:fillRect/>
          </a:stretch>
        </p:blipFill>
        <p:spPr bwMode="auto">
          <a:xfrm>
            <a:off x="1032591" y="2454956"/>
            <a:ext cx="928274" cy="57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15;p18">
            <a:extLst>
              <a:ext uri="{FF2B5EF4-FFF2-40B4-BE49-F238E27FC236}">
                <a16:creationId xmlns:a16="http://schemas.microsoft.com/office/drawing/2014/main" id="{67967C3B-0128-8C0F-1341-CD22F8B7C640}"/>
              </a:ext>
            </a:extLst>
          </p:cNvPr>
          <p:cNvSpPr txBox="1">
            <a:spLocks/>
          </p:cNvSpPr>
          <p:nvPr/>
        </p:nvSpPr>
        <p:spPr>
          <a:xfrm>
            <a:off x="2660086" y="1260786"/>
            <a:ext cx="617590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/>
              <a:t>Responsável por identificar a oportunidade e desenvolver a solução em parceria com AWS e A3Data Consultoria.</a:t>
            </a:r>
            <a:endParaRPr lang="pt-BR" i="1"/>
          </a:p>
        </p:txBody>
      </p:sp>
      <p:sp>
        <p:nvSpPr>
          <p:cNvPr id="10" name="Google Shape;115;p18">
            <a:extLst>
              <a:ext uri="{FF2B5EF4-FFF2-40B4-BE49-F238E27FC236}">
                <a16:creationId xmlns:a16="http://schemas.microsoft.com/office/drawing/2014/main" id="{EE66E920-A3A4-61EA-F395-037AAC7F7C82}"/>
              </a:ext>
            </a:extLst>
          </p:cNvPr>
          <p:cNvSpPr txBox="1">
            <a:spLocks/>
          </p:cNvSpPr>
          <p:nvPr/>
        </p:nvSpPr>
        <p:spPr>
          <a:xfrm>
            <a:off x="2660086" y="2312525"/>
            <a:ext cx="6349160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/>
              <a:t>Responsável por disponibilizar a arquitetura necessária para o desenvolvimento do Agente Conversacional, através de voucher ( AWS </a:t>
            </a:r>
            <a:r>
              <a:rPr lang="pt-BR" err="1"/>
              <a:t>Partner</a:t>
            </a:r>
            <a:r>
              <a:rPr lang="pt-BR"/>
              <a:t> </a:t>
            </a:r>
            <a:r>
              <a:rPr lang="pt-BR" err="1"/>
              <a:t>Profitability</a:t>
            </a:r>
            <a:r>
              <a:rPr lang="pt-BR"/>
              <a:t> Framework).</a:t>
            </a:r>
            <a:endParaRPr lang="pt-BR" i="1"/>
          </a:p>
        </p:txBody>
      </p:sp>
      <p:sp>
        <p:nvSpPr>
          <p:cNvPr id="11" name="Google Shape;115;p18">
            <a:extLst>
              <a:ext uri="{FF2B5EF4-FFF2-40B4-BE49-F238E27FC236}">
                <a16:creationId xmlns:a16="http://schemas.microsoft.com/office/drawing/2014/main" id="{832A3402-6753-F33F-C6DD-CD9A25F90698}"/>
              </a:ext>
            </a:extLst>
          </p:cNvPr>
          <p:cNvSpPr txBox="1">
            <a:spLocks/>
          </p:cNvSpPr>
          <p:nvPr/>
        </p:nvSpPr>
        <p:spPr>
          <a:xfrm>
            <a:off x="2660086" y="3479843"/>
            <a:ext cx="617590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>
              <a:buNone/>
            </a:pPr>
            <a:r>
              <a:rPr lang="pt-BR"/>
              <a:t>Responsável pelo desenvolvimento da tecnologia para a prova de conceito (</a:t>
            </a:r>
            <a:r>
              <a:rPr lang="pt-BR" err="1"/>
              <a:t>Beta.IA</a:t>
            </a:r>
            <a:r>
              <a:rPr lang="pt-BR"/>
              <a:t>, Agente Conversacional).</a:t>
            </a:r>
            <a:endParaRPr lang="pt-BR" i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53;p9">
            <a:extLst>
              <a:ext uri="{FF2B5EF4-FFF2-40B4-BE49-F238E27FC236}">
                <a16:creationId xmlns:a16="http://schemas.microsoft.com/office/drawing/2014/main" id="{131BCAA1-9D0A-9ECE-E5E9-28B5F3D07561}"/>
              </a:ext>
            </a:extLst>
          </p:cNvPr>
          <p:cNvSpPr/>
          <p:nvPr/>
        </p:nvSpPr>
        <p:spPr>
          <a:xfrm>
            <a:off x="3478722" y="3360993"/>
            <a:ext cx="5124978" cy="1078407"/>
          </a:xfrm>
          <a:prstGeom prst="rect">
            <a:avLst/>
          </a:prstGeom>
          <a:solidFill>
            <a:srgbClr val="62245A"/>
          </a:solidFill>
          <a:ln>
            <a:solidFill>
              <a:srgbClr val="62245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53;p9">
            <a:extLst>
              <a:ext uri="{FF2B5EF4-FFF2-40B4-BE49-F238E27FC236}">
                <a16:creationId xmlns:a16="http://schemas.microsoft.com/office/drawing/2014/main" id="{118B95A5-4B36-517B-568F-C7A9B78CD841}"/>
              </a:ext>
            </a:extLst>
          </p:cNvPr>
          <p:cNvSpPr/>
          <p:nvPr/>
        </p:nvSpPr>
        <p:spPr>
          <a:xfrm>
            <a:off x="3478722" y="2178338"/>
            <a:ext cx="5124978" cy="1078407"/>
          </a:xfrm>
          <a:prstGeom prst="rect">
            <a:avLst/>
          </a:prstGeom>
          <a:solidFill>
            <a:srgbClr val="62245A"/>
          </a:solidFill>
          <a:ln>
            <a:solidFill>
              <a:srgbClr val="62245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Demonstração de Resultados</a:t>
            </a:r>
            <a:endParaRPr/>
          </a:p>
        </p:txBody>
      </p:sp>
      <p:sp>
        <p:nvSpPr>
          <p:cNvPr id="2" name="Google Shape;53;p9">
            <a:extLst>
              <a:ext uri="{FF2B5EF4-FFF2-40B4-BE49-F238E27FC236}">
                <a16:creationId xmlns:a16="http://schemas.microsoft.com/office/drawing/2014/main" id="{F9ABFFB4-B13A-556F-39F6-27D17A8FB767}"/>
              </a:ext>
            </a:extLst>
          </p:cNvPr>
          <p:cNvSpPr/>
          <p:nvPr/>
        </p:nvSpPr>
        <p:spPr>
          <a:xfrm>
            <a:off x="3478722" y="995681"/>
            <a:ext cx="5124978" cy="1078407"/>
          </a:xfrm>
          <a:prstGeom prst="rect">
            <a:avLst/>
          </a:prstGeom>
          <a:solidFill>
            <a:srgbClr val="62245A"/>
          </a:solidFill>
          <a:ln>
            <a:solidFill>
              <a:srgbClr val="62245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26A6187-9AF8-28E5-389C-93781BAA833F}"/>
              </a:ext>
            </a:extLst>
          </p:cNvPr>
          <p:cNvSpPr txBox="1"/>
          <p:nvPr/>
        </p:nvSpPr>
        <p:spPr>
          <a:xfrm>
            <a:off x="4676063" y="1021733"/>
            <a:ext cx="36009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rgbClr val="803176"/>
              </a:buClr>
              <a:buSzPts val="2400"/>
              <a:buNone/>
            </a:pPr>
            <a:r>
              <a:rPr lang="pt-BR" sz="1800" b="1">
                <a:solidFill>
                  <a:schemeClr val="bg1"/>
                </a:solidFill>
                <a:latin typeface="Kanit"/>
                <a:cs typeface="Kanit"/>
                <a:sym typeface="Kanit"/>
              </a:rPr>
              <a:t>Resultados</a:t>
            </a:r>
          </a:p>
          <a:p>
            <a:pPr lvl="1"/>
            <a:r>
              <a:rPr lang="pt-BR">
                <a:solidFill>
                  <a:schemeClr val="bg1"/>
                </a:solidFill>
                <a:latin typeface="Kanit Light"/>
                <a:cs typeface="Kanit Light"/>
              </a:rPr>
              <a:t>- Produtividade aumentada</a:t>
            </a:r>
          </a:p>
          <a:p>
            <a:pPr lvl="1"/>
            <a:r>
              <a:rPr lang="pt-BR">
                <a:solidFill>
                  <a:schemeClr val="bg1"/>
                </a:solidFill>
                <a:latin typeface="Kanit Light"/>
                <a:cs typeface="Kanit Light"/>
              </a:rPr>
              <a:t>- Escalabilidade</a:t>
            </a:r>
          </a:p>
          <a:p>
            <a:pPr lvl="1"/>
            <a:r>
              <a:rPr lang="pt-BR">
                <a:solidFill>
                  <a:schemeClr val="bg1"/>
                </a:solidFill>
                <a:latin typeface="Kanit Light"/>
                <a:cs typeface="Kanit Light"/>
              </a:rPr>
              <a:t>- Base de conhecimento dinâmica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42F467E-3073-1576-C6ED-F75FA954A752}"/>
              </a:ext>
            </a:extLst>
          </p:cNvPr>
          <p:cNvSpPr txBox="1"/>
          <p:nvPr/>
        </p:nvSpPr>
        <p:spPr>
          <a:xfrm>
            <a:off x="4676063" y="3360993"/>
            <a:ext cx="43352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rgbClr val="803176"/>
              </a:buClr>
              <a:buSzPts val="2400"/>
              <a:buNone/>
            </a:pPr>
            <a:r>
              <a:rPr lang="pt-BR" sz="1800" b="1">
                <a:solidFill>
                  <a:schemeClr val="bg1"/>
                </a:solidFill>
                <a:latin typeface="Kanit"/>
                <a:cs typeface="Kanit"/>
              </a:rPr>
              <a:t>Impacto</a:t>
            </a:r>
          </a:p>
          <a:p>
            <a:pPr lvl="1"/>
            <a:r>
              <a:rPr lang="pt-BR">
                <a:solidFill>
                  <a:schemeClr val="bg1"/>
                </a:solidFill>
                <a:latin typeface="Kanit Light"/>
                <a:cs typeface="Kanit Light"/>
              </a:rPr>
              <a:t>- Redução de tempo de busca</a:t>
            </a:r>
          </a:p>
          <a:p>
            <a:pPr lvl="1"/>
            <a:r>
              <a:rPr lang="pt-BR">
                <a:solidFill>
                  <a:schemeClr val="bg1"/>
                </a:solidFill>
                <a:latin typeface="Kanit Light"/>
                <a:cs typeface="Kanit Light"/>
              </a:rPr>
              <a:t>- Autonomia e eficiência na tomada de decisões</a:t>
            </a:r>
          </a:p>
          <a:p>
            <a:pPr lvl="1"/>
            <a:r>
              <a:rPr lang="pt-BR">
                <a:solidFill>
                  <a:schemeClr val="bg1"/>
                </a:solidFill>
                <a:latin typeface="Kanit Light"/>
                <a:cs typeface="Kanit Light"/>
              </a:rPr>
              <a:t>- Cultura </a:t>
            </a:r>
            <a:r>
              <a:rPr lang="pt-BR" i="1">
                <a:solidFill>
                  <a:schemeClr val="bg1"/>
                </a:solidFill>
                <a:latin typeface="Kanit Light"/>
                <a:cs typeface="Kanit Light"/>
              </a:rPr>
              <a:t>Data-</a:t>
            </a:r>
            <a:r>
              <a:rPr lang="pt-BR" i="1" err="1">
                <a:solidFill>
                  <a:schemeClr val="bg1"/>
                </a:solidFill>
                <a:latin typeface="Kanit Light"/>
                <a:cs typeface="Kanit Light"/>
              </a:rPr>
              <a:t>Driven</a:t>
            </a:r>
            <a:endParaRPr lang="pt-BR" i="1">
              <a:solidFill>
                <a:schemeClr val="bg1"/>
              </a:solidFill>
              <a:latin typeface="Kanit Light"/>
              <a:cs typeface="Kanit Light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95F3AF1-6464-7EF1-6D97-01E89AAFA4E0}"/>
              </a:ext>
            </a:extLst>
          </p:cNvPr>
          <p:cNvSpPr txBox="1"/>
          <p:nvPr/>
        </p:nvSpPr>
        <p:spPr>
          <a:xfrm>
            <a:off x="4676063" y="2317431"/>
            <a:ext cx="433524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Clr>
                <a:srgbClr val="803176"/>
              </a:buClr>
              <a:buSzPts val="2400"/>
              <a:buNone/>
            </a:pPr>
            <a:r>
              <a:rPr lang="pt-BR" sz="1800" b="1">
                <a:solidFill>
                  <a:schemeClr val="bg1"/>
                </a:solidFill>
                <a:latin typeface="Kanit"/>
                <a:cs typeface="Kanit"/>
              </a:rPr>
              <a:t>Evidências</a:t>
            </a:r>
          </a:p>
          <a:p>
            <a:pPr lvl="1"/>
            <a:r>
              <a:rPr lang="pt-BR">
                <a:solidFill>
                  <a:schemeClr val="bg1"/>
                </a:solidFill>
                <a:latin typeface="Kanit Light"/>
                <a:cs typeface="Kanit Light"/>
              </a:rPr>
              <a:t>- </a:t>
            </a:r>
            <a:r>
              <a:rPr lang="pt-BR" i="1" err="1">
                <a:solidFill>
                  <a:schemeClr val="bg1"/>
                </a:solidFill>
                <a:latin typeface="Kanit Light"/>
                <a:cs typeface="Kanit Light"/>
              </a:rPr>
              <a:t>Chatbot</a:t>
            </a:r>
            <a:r>
              <a:rPr lang="pt-BR">
                <a:solidFill>
                  <a:schemeClr val="bg1"/>
                </a:solidFill>
                <a:latin typeface="Kanit Light"/>
                <a:cs typeface="Kanit Light"/>
              </a:rPr>
              <a:t> funcional</a:t>
            </a:r>
          </a:p>
          <a:p>
            <a:pPr lvl="1"/>
            <a:r>
              <a:rPr lang="pt-BR">
                <a:solidFill>
                  <a:schemeClr val="bg1"/>
                </a:solidFill>
                <a:latin typeface="Kanit Light"/>
                <a:cs typeface="Kanit Light"/>
              </a:rPr>
              <a:t>- Interface intuitiva com histórico de conversas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BF7A917-FBDD-057E-39AB-638D484F87F1}"/>
              </a:ext>
            </a:extLst>
          </p:cNvPr>
          <p:cNvSpPr txBox="1"/>
          <p:nvPr/>
        </p:nvSpPr>
        <p:spPr>
          <a:xfrm>
            <a:off x="88514" y="1526047"/>
            <a:ext cx="3600951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rgbClr val="803176"/>
              </a:buClr>
              <a:buSzPts val="2400"/>
              <a:buNone/>
            </a:pPr>
            <a:r>
              <a:rPr lang="pt-BR" sz="2000" b="1">
                <a:solidFill>
                  <a:srgbClr val="803176"/>
                </a:solidFill>
                <a:latin typeface="Kanit"/>
                <a:cs typeface="Kanit"/>
                <a:sym typeface="Kanit"/>
              </a:rPr>
              <a:t>Impacto para a empresa</a:t>
            </a:r>
          </a:p>
          <a:p>
            <a:pPr marL="0" indent="0">
              <a:buClr>
                <a:srgbClr val="803176"/>
              </a:buClr>
              <a:buSzPts val="2400"/>
              <a:buNone/>
            </a:pPr>
            <a:endParaRPr lang="pt-BR" sz="2000" b="1">
              <a:solidFill>
                <a:srgbClr val="803176"/>
              </a:solidFill>
              <a:latin typeface="Kanit"/>
              <a:cs typeface="Kanit"/>
              <a:sym typeface="Kanit"/>
            </a:endParaRPr>
          </a:p>
          <a:p>
            <a:pPr marL="0" indent="0">
              <a:buClr>
                <a:srgbClr val="803176"/>
              </a:buClr>
              <a:buSzPts val="2400"/>
              <a:buNone/>
            </a:pPr>
            <a:r>
              <a:rPr lang="pt-BR">
                <a:latin typeface="Kanit Light"/>
                <a:cs typeface="Kanit Light"/>
                <a:sym typeface="Kanit"/>
              </a:rPr>
              <a:t>O Observatório LIS elevou a maturidade analítica do Grupo Petrópolis, transformando dados dispersos em inteligência estratégica e acelerando decisões com mais agilidade, precisão e colaboração.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BC499477-6A71-1A36-EC4A-5459DB59505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821392" y="1202774"/>
            <a:ext cx="646546" cy="646546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F2E529D3-FDCF-3429-FD3E-61F38E08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3759200" y="2389649"/>
            <a:ext cx="655782" cy="655782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076E8EF4-9129-591E-7EE6-CE92375A1DAA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3835400" y="3574614"/>
            <a:ext cx="579582" cy="5795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9;p4" title="img-top.png">
            <a:extLst>
              <a:ext uri="{FF2B5EF4-FFF2-40B4-BE49-F238E27FC236}">
                <a16:creationId xmlns:a16="http://schemas.microsoft.com/office/drawing/2014/main" id="{3A043623-404D-E8E4-DF9D-6175F5CAFF0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0355" y="0"/>
            <a:ext cx="1593645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;p4" title="img-bottom.png">
            <a:extLst>
              <a:ext uri="{FF2B5EF4-FFF2-40B4-BE49-F238E27FC236}">
                <a16:creationId xmlns:a16="http://schemas.microsoft.com/office/drawing/2014/main" id="{1682C899-233C-A895-2C39-F24EB090ADB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97825"/>
            <a:ext cx="1108425" cy="745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17A8F34D-6427-7693-4225-7DF70238FA2B}"/>
              </a:ext>
            </a:extLst>
          </p:cNvPr>
          <p:cNvSpPr/>
          <p:nvPr/>
        </p:nvSpPr>
        <p:spPr>
          <a:xfrm>
            <a:off x="0" y="576237"/>
            <a:ext cx="7870371" cy="15038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9F5F5F5-0324-7226-1251-21500F9946E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238" b="13015"/>
          <a:stretch>
            <a:fillRect/>
          </a:stretch>
        </p:blipFill>
        <p:spPr>
          <a:xfrm>
            <a:off x="0" y="726620"/>
            <a:ext cx="9144000" cy="369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00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Escalabilidade &amp; Replicabilidade</a:t>
            </a:r>
            <a:endParaRPr/>
          </a:p>
        </p:txBody>
      </p:sp>
      <p:sp>
        <p:nvSpPr>
          <p:cNvPr id="4" name="Google Shape;53;p9">
            <a:extLst>
              <a:ext uri="{FF2B5EF4-FFF2-40B4-BE49-F238E27FC236}">
                <a16:creationId xmlns:a16="http://schemas.microsoft.com/office/drawing/2014/main" id="{83F72A34-6D02-CE07-A816-6AA890E98085}"/>
              </a:ext>
            </a:extLst>
          </p:cNvPr>
          <p:cNvSpPr/>
          <p:nvPr/>
        </p:nvSpPr>
        <p:spPr>
          <a:xfrm>
            <a:off x="0" y="1043920"/>
            <a:ext cx="6200121" cy="2644186"/>
          </a:xfrm>
          <a:prstGeom prst="rect">
            <a:avLst/>
          </a:prstGeom>
          <a:solidFill>
            <a:srgbClr val="62245A"/>
          </a:solidFill>
          <a:ln>
            <a:solidFill>
              <a:srgbClr val="62245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53;p9">
            <a:extLst>
              <a:ext uri="{FF2B5EF4-FFF2-40B4-BE49-F238E27FC236}">
                <a16:creationId xmlns:a16="http://schemas.microsoft.com/office/drawing/2014/main" id="{EC04A0B9-B392-86FF-9CEC-07611649B547}"/>
              </a:ext>
            </a:extLst>
          </p:cNvPr>
          <p:cNvSpPr/>
          <p:nvPr/>
        </p:nvSpPr>
        <p:spPr>
          <a:xfrm>
            <a:off x="0" y="1330968"/>
            <a:ext cx="5969876" cy="2070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2D1A293-9C9E-3513-55CB-3D0117504BCC}"/>
              </a:ext>
            </a:extLst>
          </p:cNvPr>
          <p:cNvSpPr txBox="1"/>
          <p:nvPr/>
        </p:nvSpPr>
        <p:spPr>
          <a:xfrm>
            <a:off x="83100" y="1881352"/>
            <a:ext cx="611702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b="1">
                <a:solidFill>
                  <a:srgbClr val="803176"/>
                </a:solidFill>
                <a:latin typeface="Kanit Light"/>
                <a:cs typeface="Kanit Light"/>
              </a:defRPr>
            </a:lvl1pPr>
          </a:lstStyle>
          <a:p>
            <a:pPr algn="l"/>
            <a:r>
              <a:rPr lang="pt-BR"/>
              <a:t>Fatores críticos: </a:t>
            </a:r>
            <a:r>
              <a:rPr lang="pt-BR" b="0">
                <a:solidFill>
                  <a:schemeClr val="tx1">
                    <a:lumMod val="95000"/>
                    <a:lumOff val="5000"/>
                  </a:schemeClr>
                </a:solidFill>
              </a:rPr>
              <a:t>Arquitetura escalável, automação, modularidade.</a:t>
            </a:r>
          </a:p>
          <a:p>
            <a:pPr algn="l"/>
            <a:r>
              <a:rPr lang="pt-BR"/>
              <a:t>Aplicações futuras: </a:t>
            </a:r>
            <a:r>
              <a:rPr lang="pt-BR" b="0">
                <a:solidFill>
                  <a:schemeClr val="tx1">
                    <a:lumMod val="95000"/>
                    <a:lumOff val="5000"/>
                  </a:schemeClr>
                </a:solidFill>
              </a:rPr>
              <a:t>Expansão para áreas de Marketing e outros setores.</a:t>
            </a:r>
          </a:p>
          <a:p>
            <a:pPr algn="l"/>
            <a:r>
              <a:rPr lang="pt-BR"/>
              <a:t>Recomendações: </a:t>
            </a:r>
            <a:r>
              <a:rPr lang="pt-BR" b="0">
                <a:solidFill>
                  <a:schemeClr val="tx1">
                    <a:lumMod val="95000"/>
                    <a:lumOff val="5000"/>
                  </a:schemeClr>
                </a:solidFill>
              </a:rPr>
              <a:t>Adotar infraestrutura flexível, envolver equipes multidisciplinares e garantir governança de dados.</a:t>
            </a:r>
          </a:p>
          <a:p>
            <a:pPr algn="l"/>
            <a:endParaRPr lang="pt-BR"/>
          </a:p>
        </p:txBody>
      </p:sp>
      <p:sp>
        <p:nvSpPr>
          <p:cNvPr id="2" name="Google Shape;53;p9">
            <a:extLst>
              <a:ext uri="{FF2B5EF4-FFF2-40B4-BE49-F238E27FC236}">
                <a16:creationId xmlns:a16="http://schemas.microsoft.com/office/drawing/2014/main" id="{BE80520F-01CB-7793-A75F-EA42CA88337D}"/>
              </a:ext>
            </a:extLst>
          </p:cNvPr>
          <p:cNvSpPr/>
          <p:nvPr/>
        </p:nvSpPr>
        <p:spPr>
          <a:xfrm>
            <a:off x="5421730" y="2758420"/>
            <a:ext cx="1567964" cy="1283114"/>
          </a:xfrm>
          <a:prstGeom prst="rect">
            <a:avLst/>
          </a:prstGeom>
          <a:solidFill>
            <a:srgbClr val="62245A"/>
          </a:solidFill>
          <a:ln>
            <a:solidFill>
              <a:srgbClr val="62245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Gráfico 2" descr="Futuro com preenchimento sólido">
            <a:extLst>
              <a:ext uri="{FF2B5EF4-FFF2-40B4-BE49-F238E27FC236}">
                <a16:creationId xmlns:a16="http://schemas.microsoft.com/office/drawing/2014/main" id="{98FE237A-91EE-C8CE-2016-B4B6FC7F8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6583" y="294172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Lições Aprendidas &amp; Recomendações Práticas</a:t>
            </a:r>
            <a:endParaRPr/>
          </a:p>
        </p:txBody>
      </p:sp>
      <p:sp>
        <p:nvSpPr>
          <p:cNvPr id="5" name="Google Shape;53;p9">
            <a:extLst>
              <a:ext uri="{FF2B5EF4-FFF2-40B4-BE49-F238E27FC236}">
                <a16:creationId xmlns:a16="http://schemas.microsoft.com/office/drawing/2014/main" id="{16F935B4-86EB-4843-C51F-23004687C490}"/>
              </a:ext>
            </a:extLst>
          </p:cNvPr>
          <p:cNvSpPr/>
          <p:nvPr/>
        </p:nvSpPr>
        <p:spPr>
          <a:xfrm>
            <a:off x="229914" y="1870841"/>
            <a:ext cx="8684172" cy="249649"/>
          </a:xfrm>
          <a:prstGeom prst="rect">
            <a:avLst/>
          </a:prstGeom>
          <a:solidFill>
            <a:srgbClr val="62245A"/>
          </a:solidFill>
          <a:ln>
            <a:solidFill>
              <a:srgbClr val="62245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4E28D52-B8B1-9D85-F26D-90EB3218FB09}"/>
              </a:ext>
            </a:extLst>
          </p:cNvPr>
          <p:cNvSpPr txBox="1"/>
          <p:nvPr/>
        </p:nvSpPr>
        <p:spPr>
          <a:xfrm>
            <a:off x="299662" y="2559368"/>
            <a:ext cx="2269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>
                <a:solidFill>
                  <a:srgbClr val="803176"/>
                </a:solidFill>
                <a:latin typeface="Kanit Light"/>
                <a:cs typeface="Kanit Light"/>
              </a:rPr>
              <a:t>Obstáculos</a:t>
            </a:r>
          </a:p>
          <a:p>
            <a:pPr algn="ctr"/>
            <a:r>
              <a:rPr lang="pt-BR">
                <a:latin typeface="Kanit Light"/>
                <a:cs typeface="Kanit Light"/>
              </a:rPr>
              <a:t>Fragmentação de dados, resistência à mudança, integração tecnológica.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234EA81-E690-2231-465D-E54C9A0A4FD9}"/>
              </a:ext>
            </a:extLst>
          </p:cNvPr>
          <p:cNvSpPr txBox="1"/>
          <p:nvPr/>
        </p:nvSpPr>
        <p:spPr>
          <a:xfrm>
            <a:off x="3510819" y="2557565"/>
            <a:ext cx="2269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latin typeface="Kanit Light"/>
                <a:cs typeface="Kanit Light"/>
              </a:defRPr>
            </a:lvl1pPr>
          </a:lstStyle>
          <a:p>
            <a:r>
              <a:rPr lang="pt-BR" b="1">
                <a:solidFill>
                  <a:srgbClr val="803176"/>
                </a:solidFill>
              </a:rPr>
              <a:t>Superações</a:t>
            </a:r>
          </a:p>
          <a:p>
            <a:r>
              <a:rPr lang="pt-BR" err="1"/>
              <a:t>Co-criação</a:t>
            </a:r>
            <a:r>
              <a:rPr lang="pt-BR"/>
              <a:t> com parceiros, uso de</a:t>
            </a:r>
            <a:r>
              <a:rPr lang="pt-BR" i="1"/>
              <a:t> frameworks </a:t>
            </a:r>
            <a:r>
              <a:rPr lang="pt-BR"/>
              <a:t>ágeis, capacitação interna.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FC984E4-0AB2-B30A-B416-705B87E1B4B6}"/>
              </a:ext>
            </a:extLst>
          </p:cNvPr>
          <p:cNvSpPr txBox="1"/>
          <p:nvPr/>
        </p:nvSpPr>
        <p:spPr>
          <a:xfrm>
            <a:off x="6485005" y="2530462"/>
            <a:ext cx="25537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>
                <a:latin typeface="Kanit Light"/>
                <a:cs typeface="Kanit Light"/>
              </a:defRPr>
            </a:lvl1pPr>
          </a:lstStyle>
          <a:p>
            <a:r>
              <a:rPr lang="pt-BR" b="1">
                <a:solidFill>
                  <a:srgbClr val="803176"/>
                </a:solidFill>
              </a:rPr>
              <a:t>Dicas</a:t>
            </a:r>
          </a:p>
          <a:p>
            <a:r>
              <a:rPr lang="pt-BR"/>
              <a:t> Comece com um protótipo, envolva usuários desde o início, priorize segurança e escalabilidade.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2204115-1589-7225-EB09-4CD1BD7ADEA6}"/>
              </a:ext>
            </a:extLst>
          </p:cNvPr>
          <p:cNvSpPr/>
          <p:nvPr/>
        </p:nvSpPr>
        <p:spPr>
          <a:xfrm>
            <a:off x="861848" y="1450946"/>
            <a:ext cx="1040524" cy="10720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930EFEC-0C47-A160-6122-0B1E1CCB9E4F}"/>
              </a:ext>
            </a:extLst>
          </p:cNvPr>
          <p:cNvSpPr/>
          <p:nvPr/>
        </p:nvSpPr>
        <p:spPr>
          <a:xfrm>
            <a:off x="4125555" y="1450946"/>
            <a:ext cx="1040524" cy="10720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F7734B4E-E2F4-C0BB-0496-08675266DB40}"/>
              </a:ext>
            </a:extLst>
          </p:cNvPr>
          <p:cNvSpPr/>
          <p:nvPr/>
        </p:nvSpPr>
        <p:spPr>
          <a:xfrm>
            <a:off x="7241628" y="1450946"/>
            <a:ext cx="1040524" cy="10720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A46DB33A-881E-D74E-C01F-FDC91844B6D2}"/>
              </a:ext>
            </a:extLst>
          </p:cNvPr>
          <p:cNvSpPr/>
          <p:nvPr/>
        </p:nvSpPr>
        <p:spPr>
          <a:xfrm>
            <a:off x="940675" y="154698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E34A69BA-F76C-8F28-9DEA-62F2CBF92BB4}"/>
              </a:ext>
            </a:extLst>
          </p:cNvPr>
          <p:cNvSpPr/>
          <p:nvPr/>
        </p:nvSpPr>
        <p:spPr>
          <a:xfrm>
            <a:off x="4204382" y="154698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CAFF26AF-E396-18F5-B38E-210A9BA7692B}"/>
              </a:ext>
            </a:extLst>
          </p:cNvPr>
          <p:cNvSpPr/>
          <p:nvPr/>
        </p:nvSpPr>
        <p:spPr>
          <a:xfrm>
            <a:off x="7320455" y="154698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D5CB708-83FD-CFE5-95EF-50C521638436}"/>
              </a:ext>
            </a:extLst>
          </p:cNvPr>
          <p:cNvSpPr txBox="1"/>
          <p:nvPr/>
        </p:nvSpPr>
        <p:spPr>
          <a:xfrm>
            <a:off x="1119349" y="1514799"/>
            <a:ext cx="630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>
                <a:solidFill>
                  <a:schemeClr val="bg1"/>
                </a:solidFill>
                <a:latin typeface="Kanit"/>
                <a:cs typeface="Kanit"/>
                <a:sym typeface="Kanit"/>
              </a:rPr>
              <a:t>1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488D3E4-584E-5981-71EA-6F1F6B8D588F}"/>
              </a:ext>
            </a:extLst>
          </p:cNvPr>
          <p:cNvSpPr txBox="1"/>
          <p:nvPr/>
        </p:nvSpPr>
        <p:spPr>
          <a:xfrm>
            <a:off x="4330506" y="1485509"/>
            <a:ext cx="630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6000" b="1">
                <a:solidFill>
                  <a:srgbClr val="803176"/>
                </a:solidFill>
                <a:latin typeface="Kanit"/>
                <a:cs typeface="Kanit"/>
              </a:defRPr>
            </a:lvl1pPr>
          </a:lstStyle>
          <a:p>
            <a:r>
              <a:rPr lang="pt-BR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44C4F8A-ECFA-37F6-CA0A-5D557868A425}"/>
              </a:ext>
            </a:extLst>
          </p:cNvPr>
          <p:cNvSpPr txBox="1"/>
          <p:nvPr/>
        </p:nvSpPr>
        <p:spPr>
          <a:xfrm>
            <a:off x="7465054" y="1516769"/>
            <a:ext cx="63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6000" b="1">
                <a:solidFill>
                  <a:srgbClr val="803176"/>
                </a:solidFill>
                <a:latin typeface="Kanit"/>
                <a:cs typeface="Kanit"/>
              </a:defRPr>
            </a:lvl1pPr>
          </a:lstStyle>
          <a:p>
            <a:r>
              <a:rPr lang="pt-BR">
                <a:solidFill>
                  <a:schemeClr val="bg1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83100" y="55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</a:t>
            </a:r>
            <a:endParaRPr/>
          </a:p>
        </p:txBody>
      </p:sp>
      <p:sp>
        <p:nvSpPr>
          <p:cNvPr id="2" name="Google Shape;138;p22">
            <a:extLst>
              <a:ext uri="{FF2B5EF4-FFF2-40B4-BE49-F238E27FC236}">
                <a16:creationId xmlns:a16="http://schemas.microsoft.com/office/drawing/2014/main" id="{F035DC4D-70F2-BEF4-180D-A8E6FC377AD4}"/>
              </a:ext>
            </a:extLst>
          </p:cNvPr>
          <p:cNvSpPr txBox="1">
            <a:spLocks noGrp="1"/>
          </p:cNvSpPr>
          <p:nvPr/>
        </p:nvSpPr>
        <p:spPr>
          <a:xfrm>
            <a:off x="83100" y="559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3176"/>
              </a:buClr>
              <a:buSzPts val="2400"/>
              <a:buFont typeface="Kanit"/>
              <a:buNone/>
              <a:defRPr sz="2400" b="1" i="0" u="none" strike="noStrike" cap="none">
                <a:solidFill>
                  <a:srgbClr val="803176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Encerramento &amp; Contato</a:t>
            </a:r>
            <a:endParaRPr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4E039C1-9121-CE64-42BC-3E5B2299BF1E}"/>
              </a:ext>
            </a:extLst>
          </p:cNvPr>
          <p:cNvSpPr/>
          <p:nvPr/>
        </p:nvSpPr>
        <p:spPr>
          <a:xfrm>
            <a:off x="367097" y="1403210"/>
            <a:ext cx="2331569" cy="3138105"/>
          </a:xfrm>
          <a:prstGeom prst="rect">
            <a:avLst/>
          </a:prstGeom>
          <a:noFill/>
          <a:ln w="12700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10" name="Google Shape;115;p18">
            <a:extLst>
              <a:ext uri="{FF2B5EF4-FFF2-40B4-BE49-F238E27FC236}">
                <a16:creationId xmlns:a16="http://schemas.microsoft.com/office/drawing/2014/main" id="{B3FF0AB2-2BD5-2AF8-3820-A620104648F0}"/>
              </a:ext>
            </a:extLst>
          </p:cNvPr>
          <p:cNvSpPr txBox="1">
            <a:spLocks/>
          </p:cNvSpPr>
          <p:nvPr/>
        </p:nvSpPr>
        <p:spPr>
          <a:xfrm>
            <a:off x="3184778" y="3990580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/>
              <a:t>Coordenadora de Inovação Grupo Petrópolis</a:t>
            </a:r>
            <a:endParaRPr lang="pt-BR" i="1"/>
          </a:p>
        </p:txBody>
      </p:sp>
      <p:sp>
        <p:nvSpPr>
          <p:cNvPr id="11" name="Google Shape;115;p18">
            <a:extLst>
              <a:ext uri="{FF2B5EF4-FFF2-40B4-BE49-F238E27FC236}">
                <a16:creationId xmlns:a16="http://schemas.microsoft.com/office/drawing/2014/main" id="{173D9AC2-32C8-6C0C-1B23-F340500C06D6}"/>
              </a:ext>
            </a:extLst>
          </p:cNvPr>
          <p:cNvSpPr txBox="1">
            <a:spLocks/>
          </p:cNvSpPr>
          <p:nvPr/>
        </p:nvSpPr>
        <p:spPr>
          <a:xfrm>
            <a:off x="6088002" y="3988821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/>
              <a:t>Analista de Inovação Aberta Grupo Petrópolis</a:t>
            </a:r>
            <a:endParaRPr lang="pt-BR" i="1"/>
          </a:p>
        </p:txBody>
      </p:sp>
      <p:sp>
        <p:nvSpPr>
          <p:cNvPr id="14" name="Google Shape;115;p18">
            <a:extLst>
              <a:ext uri="{FF2B5EF4-FFF2-40B4-BE49-F238E27FC236}">
                <a16:creationId xmlns:a16="http://schemas.microsoft.com/office/drawing/2014/main" id="{3392F7C5-9152-4217-9483-EFAD196FD3D3}"/>
              </a:ext>
            </a:extLst>
          </p:cNvPr>
          <p:cNvSpPr txBox="1">
            <a:spLocks/>
          </p:cNvSpPr>
          <p:nvPr/>
        </p:nvSpPr>
        <p:spPr>
          <a:xfrm>
            <a:off x="3184778" y="3675680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800" b="1">
                <a:solidFill>
                  <a:srgbClr val="803176"/>
                </a:solidFill>
              </a:rPr>
              <a:t>Milca Gonçalves</a:t>
            </a:r>
            <a:endParaRPr lang="pt-BR" sz="1800" b="1" i="1">
              <a:solidFill>
                <a:srgbClr val="803176"/>
              </a:solidFill>
            </a:endParaRPr>
          </a:p>
        </p:txBody>
      </p:sp>
      <p:sp>
        <p:nvSpPr>
          <p:cNvPr id="15" name="Google Shape;115;p18">
            <a:extLst>
              <a:ext uri="{FF2B5EF4-FFF2-40B4-BE49-F238E27FC236}">
                <a16:creationId xmlns:a16="http://schemas.microsoft.com/office/drawing/2014/main" id="{9B596883-79A6-AA3D-B637-D075E869F53E}"/>
              </a:ext>
            </a:extLst>
          </p:cNvPr>
          <p:cNvSpPr txBox="1">
            <a:spLocks/>
          </p:cNvSpPr>
          <p:nvPr/>
        </p:nvSpPr>
        <p:spPr>
          <a:xfrm>
            <a:off x="6128822" y="3675681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800" b="1">
                <a:solidFill>
                  <a:srgbClr val="803176"/>
                </a:solidFill>
              </a:rPr>
              <a:t>Isabelle Vitoria</a:t>
            </a:r>
            <a:endParaRPr lang="pt-BR" sz="1800" b="1" i="1">
              <a:solidFill>
                <a:srgbClr val="803176"/>
              </a:solidFill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EC4FF7ED-2A43-39AF-BFD5-A9C0CE935E40}"/>
              </a:ext>
            </a:extLst>
          </p:cNvPr>
          <p:cNvSpPr/>
          <p:nvPr/>
        </p:nvSpPr>
        <p:spPr>
          <a:xfrm>
            <a:off x="1080750" y="914979"/>
            <a:ext cx="882869" cy="861850"/>
          </a:xfrm>
          <a:prstGeom prst="ellipse">
            <a:avLst/>
          </a:prstGeom>
          <a:solidFill>
            <a:srgbClr val="E21A21"/>
          </a:solidFill>
          <a:ln>
            <a:solidFill>
              <a:srgbClr val="E21A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75A0E1B-1EB9-45D4-B99A-DC11543AB3A8}"/>
              </a:ext>
            </a:extLst>
          </p:cNvPr>
          <p:cNvSpPr/>
          <p:nvPr/>
        </p:nvSpPr>
        <p:spPr>
          <a:xfrm>
            <a:off x="3294141" y="1403210"/>
            <a:ext cx="2331569" cy="3138105"/>
          </a:xfrm>
          <a:prstGeom prst="rect">
            <a:avLst/>
          </a:prstGeom>
          <a:noFill/>
          <a:ln w="12700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E470379A-949F-54F9-E264-A1BAB79DBDD9}"/>
              </a:ext>
            </a:extLst>
          </p:cNvPr>
          <p:cNvSpPr/>
          <p:nvPr/>
        </p:nvSpPr>
        <p:spPr>
          <a:xfrm>
            <a:off x="4007794" y="91497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F5D7516F-B975-F0B2-518F-A2230E608FF4}"/>
              </a:ext>
            </a:extLst>
          </p:cNvPr>
          <p:cNvSpPr/>
          <p:nvPr/>
        </p:nvSpPr>
        <p:spPr>
          <a:xfrm>
            <a:off x="6221185" y="1403210"/>
            <a:ext cx="2331569" cy="3138105"/>
          </a:xfrm>
          <a:prstGeom prst="rect">
            <a:avLst/>
          </a:prstGeom>
          <a:noFill/>
          <a:ln w="12700"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A84F5923-35A7-243A-C2E8-5738522CAD99}"/>
              </a:ext>
            </a:extLst>
          </p:cNvPr>
          <p:cNvSpPr/>
          <p:nvPr/>
        </p:nvSpPr>
        <p:spPr>
          <a:xfrm>
            <a:off x="6934838" y="914979"/>
            <a:ext cx="882869" cy="861850"/>
          </a:xfrm>
          <a:prstGeom prst="ellipse">
            <a:avLst/>
          </a:prstGeom>
          <a:solidFill>
            <a:srgbClr val="803176"/>
          </a:solidFill>
          <a:ln>
            <a:solidFill>
              <a:srgbClr val="8031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/>
          </a:p>
        </p:txBody>
      </p:sp>
      <p:sp>
        <p:nvSpPr>
          <p:cNvPr id="21" name="Google Shape;115;p18">
            <a:extLst>
              <a:ext uri="{FF2B5EF4-FFF2-40B4-BE49-F238E27FC236}">
                <a16:creationId xmlns:a16="http://schemas.microsoft.com/office/drawing/2014/main" id="{E1267739-E72B-3529-F41A-125F247CCF33}"/>
              </a:ext>
            </a:extLst>
          </p:cNvPr>
          <p:cNvSpPr txBox="1">
            <a:spLocks/>
          </p:cNvSpPr>
          <p:nvPr/>
        </p:nvSpPr>
        <p:spPr>
          <a:xfrm>
            <a:off x="281554" y="3675679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 sz="1800" b="1">
                <a:solidFill>
                  <a:srgbClr val="803176"/>
                </a:solidFill>
              </a:rPr>
              <a:t>Grupo Petrópolis</a:t>
            </a:r>
            <a:endParaRPr lang="pt-BR" sz="1800" b="1" i="1">
              <a:solidFill>
                <a:srgbClr val="803176"/>
              </a:solidFill>
            </a:endParaRPr>
          </a:p>
        </p:txBody>
      </p:sp>
      <p:sp>
        <p:nvSpPr>
          <p:cNvPr id="22" name="Google Shape;115;p18">
            <a:extLst>
              <a:ext uri="{FF2B5EF4-FFF2-40B4-BE49-F238E27FC236}">
                <a16:creationId xmlns:a16="http://schemas.microsoft.com/office/drawing/2014/main" id="{35C7286B-BC7B-492A-31F6-33235C4243ED}"/>
              </a:ext>
            </a:extLst>
          </p:cNvPr>
          <p:cNvSpPr txBox="1">
            <a:spLocks/>
          </p:cNvSpPr>
          <p:nvPr/>
        </p:nvSpPr>
        <p:spPr>
          <a:xfrm>
            <a:off x="231898" y="4049298"/>
            <a:ext cx="2466096" cy="44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" rIns="0" bIns="18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15CB4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●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Kanit Light"/>
              <a:buChar char="○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Kanit Light"/>
              <a:buChar char="■"/>
              <a:defRPr sz="1400" b="0" i="0" u="none" strike="noStrike" cap="none">
                <a:solidFill>
                  <a:srgbClr val="000000"/>
                </a:solidFill>
                <a:latin typeface="Kanit Light"/>
                <a:ea typeface="Kanit Light"/>
                <a:cs typeface="Kanit Light"/>
                <a:sym typeface="Kanit Light"/>
              </a:defRPr>
            </a:lvl9pPr>
          </a:lstStyle>
          <a:p>
            <a:pPr marL="139700" indent="0" algn="ctr">
              <a:buNone/>
            </a:pPr>
            <a:r>
              <a:rPr lang="pt-BR"/>
              <a:t>www.grupopetropolis.com.br</a:t>
            </a:r>
            <a:endParaRPr lang="pt-BR" i="1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D83619C7-5B43-D7C2-ABB7-9016D33384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907" r="41138" b="80179"/>
          <a:stretch>
            <a:fillRect/>
          </a:stretch>
        </p:blipFill>
        <p:spPr>
          <a:xfrm>
            <a:off x="6924050" y="884563"/>
            <a:ext cx="949494" cy="940812"/>
          </a:xfrm>
          <a:prstGeom prst="ellipse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42C30EFB-D32A-9CBF-2BEC-86331014D6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615" t="36880" r="26769" b="8902"/>
          <a:stretch>
            <a:fillRect/>
          </a:stretch>
        </p:blipFill>
        <p:spPr>
          <a:xfrm>
            <a:off x="6439503" y="1842606"/>
            <a:ext cx="1859360" cy="1833073"/>
          </a:xfrm>
          <a:prstGeom prst="rect">
            <a:avLst/>
          </a:prstGeom>
        </p:spPr>
      </p:pic>
      <p:pic>
        <p:nvPicPr>
          <p:cNvPr id="25" name="Imagem 24" descr="Código QR&#10;&#10;O conteúdo gerado por IA pode estar incorreto.">
            <a:extLst>
              <a:ext uri="{FF2B5EF4-FFF2-40B4-BE49-F238E27FC236}">
                <a16:creationId xmlns:a16="http://schemas.microsoft.com/office/drawing/2014/main" id="{99E1D1B0-0B20-0ECD-7B84-D436C8C7D6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010" t="39863" r="28258" b="9477"/>
          <a:stretch>
            <a:fillRect/>
          </a:stretch>
        </p:blipFill>
        <p:spPr>
          <a:xfrm>
            <a:off x="3556119" y="1850719"/>
            <a:ext cx="1807611" cy="1792411"/>
          </a:xfrm>
          <a:prstGeom prst="rect">
            <a:avLst/>
          </a:prstGeom>
        </p:spPr>
      </p:pic>
      <p:pic>
        <p:nvPicPr>
          <p:cNvPr id="26" name="Imagem 25" descr="Código QR&#10;&#10;O conteúdo gerado por IA pode estar incorreto.">
            <a:extLst>
              <a:ext uri="{FF2B5EF4-FFF2-40B4-BE49-F238E27FC236}">
                <a16:creationId xmlns:a16="http://schemas.microsoft.com/office/drawing/2014/main" id="{D1352D70-8A7C-A6E1-717B-5FFB726262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496" r="41843" b="79850"/>
          <a:stretch>
            <a:fillRect/>
          </a:stretch>
        </p:blipFill>
        <p:spPr>
          <a:xfrm>
            <a:off x="3987755" y="852013"/>
            <a:ext cx="949494" cy="966156"/>
          </a:xfrm>
          <a:prstGeom prst="ellipse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DA562D4F-AC52-0E10-1A80-539F8D9DDC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739" t="-3567" r="27666" b="30621"/>
          <a:stretch>
            <a:fillRect/>
          </a:stretch>
        </p:blipFill>
        <p:spPr>
          <a:xfrm>
            <a:off x="1055586" y="924044"/>
            <a:ext cx="882869" cy="861850"/>
          </a:xfrm>
          <a:prstGeom prst="ellipse">
            <a:avLst/>
          </a:prstGeom>
        </p:spPr>
      </p:pic>
      <p:pic>
        <p:nvPicPr>
          <p:cNvPr id="31" name="Imagem 30" descr="Código QR&#10;&#10;O conteúdo gerado por IA pode estar incorreto.">
            <a:extLst>
              <a:ext uri="{FF2B5EF4-FFF2-40B4-BE49-F238E27FC236}">
                <a16:creationId xmlns:a16="http://schemas.microsoft.com/office/drawing/2014/main" id="{99213850-02F0-BC52-C945-70169081B34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743" t="8667" r="8786" b="9547"/>
          <a:stretch>
            <a:fillRect/>
          </a:stretch>
        </p:blipFill>
        <p:spPr>
          <a:xfrm>
            <a:off x="653271" y="1849405"/>
            <a:ext cx="1759220" cy="17446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ctrTitle"/>
          </p:nvPr>
        </p:nvSpPr>
        <p:spPr>
          <a:xfrm>
            <a:off x="311700" y="1005575"/>
            <a:ext cx="5289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Obrigada!</a:t>
            </a:r>
            <a:br>
              <a:rPr lang="pt-BR"/>
            </a:br>
            <a:r>
              <a:rPr lang="pt-BR"/>
              <a:t>¡</a:t>
            </a:r>
            <a:r>
              <a:rPr lang="pt-BR" err="1"/>
              <a:t>Gracias</a:t>
            </a:r>
            <a:r>
              <a:rPr lang="pt-BR"/>
              <a:t>!</a:t>
            </a: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311700" y="3299225"/>
            <a:ext cx="5387100" cy="792600"/>
          </a:xfrm>
          <a:prstGeom prst="rect">
            <a:avLst/>
          </a:prstGeom>
        </p:spPr>
        <p:txBody>
          <a:bodyPr spcFirstLastPara="1" wrap="square" lIns="0" tIns="18000" rIns="0" bIns="180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6FF1879C1A614428B9E2BF11982E8FA" ma:contentTypeVersion="20" ma:contentTypeDescription="Crie um novo documento." ma:contentTypeScope="" ma:versionID="4c8893d37ec26f6ff0a39cc721722709">
  <xsd:schema xmlns:xsd="http://www.w3.org/2001/XMLSchema" xmlns:xs="http://www.w3.org/2001/XMLSchema" xmlns:p="http://schemas.microsoft.com/office/2006/metadata/properties" xmlns:ns2="f842a101-9049-42f3-8308-c832246298d2" xmlns:ns3="87279fd7-1346-487f-b196-a908325dbe9b" targetNamespace="http://schemas.microsoft.com/office/2006/metadata/properties" ma:root="true" ma:fieldsID="a1e6dd952d137e40a958a549b365170f" ns2:_="" ns3:_="">
    <xsd:import namespace="f842a101-9049-42f3-8308-c832246298d2"/>
    <xsd:import namespace="87279fd7-1346-487f-b196-a908325dbe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42a101-9049-42f3-8308-c832246298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6d600e00-da5d-4c76-813b-d487e2e62c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Flow_SignoffStatus" ma:index="25" nillable="true" ma:displayName="Status de liberação" ma:internalName="Status_x0020_de_x0020_libera_x00e7__x00e3_o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279fd7-1346-487f-b196-a908325dbe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3ef3974-76e2-4b2c-b2c9-ba1435dbfcf5}" ma:internalName="TaxCatchAll" ma:showField="CatchAllData" ma:web="87279fd7-1346-487f-b196-a908325dbe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7279fd7-1346-487f-b196-a908325dbe9b" xsi:nil="true"/>
    <_Flow_SignoffStatus xmlns="f842a101-9049-42f3-8308-c832246298d2" xsi:nil="true"/>
    <lcf76f155ced4ddcb4097134ff3c332f xmlns="f842a101-9049-42f3-8308-c832246298d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9A07A0A-8254-4BF9-9B09-50ED4323D1BE}">
  <ds:schemaRefs>
    <ds:schemaRef ds:uri="87279fd7-1346-487f-b196-a908325dbe9b"/>
    <ds:schemaRef ds:uri="f842a101-9049-42f3-8308-c832246298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DCD7EE1-FDCE-4ABC-88C5-049649916B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D9F10B-8596-4086-88E8-EBACAB279E8D}">
  <ds:schemaRefs>
    <ds:schemaRef ds:uri="87279fd7-1346-487f-b196-a908325dbe9b"/>
    <ds:schemaRef ds:uri="f842a101-9049-42f3-8308-c832246298d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13</Slides>
  <Notes>12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Simple Light</vt:lpstr>
      <vt:lpstr>PowerPoint Presentation</vt:lpstr>
      <vt:lpstr>Contexto &amp; Desafio</vt:lpstr>
      <vt:lpstr>Objetivo da Iniciativa</vt:lpstr>
      <vt:lpstr>PowerPoint Presentation</vt:lpstr>
      <vt:lpstr>Tipo de Caso &amp; Descrição da Prática </vt:lpstr>
      <vt:lpstr>Originalidade &amp; Inovação</vt:lpstr>
      <vt:lpstr>Colaboração &amp; Engajamento</vt:lpstr>
      <vt:lpstr>Demonstração de Resultados</vt:lpstr>
      <vt:lpstr>PowerPoint Presentation</vt:lpstr>
      <vt:lpstr>Escalabilidade &amp; Replicabilidade</vt:lpstr>
      <vt:lpstr>Lições Aprendidas &amp; Recomendações Práticas</vt:lpstr>
      <vt:lpstr>Encerramento &amp; Contato</vt:lpstr>
      <vt:lpstr>Obrigada! 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Isabelle Vitoria Ramos Pedroso (LIS - CORP)</dc:creator>
  <cp:revision>1</cp:revision>
  <dcterms:modified xsi:type="dcterms:W3CDTF">2025-08-08T20:52:45Z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0x010100E6FF1879C1A614428B9E2BF11982E8FA</vt:lpwstr>
  </property>
  <property fmtid="{D5CDD505-2E9C-101B-9397-08002B2CF9AE}" pid="3" name="MediaServiceImageTags">
    <vt:lpwstr/>
  </property>
</Properties>
</file>