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75" r:id="rId11"/>
    <p:sldId id="263" r:id="rId12"/>
    <p:sldId id="27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1862"/>
    <a:srgbClr val="FFFFFF"/>
    <a:srgbClr val="360265"/>
    <a:srgbClr val="803176"/>
    <a:srgbClr val="8C3C8E"/>
    <a:srgbClr val="922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7CC858-A6C5-62CD-272F-2BB61C19E1CC}" v="9" dt="2025-08-08T18:57:02.861"/>
    <p1510:client id="{2050410C-8C43-3BB0-8ACA-03B62F68C5F8}" v="8" dt="2025-08-08T20:54:18.857"/>
    <p1510:client id="{3E4ED8D0-E1ED-2025-0178-966DC174595F}" v="31" dt="2025-08-08T14:39:52.361"/>
    <p1510:client id="{58C4BC99-F01B-40DA-8350-FF0EA5C38B24}" v="55" dt="2025-08-08T19:54:05.771"/>
    <p1510:client id="{6A24A6F2-65FB-4D37-B9CF-EE5A031FF539}" v="721" dt="2025-08-08T20:19:13.144"/>
    <p1510:client id="{8ECCCBAE-1942-D4FD-5F6D-79BC092B46B6}" v="137" dt="2025-08-07T20:54:29.101"/>
    <p1510:client id="{AC159EC6-6383-E602-47F3-B52B73B8C834}" v="2" dt="2025-08-08T19:55:45.885"/>
    <p1510:client id="{AF61BEBC-C3C2-E70D-FAC1-2743667038B8}" v="1" dt="2025-08-08T20:49:49.098"/>
    <p1510:client id="{C7270087-539F-2286-2885-45261C3D61C0}" v="4" dt="2025-08-08T13:14:54.522"/>
    <p1510:client id="{F38822A9-6C00-40E3-8F80-1D4365227AD1}" v="1068" dt="2025-08-08T15:39:10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Gabriel de Souza (Sustentabilidade - CORP)" userId="9308a622-c321-476f-8567-79a54c43073f" providerId="ADAL" clId="{F38822A9-6C00-40E3-8F80-1D4365227AD1}"/>
    <pc:docChg chg="undo custSel addSld delSld modSld">
      <pc:chgData name="Paulo Gabriel de Souza (Sustentabilidade - CORP)" userId="9308a622-c321-476f-8567-79a54c43073f" providerId="ADAL" clId="{F38822A9-6C00-40E3-8F80-1D4365227AD1}" dt="2025-08-08T15:39:10.337" v="1120" actId="478"/>
      <pc:docMkLst>
        <pc:docMk/>
      </pc:docMkLst>
      <pc:sldChg chg="modSp mod">
        <pc:chgData name="Paulo Gabriel de Souza (Sustentabilidade - CORP)" userId="9308a622-c321-476f-8567-79a54c43073f" providerId="ADAL" clId="{F38822A9-6C00-40E3-8F80-1D4365227AD1}" dt="2025-08-08T15:33:19.279" v="1097" actId="1076"/>
        <pc:sldMkLst>
          <pc:docMk/>
          <pc:sldMk cId="0" sldId="256"/>
        </pc:sldMkLst>
        <pc:spChg chg="mod">
          <ac:chgData name="Paulo Gabriel de Souza (Sustentabilidade - CORP)" userId="9308a622-c321-476f-8567-79a54c43073f" providerId="ADAL" clId="{F38822A9-6C00-40E3-8F80-1D4365227AD1}" dt="2025-08-08T15:33:19.279" v="1097" actId="107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3:11.331" v="1095" actId="1076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 mod">
        <pc:chgData name="Paulo Gabriel de Souza (Sustentabilidade - CORP)" userId="9308a622-c321-476f-8567-79a54c43073f" providerId="ADAL" clId="{F38822A9-6C00-40E3-8F80-1D4365227AD1}" dt="2025-08-08T15:39:10.337" v="1120" actId="478"/>
        <pc:sldMkLst>
          <pc:docMk/>
          <pc:sldMk cId="0" sldId="257"/>
        </pc:sldMkLst>
        <pc:spChg chg="mod">
          <ac:chgData name="Paulo Gabriel de Souza (Sustentabilidade - CORP)" userId="9308a622-c321-476f-8567-79a54c43073f" providerId="ADAL" clId="{F38822A9-6C00-40E3-8F80-1D4365227AD1}" dt="2025-08-08T15:38:46.161" v="1107" actId="207"/>
          <ac:spMkLst>
            <pc:docMk/>
            <pc:sldMk cId="0" sldId="257"/>
            <ac:spMk id="2" creationId="{C18D6DA9-7931-2B03-A18A-E518F7487D00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9:03.920" v="1119" actId="1037"/>
          <ac:spMkLst>
            <pc:docMk/>
            <pc:sldMk cId="0" sldId="257"/>
            <ac:spMk id="3" creationId="{272E48EA-90C4-7190-E5D1-5245FDF8199A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9:03.920" v="1119" actId="1037"/>
          <ac:spMkLst>
            <pc:docMk/>
            <pc:sldMk cId="0" sldId="257"/>
            <ac:spMk id="4" creationId="{37FC395D-45AF-58FC-8402-D1380DB31410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9:03.920" v="1119" actId="1037"/>
          <ac:spMkLst>
            <pc:docMk/>
            <pc:sldMk cId="0" sldId="257"/>
            <ac:spMk id="5" creationId="{DBC64B0C-E177-43C1-639A-2235AB57A8AF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9:03.920" v="1119" actId="1037"/>
          <ac:spMkLst>
            <pc:docMk/>
            <pc:sldMk cId="0" sldId="257"/>
            <ac:spMk id="6" creationId="{1723C6CC-731D-B330-6897-13E6FA779ADA}"/>
          </ac:spMkLst>
        </pc:spChg>
        <pc:spChg chg="add del mod ord">
          <ac:chgData name="Paulo Gabriel de Souza (Sustentabilidade - CORP)" userId="9308a622-c321-476f-8567-79a54c43073f" providerId="ADAL" clId="{F38822A9-6C00-40E3-8F80-1D4365227AD1}" dt="2025-08-08T15:39:10.337" v="1120" actId="478"/>
          <ac:spMkLst>
            <pc:docMk/>
            <pc:sldMk cId="0" sldId="257"/>
            <ac:spMk id="7" creationId="{DEA6BB07-2938-B8B2-F806-E8DD21354872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39:03.920" v="1119" actId="1037"/>
          <ac:spMkLst>
            <pc:docMk/>
            <pc:sldMk cId="0" sldId="257"/>
            <ac:spMk id="15" creationId="{98998C42-816C-E878-E3D0-E448B1B31AD7}"/>
          </ac:spMkLst>
        </pc:spChg>
        <pc:picChg chg="mod">
          <ac:chgData name="Paulo Gabriel de Souza (Sustentabilidade - CORP)" userId="9308a622-c321-476f-8567-79a54c43073f" providerId="ADAL" clId="{F38822A9-6C00-40E3-8F80-1D4365227AD1}" dt="2025-08-08T15:39:03.920" v="1119" actId="1037"/>
          <ac:picMkLst>
            <pc:docMk/>
            <pc:sldMk cId="0" sldId="257"/>
            <ac:picMk id="8" creationId="{0C0CC9D7-083A-AA6C-8143-40DF1421BE8F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5:39:03.920" v="1119" actId="1037"/>
          <ac:picMkLst>
            <pc:docMk/>
            <pc:sldMk cId="0" sldId="257"/>
            <ac:picMk id="9" creationId="{2203AA77-A028-5E4C-9349-D856F69E7A44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5:39:03.920" v="1119" actId="1037"/>
          <ac:picMkLst>
            <pc:docMk/>
            <pc:sldMk cId="0" sldId="257"/>
            <ac:picMk id="10" creationId="{456F256D-2110-E629-D2C5-58FA54751489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5:39:03.920" v="1119" actId="1037"/>
          <ac:picMkLst>
            <pc:docMk/>
            <pc:sldMk cId="0" sldId="257"/>
            <ac:picMk id="17" creationId="{4FB362B5-62B6-3D77-F629-9822D8F8EF5C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5:39:03.920" v="1119" actId="1037"/>
          <ac:picMkLst>
            <pc:docMk/>
            <pc:sldMk cId="0" sldId="257"/>
            <ac:picMk id="19" creationId="{1BF3D118-C188-CE16-4B47-E93B388786B5}"/>
          </ac:picMkLst>
        </pc:picChg>
      </pc:sldChg>
      <pc:sldChg chg="modSp mod">
        <pc:chgData name="Paulo Gabriel de Souza (Sustentabilidade - CORP)" userId="9308a622-c321-476f-8567-79a54c43073f" providerId="ADAL" clId="{F38822A9-6C00-40E3-8F80-1D4365227AD1}" dt="2025-08-08T14:41:51.975" v="16" actId="1076"/>
        <pc:sldMkLst>
          <pc:docMk/>
          <pc:sldMk cId="0" sldId="258"/>
        </pc:sldMkLst>
        <pc:spChg chg="mod">
          <ac:chgData name="Paulo Gabriel de Souza (Sustentabilidade - CORP)" userId="9308a622-c321-476f-8567-79a54c43073f" providerId="ADAL" clId="{F38822A9-6C00-40E3-8F80-1D4365227AD1}" dt="2025-08-08T14:41:51.975" v="16" actId="1076"/>
          <ac:spMkLst>
            <pc:docMk/>
            <pc:sldMk cId="0" sldId="258"/>
            <ac:spMk id="4" creationId="{7018E74D-D989-633B-6FE2-1A565DAB88BC}"/>
          </ac:spMkLst>
        </pc:spChg>
      </pc:sldChg>
      <pc:sldChg chg="modSp mod">
        <pc:chgData name="Paulo Gabriel de Souza (Sustentabilidade - CORP)" userId="9308a622-c321-476f-8567-79a54c43073f" providerId="ADAL" clId="{F38822A9-6C00-40E3-8F80-1D4365227AD1}" dt="2025-08-08T14:44:24.414" v="62" actId="1036"/>
        <pc:sldMkLst>
          <pc:docMk/>
          <pc:sldMk cId="0" sldId="259"/>
        </pc:sldMkLst>
        <pc:spChg chg="mod">
          <ac:chgData name="Paulo Gabriel de Souza (Sustentabilidade - CORP)" userId="9308a622-c321-476f-8567-79a54c43073f" providerId="ADAL" clId="{F38822A9-6C00-40E3-8F80-1D4365227AD1}" dt="2025-08-08T14:44:24.414" v="62" actId="1036"/>
          <ac:spMkLst>
            <pc:docMk/>
            <pc:sldMk cId="0" sldId="259"/>
            <ac:spMk id="5" creationId="{13510CEB-A2E1-F199-FC1A-FC62DD0A22AB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44:24.414" v="62" actId="1036"/>
          <ac:spMkLst>
            <pc:docMk/>
            <pc:sldMk cId="0" sldId="259"/>
            <ac:spMk id="6" creationId="{753B22B7-2975-748F-E9F2-2C6A14051B48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44:24.414" v="62" actId="1036"/>
          <ac:spMkLst>
            <pc:docMk/>
            <pc:sldMk cId="0" sldId="259"/>
            <ac:spMk id="7" creationId="{6067CE8D-E237-E5F2-8131-FD475AEA587C}"/>
          </ac:spMkLst>
        </pc:spChg>
        <pc:picChg chg="mod">
          <ac:chgData name="Paulo Gabriel de Souza (Sustentabilidade - CORP)" userId="9308a622-c321-476f-8567-79a54c43073f" providerId="ADAL" clId="{F38822A9-6C00-40E3-8F80-1D4365227AD1}" dt="2025-08-08T14:44:24.414" v="62" actId="1036"/>
          <ac:picMkLst>
            <pc:docMk/>
            <pc:sldMk cId="0" sldId="259"/>
            <ac:picMk id="4" creationId="{59083829-4207-2351-3E44-88513AF2AD07}"/>
          </ac:picMkLst>
        </pc:picChg>
      </pc:sldChg>
      <pc:sldChg chg="addSp delSp modSp mod">
        <pc:chgData name="Paulo Gabriel de Souza (Sustentabilidade - CORP)" userId="9308a622-c321-476f-8567-79a54c43073f" providerId="ADAL" clId="{F38822A9-6C00-40E3-8F80-1D4365227AD1}" dt="2025-08-08T14:58:55.331" v="551" actId="207"/>
        <pc:sldMkLst>
          <pc:docMk/>
          <pc:sldMk cId="0" sldId="260"/>
        </pc:sldMkLst>
        <pc:spChg chg="mod or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2" creationId="{1E3B05FD-2FB7-A24C-8D5C-92F9EE8568F4}"/>
          </ac:spMkLst>
        </pc:spChg>
        <pc:spChg chg="del">
          <ac:chgData name="Paulo Gabriel de Souza (Sustentabilidade - CORP)" userId="9308a622-c321-476f-8567-79a54c43073f" providerId="ADAL" clId="{F38822A9-6C00-40E3-8F80-1D4365227AD1}" dt="2025-08-08T14:48:19.639" v="123" actId="478"/>
          <ac:spMkLst>
            <pc:docMk/>
            <pc:sldMk cId="0" sldId="260"/>
            <ac:spMk id="3" creationId="{3E58CA7B-179C-B319-4F03-EE0A2151E4A0}"/>
          </ac:spMkLst>
        </pc:spChg>
        <pc:spChg chg="del mod">
          <ac:chgData name="Paulo Gabriel de Souza (Sustentabilidade - CORP)" userId="9308a622-c321-476f-8567-79a54c43073f" providerId="ADAL" clId="{F38822A9-6C00-40E3-8F80-1D4365227AD1}" dt="2025-08-08T14:57:58.438" v="527" actId="478"/>
          <ac:spMkLst>
            <pc:docMk/>
            <pc:sldMk cId="0" sldId="260"/>
            <ac:spMk id="4" creationId="{DE1A40FC-D616-4AF8-57D3-38AA7FCC214F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5" creationId="{7D06A002-45D1-513A-C32B-306A5E0933F5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7" creationId="{4DAEA1E3-59CB-FB59-F83C-BD09D2F01D3E}"/>
          </ac:spMkLst>
        </pc:spChg>
        <pc:spChg chg="mod or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8" creationId="{E21C3363-DD0E-DAF4-E803-A1045091E192}"/>
          </ac:spMkLst>
        </pc:spChg>
        <pc:spChg chg="del mod">
          <ac:chgData name="Paulo Gabriel de Souza (Sustentabilidade - CORP)" userId="9308a622-c321-476f-8567-79a54c43073f" providerId="ADAL" clId="{F38822A9-6C00-40E3-8F80-1D4365227AD1}" dt="2025-08-08T14:49:18.023" v="139"/>
          <ac:spMkLst>
            <pc:docMk/>
            <pc:sldMk cId="0" sldId="260"/>
            <ac:spMk id="9" creationId="{A3A4FFC6-7500-3A25-1401-ABBC684A19D4}"/>
          </ac:spMkLst>
        </pc:spChg>
        <pc:spChg chg="del">
          <ac:chgData name="Paulo Gabriel de Souza (Sustentabilidade - CORP)" userId="9308a622-c321-476f-8567-79a54c43073f" providerId="ADAL" clId="{F38822A9-6C00-40E3-8F80-1D4365227AD1}" dt="2025-08-08T14:48:18.037" v="122" actId="478"/>
          <ac:spMkLst>
            <pc:docMk/>
            <pc:sldMk cId="0" sldId="260"/>
            <ac:spMk id="10" creationId="{31CD485F-EFA7-C279-E34D-75CCD8F380AA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55.331" v="551" actId="207"/>
          <ac:spMkLst>
            <pc:docMk/>
            <pc:sldMk cId="0" sldId="260"/>
            <ac:spMk id="11" creationId="{FD46CD0D-4DB8-1B2A-61BE-1D62071F352E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40.577" v="547" actId="108"/>
          <ac:spMkLst>
            <pc:docMk/>
            <pc:sldMk cId="0" sldId="260"/>
            <ac:spMk id="15" creationId="{B899600F-BB4F-C100-3E49-7431AE2A6502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40.577" v="547" actId="108"/>
          <ac:spMkLst>
            <pc:docMk/>
            <pc:sldMk cId="0" sldId="260"/>
            <ac:spMk id="16" creationId="{EC837B0B-D772-4009-71C5-7AA9715DAFEE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58:55.083" v="550" actId="207"/>
          <ac:spMkLst>
            <pc:docMk/>
            <pc:sldMk cId="0" sldId="260"/>
            <ac:spMk id="20" creationId="{E71573C4-DBAF-8C41-4567-FC54EE57A782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58:55.083" v="550" actId="207"/>
          <ac:spMkLst>
            <pc:docMk/>
            <pc:sldMk cId="0" sldId="260"/>
            <ac:spMk id="21" creationId="{4212EEC9-061D-7ADA-B867-F2D1981660A3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4:58:55.083" v="550" actId="207"/>
          <ac:spMkLst>
            <pc:docMk/>
            <pc:sldMk cId="0" sldId="260"/>
            <ac:spMk id="22" creationId="{A212CB51-D2DA-DCEF-71D2-103E22C10784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23" creationId="{A683FD68-0E10-6E74-8BDB-4D2CF1EB36E1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24" creationId="{53ED965F-198C-BCC3-C2B1-D15976DA163F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4:58:12.111" v="543" actId="1038"/>
          <ac:spMkLst>
            <pc:docMk/>
            <pc:sldMk cId="0" sldId="260"/>
            <ac:spMk id="25" creationId="{ED84732E-55B0-4E45-92DE-B1E13E1271AA}"/>
          </ac:spMkLst>
        </pc:spChg>
        <pc:grpChg chg="add mod">
          <ac:chgData name="Paulo Gabriel de Souza (Sustentabilidade - CORP)" userId="9308a622-c321-476f-8567-79a54c43073f" providerId="ADAL" clId="{F38822A9-6C00-40E3-8F80-1D4365227AD1}" dt="2025-08-08T14:48:23.977" v="126" actId="1076"/>
          <ac:grpSpMkLst>
            <pc:docMk/>
            <pc:sldMk cId="0" sldId="260"/>
            <ac:grpSpMk id="17" creationId="{FE173140-D61A-262E-3473-8302EB037416}"/>
          </ac:grpSpMkLst>
        </pc:grpChg>
        <pc:grpChg chg="add mod">
          <ac:chgData name="Paulo Gabriel de Souza (Sustentabilidade - CORP)" userId="9308a622-c321-476f-8567-79a54c43073f" providerId="ADAL" clId="{F38822A9-6C00-40E3-8F80-1D4365227AD1}" dt="2025-08-08T14:58:55.083" v="550" actId="207"/>
          <ac:grpSpMkLst>
            <pc:docMk/>
            <pc:sldMk cId="0" sldId="260"/>
            <ac:grpSpMk id="19" creationId="{C7D011BD-BFC9-DB41-DD35-E8547093C9E7}"/>
          </ac:grpSpMkLst>
        </pc:grpChg>
        <pc:picChg chg="mod">
          <ac:chgData name="Paulo Gabriel de Souza (Sustentabilidade - CORP)" userId="9308a622-c321-476f-8567-79a54c43073f" providerId="ADAL" clId="{F38822A9-6C00-40E3-8F80-1D4365227AD1}" dt="2025-08-08T14:58:12.111" v="543" actId="1038"/>
          <ac:picMkLst>
            <pc:docMk/>
            <pc:sldMk cId="0" sldId="260"/>
            <ac:picMk id="12" creationId="{777003DC-CA0B-AE1C-4B0C-317170359799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4:58:12.111" v="543" actId="1038"/>
          <ac:picMkLst>
            <pc:docMk/>
            <pc:sldMk cId="0" sldId="260"/>
            <ac:picMk id="13" creationId="{A73B85BB-8A1C-CA74-4FAB-CA907AAD2AC7}"/>
          </ac:picMkLst>
        </pc:picChg>
        <pc:picChg chg="mod">
          <ac:chgData name="Paulo Gabriel de Souza (Sustentabilidade - CORP)" userId="9308a622-c321-476f-8567-79a54c43073f" providerId="ADAL" clId="{F38822A9-6C00-40E3-8F80-1D4365227AD1}" dt="2025-08-08T14:58:12.111" v="543" actId="1038"/>
          <ac:picMkLst>
            <pc:docMk/>
            <pc:sldMk cId="0" sldId="260"/>
            <ac:picMk id="14" creationId="{C0D44B52-DB37-E41D-B9B2-CE7180661EF5}"/>
          </ac:picMkLst>
        </pc:picChg>
        <pc:cxnChg chg="del">
          <ac:chgData name="Paulo Gabriel de Souza (Sustentabilidade - CORP)" userId="9308a622-c321-476f-8567-79a54c43073f" providerId="ADAL" clId="{F38822A9-6C00-40E3-8F80-1D4365227AD1}" dt="2025-08-08T14:48:21.568" v="125" actId="478"/>
          <ac:cxnSpMkLst>
            <pc:docMk/>
            <pc:sldMk cId="0" sldId="260"/>
            <ac:cxnSpMk id="6" creationId="{12311D98-D861-02AE-6A21-C3407D8AC976}"/>
          </ac:cxnSpMkLst>
        </pc:cxnChg>
        <pc:cxnChg chg="del">
          <ac:chgData name="Paulo Gabriel de Souza (Sustentabilidade - CORP)" userId="9308a622-c321-476f-8567-79a54c43073f" providerId="ADAL" clId="{F38822A9-6C00-40E3-8F80-1D4365227AD1}" dt="2025-08-08T14:49:29.147" v="140" actId="478"/>
          <ac:cxnSpMkLst>
            <pc:docMk/>
            <pc:sldMk cId="0" sldId="260"/>
            <ac:cxnSpMk id="18" creationId="{8ABBFFE4-EA88-E1E1-480C-06BFCBC9633D}"/>
          </ac:cxnSpMkLst>
        </pc:cxnChg>
      </pc:sldChg>
      <pc:sldChg chg="addSp delSp modSp mod">
        <pc:chgData name="Paulo Gabriel de Souza (Sustentabilidade - CORP)" userId="9308a622-c321-476f-8567-79a54c43073f" providerId="ADAL" clId="{F38822A9-6C00-40E3-8F80-1D4365227AD1}" dt="2025-08-08T15:02:31.484" v="626" actId="207"/>
        <pc:sldMkLst>
          <pc:docMk/>
          <pc:sldMk cId="0" sldId="261"/>
        </pc:sldMkLst>
        <pc:spChg chg="mod">
          <ac:chgData name="Paulo Gabriel de Souza (Sustentabilidade - CORP)" userId="9308a622-c321-476f-8567-79a54c43073f" providerId="ADAL" clId="{F38822A9-6C00-40E3-8F80-1D4365227AD1}" dt="2025-08-08T15:00:35.439" v="598" actId="14100"/>
          <ac:spMkLst>
            <pc:docMk/>
            <pc:sldMk cId="0" sldId="261"/>
            <ac:spMk id="3" creationId="{08CB9E78-B81E-398F-CE47-B5DEEEBE8DBF}"/>
          </ac:spMkLst>
        </pc:spChg>
        <pc:spChg chg="add mod ord">
          <ac:chgData name="Paulo Gabriel de Souza (Sustentabilidade - CORP)" userId="9308a622-c321-476f-8567-79a54c43073f" providerId="ADAL" clId="{F38822A9-6C00-40E3-8F80-1D4365227AD1}" dt="2025-08-08T14:59:48.136" v="584" actId="167"/>
          <ac:spMkLst>
            <pc:docMk/>
            <pc:sldMk cId="0" sldId="261"/>
            <ac:spMk id="4" creationId="{2BC38A1C-77C4-9A8E-4697-C3CD5D8946F7}"/>
          </ac:spMkLst>
        </pc:spChg>
        <pc:spChg chg="add mod ord">
          <ac:chgData name="Paulo Gabriel de Souza (Sustentabilidade - CORP)" userId="9308a622-c321-476f-8567-79a54c43073f" providerId="ADAL" clId="{F38822A9-6C00-40E3-8F80-1D4365227AD1}" dt="2025-08-08T15:02:31.484" v="626" actId="207"/>
          <ac:spMkLst>
            <pc:docMk/>
            <pc:sldMk cId="0" sldId="261"/>
            <ac:spMk id="5" creationId="{DBF1F037-3C89-9736-BBBB-0EC49BA06D3C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02:05.963" v="625" actId="1038"/>
          <ac:spMkLst>
            <pc:docMk/>
            <pc:sldMk cId="0" sldId="261"/>
            <ac:spMk id="8" creationId="{23F4217D-0F26-15B0-4F4A-C60F5DB57C1F}"/>
          </ac:spMkLst>
        </pc:spChg>
        <pc:picChg chg="mod">
          <ac:chgData name="Paulo Gabriel de Souza (Sustentabilidade - CORP)" userId="9308a622-c321-476f-8567-79a54c43073f" providerId="ADAL" clId="{F38822A9-6C00-40E3-8F80-1D4365227AD1}" dt="2025-08-08T15:00:17.037" v="591" actId="1076"/>
          <ac:picMkLst>
            <pc:docMk/>
            <pc:sldMk cId="0" sldId="261"/>
            <ac:picMk id="2" creationId="{68A17F36-A5B8-9801-BF29-D84900018AC2}"/>
          </ac:picMkLst>
        </pc:picChg>
        <pc:picChg chg="add del mod">
          <ac:chgData name="Paulo Gabriel de Souza (Sustentabilidade - CORP)" userId="9308a622-c321-476f-8567-79a54c43073f" providerId="ADAL" clId="{F38822A9-6C00-40E3-8F80-1D4365227AD1}" dt="2025-08-08T15:01:14.156" v="602" actId="478"/>
          <ac:picMkLst>
            <pc:docMk/>
            <pc:sldMk cId="0" sldId="261"/>
            <ac:picMk id="7" creationId="{4CB7769C-E680-0EA1-0942-9F5699B1A7FE}"/>
          </ac:picMkLst>
        </pc:picChg>
        <pc:picChg chg="add del mod">
          <ac:chgData name="Paulo Gabriel de Souza (Sustentabilidade - CORP)" userId="9308a622-c321-476f-8567-79a54c43073f" providerId="ADAL" clId="{F38822A9-6C00-40E3-8F80-1D4365227AD1}" dt="2025-08-08T15:01:39.557" v="609" actId="1367"/>
          <ac:picMkLst>
            <pc:docMk/>
            <pc:sldMk cId="0" sldId="261"/>
            <ac:picMk id="1026" creationId="{7475A51B-106D-C5C9-FD13-BB9579867B42}"/>
          </ac:picMkLst>
        </pc:picChg>
      </pc:sldChg>
      <pc:sldChg chg="addSp delSp modSp mod">
        <pc:chgData name="Paulo Gabriel de Souza (Sustentabilidade - CORP)" userId="9308a622-c321-476f-8567-79a54c43073f" providerId="ADAL" clId="{F38822A9-6C00-40E3-8F80-1D4365227AD1}" dt="2025-08-08T15:25:20.276" v="1082" actId="1076"/>
        <pc:sldMkLst>
          <pc:docMk/>
          <pc:sldMk cId="0" sldId="262"/>
        </pc:sldMkLst>
        <pc:spChg chg="add mod">
          <ac:chgData name="Paulo Gabriel de Souza (Sustentabilidade - CORP)" userId="9308a622-c321-476f-8567-79a54c43073f" providerId="ADAL" clId="{F38822A9-6C00-40E3-8F80-1D4365227AD1}" dt="2025-08-08T15:19:27.373" v="753" actId="1076"/>
          <ac:spMkLst>
            <pc:docMk/>
            <pc:sldMk cId="0" sldId="262"/>
            <ac:spMk id="4" creationId="{88F55CE6-9391-4E11-C46B-458D277CD5C0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24:56.901" v="1044" actId="1076"/>
          <ac:spMkLst>
            <pc:docMk/>
            <pc:sldMk cId="0" sldId="262"/>
            <ac:spMk id="9" creationId="{632B04D7-7EC1-04D9-EC8D-2BB52C212D7F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25:20.276" v="1082" actId="1076"/>
          <ac:spMkLst>
            <pc:docMk/>
            <pc:sldMk cId="0" sldId="262"/>
            <ac:spMk id="10" creationId="{F6024828-E416-A922-5399-0DEE023B9080}"/>
          </ac:spMkLst>
        </pc:spChg>
        <pc:picChg chg="add mod ord">
          <ac:chgData name="Paulo Gabriel de Souza (Sustentabilidade - CORP)" userId="9308a622-c321-476f-8567-79a54c43073f" providerId="ADAL" clId="{F38822A9-6C00-40E3-8F80-1D4365227AD1}" dt="2025-08-08T15:20:01.904" v="789" actId="1582"/>
          <ac:picMkLst>
            <pc:docMk/>
            <pc:sldMk cId="0" sldId="262"/>
            <ac:picMk id="3" creationId="{6F045B0E-94A0-6D0E-0235-FD92F723BE6B}"/>
          </ac:picMkLst>
        </pc:picChg>
        <pc:picChg chg="del">
          <ac:chgData name="Paulo Gabriel de Souza (Sustentabilidade - CORP)" userId="9308a622-c321-476f-8567-79a54c43073f" providerId="ADAL" clId="{F38822A9-6C00-40E3-8F80-1D4365227AD1}" dt="2025-08-08T15:15:04.369" v="693" actId="478"/>
          <ac:picMkLst>
            <pc:docMk/>
            <pc:sldMk cId="0" sldId="262"/>
            <ac:picMk id="5" creationId="{67C4AB72-02FF-D3DF-B2E7-8CA1C7073826}"/>
          </ac:picMkLst>
        </pc:picChg>
        <pc:picChg chg="del">
          <ac:chgData name="Paulo Gabriel de Souza (Sustentabilidade - CORP)" userId="9308a622-c321-476f-8567-79a54c43073f" providerId="ADAL" clId="{F38822A9-6C00-40E3-8F80-1D4365227AD1}" dt="2025-08-08T15:15:46.072" v="696" actId="478"/>
          <ac:picMkLst>
            <pc:docMk/>
            <pc:sldMk cId="0" sldId="262"/>
            <ac:picMk id="7" creationId="{1BB22EAD-3DD4-ECFD-BE91-C0A17D0F4D73}"/>
          </ac:picMkLst>
        </pc:picChg>
        <pc:picChg chg="add mod">
          <ac:chgData name="Paulo Gabriel de Souza (Sustentabilidade - CORP)" userId="9308a622-c321-476f-8567-79a54c43073f" providerId="ADAL" clId="{F38822A9-6C00-40E3-8F80-1D4365227AD1}" dt="2025-08-08T15:20:01.904" v="789" actId="1582"/>
          <ac:picMkLst>
            <pc:docMk/>
            <pc:sldMk cId="0" sldId="262"/>
            <ac:picMk id="8" creationId="{0A084A8F-CCCB-1A98-4EC9-6FB9BEF887F3}"/>
          </ac:picMkLst>
        </pc:picChg>
        <pc:picChg chg="add del mod">
          <ac:chgData name="Paulo Gabriel de Souza (Sustentabilidade - CORP)" userId="9308a622-c321-476f-8567-79a54c43073f" providerId="ADAL" clId="{F38822A9-6C00-40E3-8F80-1D4365227AD1}" dt="2025-08-08T15:16:08.305" v="704" actId="478"/>
          <ac:picMkLst>
            <pc:docMk/>
            <pc:sldMk cId="0" sldId="262"/>
            <ac:picMk id="11" creationId="{F5914B28-07F3-15E5-52C3-A4E809299825}"/>
          </ac:picMkLst>
        </pc:picChg>
      </pc:sldChg>
      <pc:sldChg chg="addSp delSp modSp mod">
        <pc:chgData name="Paulo Gabriel de Souza (Sustentabilidade - CORP)" userId="9308a622-c321-476f-8567-79a54c43073f" providerId="ADAL" clId="{F38822A9-6C00-40E3-8F80-1D4365227AD1}" dt="2025-08-08T15:23:59.901" v="948" actId="1036"/>
        <pc:sldMkLst>
          <pc:docMk/>
          <pc:sldMk cId="0" sldId="263"/>
        </pc:sldMkLst>
        <pc:spChg chg="mod">
          <ac:chgData name="Paulo Gabriel de Souza (Sustentabilidade - CORP)" userId="9308a622-c321-476f-8567-79a54c43073f" providerId="ADAL" clId="{F38822A9-6C00-40E3-8F80-1D4365227AD1}" dt="2025-08-08T15:21:04.092" v="797"/>
          <ac:spMkLst>
            <pc:docMk/>
            <pc:sldMk cId="0" sldId="263"/>
            <ac:spMk id="3" creationId="{3845BDD7-4C72-5DBA-8B6D-3FC96B95E6DC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1:04.110" v="798"/>
          <ac:spMkLst>
            <pc:docMk/>
            <pc:sldMk cId="0" sldId="263"/>
            <ac:spMk id="4" creationId="{496737F9-3664-5E4E-9D31-5E29598F3A42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1:04.092" v="797"/>
          <ac:spMkLst>
            <pc:docMk/>
            <pc:sldMk cId="0" sldId="263"/>
            <ac:spMk id="5" creationId="{9402B7A1-FC28-E242-E375-D4F175BA0AD1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1:48.114" v="814" actId="1076"/>
          <ac:spMkLst>
            <pc:docMk/>
            <pc:sldMk cId="0" sldId="263"/>
            <ac:spMk id="7" creationId="{001A7EA1-4344-E68E-552B-7D3AE5A2911D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02.334" v="822" actId="1076"/>
          <ac:spMkLst>
            <pc:docMk/>
            <pc:sldMk cId="0" sldId="263"/>
            <ac:spMk id="8" creationId="{B9BA940D-B860-6482-C696-28EDF5FA69FC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3:59.901" v="948" actId="1036"/>
          <ac:spMkLst>
            <pc:docMk/>
            <pc:sldMk cId="0" sldId="263"/>
            <ac:spMk id="9" creationId="{45C7E062-9F96-F3A5-793C-5A600DD24A66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3:59.901" v="948" actId="1036"/>
          <ac:spMkLst>
            <pc:docMk/>
            <pc:sldMk cId="0" sldId="263"/>
            <ac:spMk id="10" creationId="{42E626F8-3BE8-4183-C3A3-3BC77C88467F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3:59.901" v="948" actId="1036"/>
          <ac:spMkLst>
            <pc:docMk/>
            <pc:sldMk cId="0" sldId="263"/>
            <ac:spMk id="11" creationId="{026E6BAB-5099-11C3-2C89-91AE2A02DEA3}"/>
          </ac:spMkLst>
        </pc:spChg>
        <pc:spChg chg="del mod">
          <ac:chgData name="Paulo Gabriel de Souza (Sustentabilidade - CORP)" userId="9308a622-c321-476f-8567-79a54c43073f" providerId="ADAL" clId="{F38822A9-6C00-40E3-8F80-1D4365227AD1}" dt="2025-08-08T15:21:48.556" v="816"/>
          <ac:spMkLst>
            <pc:docMk/>
            <pc:sldMk cId="0" sldId="263"/>
            <ac:spMk id="13" creationId="{E2F827CF-0FEF-DE21-053F-1C278CA502A2}"/>
          </ac:spMkLst>
        </pc:spChg>
        <pc:spChg chg="del mod">
          <ac:chgData name="Paulo Gabriel de Souza (Sustentabilidade - CORP)" userId="9308a622-c321-476f-8567-79a54c43073f" providerId="ADAL" clId="{F38822A9-6C00-40E3-8F80-1D4365227AD1}" dt="2025-08-08T15:22:34.271" v="841"/>
          <ac:spMkLst>
            <pc:docMk/>
            <pc:sldMk cId="0" sldId="263"/>
            <ac:spMk id="14" creationId="{00CF100E-E3DF-068C-303F-172D6AD67C12}"/>
          </ac:spMkLst>
        </pc:spChg>
        <pc:spChg chg="del mod">
          <ac:chgData name="Paulo Gabriel de Souza (Sustentabilidade - CORP)" userId="9308a622-c321-476f-8567-79a54c43073f" providerId="ADAL" clId="{F38822A9-6C00-40E3-8F80-1D4365227AD1}" dt="2025-08-08T15:21:48.556" v="818"/>
          <ac:spMkLst>
            <pc:docMk/>
            <pc:sldMk cId="0" sldId="263"/>
            <ac:spMk id="15" creationId="{411495CB-4D0D-30DF-B2DD-A2FF42B5EB97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1:46.195" v="812" actId="1076"/>
          <ac:spMkLst>
            <pc:docMk/>
            <pc:sldMk cId="0" sldId="263"/>
            <ac:spMk id="17" creationId="{2721CF25-197C-A4A9-E110-3C6FA058893C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08.127" v="823"/>
          <ac:spMkLst>
            <pc:docMk/>
            <pc:sldMk cId="0" sldId="263"/>
            <ac:spMk id="19" creationId="{2B19B076-9C58-FBB8-F7A6-2148D8DB33EA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08.127" v="823"/>
          <ac:spMkLst>
            <pc:docMk/>
            <pc:sldMk cId="0" sldId="263"/>
            <ac:spMk id="20" creationId="{D69A521E-12FD-F22C-0820-7951A59381B9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08.127" v="823"/>
          <ac:spMkLst>
            <pc:docMk/>
            <pc:sldMk cId="0" sldId="263"/>
            <ac:spMk id="21" creationId="{A8AF7071-02EF-DA8A-E697-84B8FC82754B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22:14.820" v="828" actId="1076"/>
          <ac:spMkLst>
            <pc:docMk/>
            <pc:sldMk cId="0" sldId="263"/>
            <ac:spMk id="22" creationId="{DD53EDF0-2977-B9E9-EC3C-2AEE7D2AC265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30.845" v="836"/>
          <ac:spMkLst>
            <pc:docMk/>
            <pc:sldMk cId="0" sldId="263"/>
            <ac:spMk id="24" creationId="{81B62037-45B0-90DA-0F91-41E1750F1458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3:09.719" v="920" actId="1037"/>
          <ac:spMkLst>
            <pc:docMk/>
            <pc:sldMk cId="0" sldId="263"/>
            <ac:spMk id="25" creationId="{ECE75C80-A83C-39B0-F648-8EB27CC7A87C}"/>
          </ac:spMkLst>
        </pc:spChg>
        <pc:spChg chg="mod">
          <ac:chgData name="Paulo Gabriel de Souza (Sustentabilidade - CORP)" userId="9308a622-c321-476f-8567-79a54c43073f" providerId="ADAL" clId="{F38822A9-6C00-40E3-8F80-1D4365227AD1}" dt="2025-08-08T15:22:33.758" v="839" actId="1076"/>
          <ac:spMkLst>
            <pc:docMk/>
            <pc:sldMk cId="0" sldId="263"/>
            <ac:spMk id="26" creationId="{D5E0BA50-3279-763F-390C-5C9B7D4FE927}"/>
          </ac:spMkLst>
        </pc:spChg>
        <pc:grpChg chg="add mod">
          <ac:chgData name="Paulo Gabriel de Souza (Sustentabilidade - CORP)" userId="9308a622-c321-476f-8567-79a54c43073f" providerId="ADAL" clId="{F38822A9-6C00-40E3-8F80-1D4365227AD1}" dt="2025-08-08T15:23:59.901" v="948" actId="1036"/>
          <ac:grpSpMkLst>
            <pc:docMk/>
            <pc:sldMk cId="0" sldId="263"/>
            <ac:grpSpMk id="2" creationId="{E403328C-CDE2-724F-8AFB-D22A86E31119}"/>
          </ac:grpSpMkLst>
        </pc:grpChg>
        <pc:grpChg chg="add mod">
          <ac:chgData name="Paulo Gabriel de Souza (Sustentabilidade - CORP)" userId="9308a622-c321-476f-8567-79a54c43073f" providerId="ADAL" clId="{F38822A9-6C00-40E3-8F80-1D4365227AD1}" dt="2025-08-08T15:23:59.901" v="948" actId="1036"/>
          <ac:grpSpMkLst>
            <pc:docMk/>
            <pc:sldMk cId="0" sldId="263"/>
            <ac:grpSpMk id="6" creationId="{6877EE6F-CAEB-42E8-3978-B9532498AA1D}"/>
          </ac:grpSpMkLst>
        </pc:grpChg>
        <pc:grpChg chg="add mod">
          <ac:chgData name="Paulo Gabriel de Souza (Sustentabilidade - CORP)" userId="9308a622-c321-476f-8567-79a54c43073f" providerId="ADAL" clId="{F38822A9-6C00-40E3-8F80-1D4365227AD1}" dt="2025-08-08T15:22:09.669" v="825" actId="1076"/>
          <ac:grpSpMkLst>
            <pc:docMk/>
            <pc:sldMk cId="0" sldId="263"/>
            <ac:grpSpMk id="18" creationId="{1D5FD202-2194-910D-3317-B41E8580CBEE}"/>
          </ac:grpSpMkLst>
        </pc:grpChg>
        <pc:grpChg chg="add mod">
          <ac:chgData name="Paulo Gabriel de Souza (Sustentabilidade - CORP)" userId="9308a622-c321-476f-8567-79a54c43073f" providerId="ADAL" clId="{F38822A9-6C00-40E3-8F80-1D4365227AD1}" dt="2025-08-08T15:23:59.901" v="948" actId="1036"/>
          <ac:grpSpMkLst>
            <pc:docMk/>
            <pc:sldMk cId="0" sldId="263"/>
            <ac:grpSpMk id="23" creationId="{B3AB30C5-C7B6-1BE7-3E78-F0D24F34CE2A}"/>
          </ac:grpSpMkLst>
        </pc:grpChg>
        <pc:cxnChg chg="mod">
          <ac:chgData name="Paulo Gabriel de Souza (Sustentabilidade - CORP)" userId="9308a622-c321-476f-8567-79a54c43073f" providerId="ADAL" clId="{F38822A9-6C00-40E3-8F80-1D4365227AD1}" dt="2025-08-08T15:23:59.901" v="948" actId="1036"/>
          <ac:cxnSpMkLst>
            <pc:docMk/>
            <pc:sldMk cId="0" sldId="263"/>
            <ac:cxnSpMk id="12" creationId="{2A1C46B7-8D1E-3947-46C0-FF93FFAFD33A}"/>
          </ac:cxnSpMkLst>
        </pc:cxnChg>
        <pc:cxnChg chg="del">
          <ac:chgData name="Paulo Gabriel de Souza (Sustentabilidade - CORP)" userId="9308a622-c321-476f-8567-79a54c43073f" providerId="ADAL" clId="{F38822A9-6C00-40E3-8F80-1D4365227AD1}" dt="2025-08-08T15:23:27.306" v="924" actId="478"/>
          <ac:cxnSpMkLst>
            <pc:docMk/>
            <pc:sldMk cId="0" sldId="263"/>
            <ac:cxnSpMk id="16" creationId="{A9432DD0-B4A3-FB43-E108-D43BA0602D96}"/>
          </ac:cxnSpMkLst>
        </pc:cxnChg>
        <pc:cxnChg chg="add mod">
          <ac:chgData name="Paulo Gabriel de Souza (Sustentabilidade - CORP)" userId="9308a622-c321-476f-8567-79a54c43073f" providerId="ADAL" clId="{F38822A9-6C00-40E3-8F80-1D4365227AD1}" dt="2025-08-08T15:23:59.901" v="948" actId="1036"/>
          <ac:cxnSpMkLst>
            <pc:docMk/>
            <pc:sldMk cId="0" sldId="263"/>
            <ac:cxnSpMk id="28" creationId="{2C7F1B36-818E-69BD-8E8D-8B85823B0C66}"/>
          </ac:cxnSpMkLst>
        </pc:cxnChg>
      </pc:sldChg>
      <pc:sldChg chg="delSp modSp mod">
        <pc:chgData name="Paulo Gabriel de Souza (Sustentabilidade - CORP)" userId="9308a622-c321-476f-8567-79a54c43073f" providerId="ADAL" clId="{F38822A9-6C00-40E3-8F80-1D4365227AD1}" dt="2025-08-08T15:10:13.122" v="641" actId="14100"/>
        <pc:sldMkLst>
          <pc:docMk/>
          <pc:sldMk cId="0" sldId="266"/>
        </pc:sldMkLst>
        <pc:spChg chg="mod">
          <ac:chgData name="Paulo Gabriel de Souza (Sustentabilidade - CORP)" userId="9308a622-c321-476f-8567-79a54c43073f" providerId="ADAL" clId="{F38822A9-6C00-40E3-8F80-1D4365227AD1}" dt="2025-08-08T15:10:13.122" v="641" actId="14100"/>
          <ac:spMkLst>
            <pc:docMk/>
            <pc:sldMk cId="0" sldId="266"/>
            <ac:spMk id="144" creationId="{00000000-0000-0000-0000-000000000000}"/>
          </ac:spMkLst>
        </pc:spChg>
        <pc:spChg chg="del">
          <ac:chgData name="Paulo Gabriel de Souza (Sustentabilidade - CORP)" userId="9308a622-c321-476f-8567-79a54c43073f" providerId="ADAL" clId="{F38822A9-6C00-40E3-8F80-1D4365227AD1}" dt="2025-08-08T15:10:02.122" v="637" actId="478"/>
          <ac:spMkLst>
            <pc:docMk/>
            <pc:sldMk cId="0" sldId="266"/>
            <ac:spMk id="145" creationId="{00000000-0000-0000-0000-000000000000}"/>
          </ac:spMkLst>
        </pc:spChg>
      </pc:sldChg>
      <pc:sldChg chg="addSp delSp modSp new del mod">
        <pc:chgData name="Paulo Gabriel de Souza (Sustentabilidade - CORP)" userId="9308a622-c321-476f-8567-79a54c43073f" providerId="ADAL" clId="{F38822A9-6C00-40E3-8F80-1D4365227AD1}" dt="2025-08-08T15:18:38.647" v="732" actId="2696"/>
        <pc:sldMkLst>
          <pc:docMk/>
          <pc:sldMk cId="1931457610" sldId="268"/>
        </pc:sldMkLst>
        <pc:spChg chg="del">
          <ac:chgData name="Paulo Gabriel de Souza (Sustentabilidade - CORP)" userId="9308a622-c321-476f-8567-79a54c43073f" providerId="ADAL" clId="{F38822A9-6C00-40E3-8F80-1D4365227AD1}" dt="2025-08-08T15:07:17.233" v="631" actId="478"/>
          <ac:spMkLst>
            <pc:docMk/>
            <pc:sldMk cId="1931457610" sldId="268"/>
            <ac:spMk id="2" creationId="{2D716942-A965-65E8-8B42-1F7FE0EB55A9}"/>
          </ac:spMkLst>
        </pc:spChg>
        <pc:spChg chg="del">
          <ac:chgData name="Paulo Gabriel de Souza (Sustentabilidade - CORP)" userId="9308a622-c321-476f-8567-79a54c43073f" providerId="ADAL" clId="{F38822A9-6C00-40E3-8F80-1D4365227AD1}" dt="2025-08-08T15:07:16.592" v="630" actId="478"/>
          <ac:spMkLst>
            <pc:docMk/>
            <pc:sldMk cId="1931457610" sldId="268"/>
            <ac:spMk id="3" creationId="{73876228-4914-864A-8B75-340535D9D8E2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4:37.669" v="685" actId="164"/>
          <ac:spMkLst>
            <pc:docMk/>
            <pc:sldMk cId="1931457610" sldId="268"/>
            <ac:spMk id="10" creationId="{CDCF2212-C950-5B85-E82A-96489CD1A0C5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4:37.669" v="685" actId="164"/>
          <ac:spMkLst>
            <pc:docMk/>
            <pc:sldMk cId="1931457610" sldId="268"/>
            <ac:spMk id="11" creationId="{8E0A9135-6491-FBAA-307C-9EE1121435FC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4:37.669" v="685" actId="164"/>
          <ac:spMkLst>
            <pc:docMk/>
            <pc:sldMk cId="1931457610" sldId="268"/>
            <ac:spMk id="12" creationId="{E6D94BA5-5D21-DE10-D952-B07EDC477C93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4:37.669" v="685" actId="164"/>
          <ac:spMkLst>
            <pc:docMk/>
            <pc:sldMk cId="1931457610" sldId="268"/>
            <ac:spMk id="13" creationId="{249770B8-4DF7-6FE4-00FD-F690528B6953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7:11.868" v="713" actId="14100"/>
          <ac:spMkLst>
            <pc:docMk/>
            <pc:sldMk cId="1931457610" sldId="268"/>
            <ac:spMk id="17" creationId="{3FBF2BF2-88D6-195C-E82C-AF3F16F85CBE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7:54.663" v="723" actId="14100"/>
          <ac:spMkLst>
            <pc:docMk/>
            <pc:sldMk cId="1931457610" sldId="268"/>
            <ac:spMk id="20" creationId="{4E19B991-92A7-8548-EA11-36F5BE924FBB}"/>
          </ac:spMkLst>
        </pc:spChg>
        <pc:spChg chg="add mod">
          <ac:chgData name="Paulo Gabriel de Souza (Sustentabilidade - CORP)" userId="9308a622-c321-476f-8567-79a54c43073f" providerId="ADAL" clId="{F38822A9-6C00-40E3-8F80-1D4365227AD1}" dt="2025-08-08T15:18:14" v="728" actId="14100"/>
          <ac:spMkLst>
            <pc:docMk/>
            <pc:sldMk cId="1931457610" sldId="268"/>
            <ac:spMk id="21" creationId="{CBC79DF4-F095-8E90-6CC3-A50D8630273C}"/>
          </ac:spMkLst>
        </pc:spChg>
        <pc:grpChg chg="add del mod">
          <ac:chgData name="Paulo Gabriel de Souza (Sustentabilidade - CORP)" userId="9308a622-c321-476f-8567-79a54c43073f" providerId="ADAL" clId="{F38822A9-6C00-40E3-8F80-1D4365227AD1}" dt="2025-08-08T15:14:55.306" v="687" actId="478"/>
          <ac:grpSpMkLst>
            <pc:docMk/>
            <pc:sldMk cId="1931457610" sldId="268"/>
            <ac:grpSpMk id="14" creationId="{BB89986B-0D26-044F-B519-89BE2CF04165}"/>
          </ac:grpSpMkLst>
        </pc:grpChg>
        <pc:picChg chg="add mod">
          <ac:chgData name="Paulo Gabriel de Souza (Sustentabilidade - CORP)" userId="9308a622-c321-476f-8567-79a54c43073f" providerId="ADAL" clId="{F38822A9-6C00-40E3-8F80-1D4365227AD1}" dt="2025-08-08T15:07:26.080" v="632"/>
          <ac:picMkLst>
            <pc:docMk/>
            <pc:sldMk cId="1931457610" sldId="268"/>
            <ac:picMk id="4" creationId="{46FB764F-8F89-E30F-BD77-4105EB461AFF}"/>
          </ac:picMkLst>
        </pc:picChg>
        <pc:picChg chg="add mod">
          <ac:chgData name="Paulo Gabriel de Souza (Sustentabilidade - CORP)" userId="9308a622-c321-476f-8567-79a54c43073f" providerId="ADAL" clId="{F38822A9-6C00-40E3-8F80-1D4365227AD1}" dt="2025-08-08T15:07:26.080" v="632"/>
          <ac:picMkLst>
            <pc:docMk/>
            <pc:sldMk cId="1931457610" sldId="268"/>
            <ac:picMk id="5" creationId="{0583C8C4-422E-BD43-6A7B-B140DB463DD6}"/>
          </ac:picMkLst>
        </pc:picChg>
        <pc:picChg chg="add mod">
          <ac:chgData name="Paulo Gabriel de Souza (Sustentabilidade - CORP)" userId="9308a622-c321-476f-8567-79a54c43073f" providerId="ADAL" clId="{F38822A9-6C00-40E3-8F80-1D4365227AD1}" dt="2025-08-08T15:07:26.080" v="632"/>
          <ac:picMkLst>
            <pc:docMk/>
            <pc:sldMk cId="1931457610" sldId="268"/>
            <ac:picMk id="6" creationId="{525C5822-6F0C-DD78-E26F-9ECF43C3508B}"/>
          </ac:picMkLst>
        </pc:picChg>
        <pc:picChg chg="add del mod">
          <ac:chgData name="Paulo Gabriel de Souza (Sustentabilidade - CORP)" userId="9308a622-c321-476f-8567-79a54c43073f" providerId="ADAL" clId="{F38822A9-6C00-40E3-8F80-1D4365227AD1}" dt="2025-08-08T15:12:33.686" v="642" actId="478"/>
          <ac:picMkLst>
            <pc:docMk/>
            <pc:sldMk cId="1931457610" sldId="268"/>
            <ac:picMk id="7" creationId="{77C9B3FE-5609-B5F0-F3A6-0C4390BE20E0}"/>
          </ac:picMkLst>
        </pc:picChg>
        <pc:picChg chg="add mod">
          <ac:chgData name="Paulo Gabriel de Souza (Sustentabilidade - CORP)" userId="9308a622-c321-476f-8567-79a54c43073f" providerId="ADAL" clId="{F38822A9-6C00-40E3-8F80-1D4365227AD1}" dt="2025-08-08T15:14:37.669" v="685" actId="164"/>
          <ac:picMkLst>
            <pc:docMk/>
            <pc:sldMk cId="1931457610" sldId="268"/>
            <ac:picMk id="9" creationId="{48EA88D2-0274-B7A5-AB86-201AA0F67B70}"/>
          </ac:picMkLst>
        </pc:picChg>
        <pc:picChg chg="add mod modCrop">
          <ac:chgData name="Paulo Gabriel de Souza (Sustentabilidade - CORP)" userId="9308a622-c321-476f-8567-79a54c43073f" providerId="ADAL" clId="{F38822A9-6C00-40E3-8F80-1D4365227AD1}" dt="2025-08-08T15:17:41.245" v="719" actId="732"/>
          <ac:picMkLst>
            <pc:docMk/>
            <pc:sldMk cId="1931457610" sldId="268"/>
            <ac:picMk id="16" creationId="{B4C2D217-7643-93EB-6839-F245E4EFF5AE}"/>
          </ac:picMkLst>
        </pc:picChg>
        <pc:picChg chg="add del">
          <ac:chgData name="Paulo Gabriel de Souza (Sustentabilidade - CORP)" userId="9308a622-c321-476f-8567-79a54c43073f" providerId="ADAL" clId="{F38822A9-6C00-40E3-8F80-1D4365227AD1}" dt="2025-08-08T15:17:23.983" v="715" actId="22"/>
          <ac:picMkLst>
            <pc:docMk/>
            <pc:sldMk cId="1931457610" sldId="268"/>
            <ac:picMk id="19" creationId="{D1FA3508-8B6D-166B-33D1-5854E23E6420}"/>
          </ac:picMkLst>
        </pc:picChg>
      </pc:sldChg>
      <pc:sldChg chg="add del">
        <pc:chgData name="Paulo Gabriel de Souza (Sustentabilidade - CORP)" userId="9308a622-c321-476f-8567-79a54c43073f" providerId="ADAL" clId="{F38822A9-6C00-40E3-8F80-1D4365227AD1}" dt="2025-08-08T15:07:12.532" v="628" actId="2890"/>
        <pc:sldMkLst>
          <pc:docMk/>
          <pc:sldMk cId="3413589876" sldId="268"/>
        </pc:sldMkLst>
      </pc:sldChg>
    </pc:docChg>
  </pc:docChgLst>
  <pc:docChgLst>
    <pc:chgData name="Paulo Gabriel de Souza (Sustentabilidade - CORP)" userId="S::00295660@grupopetropolis.com.br::9308a622-c321-476f-8567-79a54c43073f" providerId="AD" clId="Web-{C7270087-539F-2286-2885-45261C3D61C0}"/>
    <pc:docChg chg="modSld">
      <pc:chgData name="Paulo Gabriel de Souza (Sustentabilidade - CORP)" userId="S::00295660@grupopetropolis.com.br::9308a622-c321-476f-8567-79a54c43073f" providerId="AD" clId="Web-{C7270087-539F-2286-2885-45261C3D61C0}" dt="2025-08-08T13:14:54.522" v="3" actId="14100"/>
      <pc:docMkLst>
        <pc:docMk/>
      </pc:docMkLst>
      <pc:sldChg chg="modSp">
        <pc:chgData name="Paulo Gabriel de Souza (Sustentabilidade - CORP)" userId="S::00295660@grupopetropolis.com.br::9308a622-c321-476f-8567-79a54c43073f" providerId="AD" clId="Web-{C7270087-539F-2286-2885-45261C3D61C0}" dt="2025-08-08T13:14:54.522" v="3" actId="14100"/>
        <pc:sldMkLst>
          <pc:docMk/>
          <pc:sldMk cId="0" sldId="262"/>
        </pc:sldMkLst>
        <pc:picChg chg="mod">
          <ac:chgData name="Paulo Gabriel de Souza (Sustentabilidade - CORP)" userId="S::00295660@grupopetropolis.com.br::9308a622-c321-476f-8567-79a54c43073f" providerId="AD" clId="Web-{C7270087-539F-2286-2885-45261C3D61C0}" dt="2025-08-08T13:14:54.522" v="3" actId="14100"/>
          <ac:picMkLst>
            <pc:docMk/>
            <pc:sldMk cId="0" sldId="262"/>
            <ac:picMk id="11" creationId="{F5914B28-07F3-15E5-52C3-A4E809299825}"/>
          </ac:picMkLst>
        </pc:picChg>
      </pc:sldChg>
    </pc:docChg>
  </pc:docChgLst>
  <pc:docChgLst>
    <pc:chgData clId="Web-{2050410C-8C43-3BB0-8ACA-03B62F68C5F8}"/>
    <pc:docChg chg="modSld">
      <pc:chgData name="" userId="" providerId="" clId="Web-{2050410C-8C43-3BB0-8ACA-03B62F68C5F8}" dt="2025-08-08T20:53:55.341" v="1"/>
      <pc:docMkLst>
        <pc:docMk/>
      </pc:docMkLst>
      <pc:sldChg chg="addSp delSp modSp delAnim">
        <pc:chgData name="" userId="" providerId="" clId="Web-{2050410C-8C43-3BB0-8ACA-03B62F68C5F8}" dt="2025-08-08T20:53:55.341" v="1"/>
        <pc:sldMkLst>
          <pc:docMk/>
          <pc:sldMk cId="0" sldId="258"/>
        </pc:sldMkLst>
        <pc:picChg chg="del">
          <ac:chgData name="" userId="" providerId="" clId="Web-{2050410C-8C43-3BB0-8ACA-03B62F68C5F8}" dt="2025-08-08T20:53:50.216" v="0"/>
          <ac:picMkLst>
            <pc:docMk/>
            <pc:sldMk cId="0" sldId="258"/>
            <ac:picMk id="3" creationId="{AC92780F-DC70-6EBD-FCF9-3F8F7898F5B8}"/>
          </ac:picMkLst>
        </pc:picChg>
        <pc:picChg chg="add mod">
          <ac:chgData name="" userId="" providerId="" clId="Web-{2050410C-8C43-3BB0-8ACA-03B62F68C5F8}" dt="2025-08-08T20:53:55.341" v="1"/>
          <ac:picMkLst>
            <pc:docMk/>
            <pc:sldMk cId="0" sldId="258"/>
            <ac:picMk id="6" creationId="{694A112A-548A-9043-2D41-86AF99274717}"/>
          </ac:picMkLst>
        </pc:picChg>
      </pc:sldChg>
    </pc:docChg>
  </pc:docChgLst>
  <pc:docChgLst>
    <pc:chgData name="Isabelle Vitoria Ramos Pedroso (LIS - CORP)" userId="S::00274058@grupopetropolis.com.br::e81fded5-e343-4c68-a087-5c35f3ebacf8" providerId="AD" clId="Web-{DC91C29C-9B1F-AD5A-A135-3B7D3DD9A9F2}"/>
    <pc:docChg chg="modSld">
      <pc:chgData name="Isabelle Vitoria Ramos Pedroso (LIS - CORP)" userId="S::00274058@grupopetropolis.com.br::e81fded5-e343-4c68-a087-5c35f3ebacf8" providerId="AD" clId="Web-{DC91C29C-9B1F-AD5A-A135-3B7D3DD9A9F2}" dt="2025-08-06T18:06:01.555" v="93"/>
      <pc:docMkLst>
        <pc:docMk/>
      </pc:docMkLst>
      <pc:sldChg chg="modNotes">
        <pc:chgData name="Isabelle Vitoria Ramos Pedroso (LIS - CORP)" userId="S::00274058@grupopetropolis.com.br::e81fded5-e343-4c68-a087-5c35f3ebacf8" providerId="AD" clId="Web-{DC91C29C-9B1F-AD5A-A135-3B7D3DD9A9F2}" dt="2025-08-06T17:54:51.037" v="2"/>
        <pc:sldMkLst>
          <pc:docMk/>
          <pc:sldMk cId="0" sldId="256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7:55:27.351" v="10"/>
        <pc:sldMkLst>
          <pc:docMk/>
          <pc:sldMk cId="0" sldId="257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7:55:11.507" v="7"/>
        <pc:sldMkLst>
          <pc:docMk/>
          <pc:sldMk cId="0" sldId="258"/>
        </pc:sldMkLst>
      </pc:sldChg>
      <pc:sldChg chg="modSp">
        <pc:chgData name="Isabelle Vitoria Ramos Pedroso (LIS - CORP)" userId="S::00274058@grupopetropolis.com.br::e81fded5-e343-4c68-a087-5c35f3ebacf8" providerId="AD" clId="Web-{DC91C29C-9B1F-AD5A-A135-3B7D3DD9A9F2}" dt="2025-08-06T17:55:49.493" v="12" actId="20577"/>
        <pc:sldMkLst>
          <pc:docMk/>
          <pc:sldMk cId="0" sldId="259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7:56:36.261" v="17"/>
        <pc:sldMkLst>
          <pc:docMk/>
          <pc:sldMk cId="0" sldId="260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7:56:58.356" v="38"/>
        <pc:sldMkLst>
          <pc:docMk/>
          <pc:sldMk cId="0" sldId="261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8:04:00.960" v="84"/>
        <pc:sldMkLst>
          <pc:docMk/>
          <pc:sldMk cId="0" sldId="262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8:04:22.397" v="90"/>
        <pc:sldMkLst>
          <pc:docMk/>
          <pc:sldMk cId="0" sldId="263"/>
        </pc:sldMkLst>
      </pc:sldChg>
      <pc:sldChg chg="modNotes">
        <pc:chgData name="Isabelle Vitoria Ramos Pedroso (LIS - CORP)" userId="S::00274058@grupopetropolis.com.br::e81fded5-e343-4c68-a087-5c35f3ebacf8" providerId="AD" clId="Web-{DC91C29C-9B1F-AD5A-A135-3B7D3DD9A9F2}" dt="2025-08-06T18:06:01.555" v="93"/>
        <pc:sldMkLst>
          <pc:docMk/>
          <pc:sldMk cId="0" sldId="264"/>
        </pc:sldMkLst>
      </pc:sldChg>
    </pc:docChg>
  </pc:docChgLst>
  <pc:docChgLst>
    <pc:chgData clId="Web-{8ECCCBAE-1942-D4FD-5F6D-79BC092B46B6}"/>
    <pc:docChg chg="modSld">
      <pc:chgData name="" userId="" providerId="" clId="Web-{8ECCCBAE-1942-D4FD-5F6D-79BC092B46B6}" dt="2025-08-07T20:40:41.863" v="1" actId="1076"/>
      <pc:docMkLst>
        <pc:docMk/>
      </pc:docMkLst>
      <pc:sldChg chg="modSp">
        <pc:chgData name="" userId="" providerId="" clId="Web-{8ECCCBAE-1942-D4FD-5F6D-79BC092B46B6}" dt="2025-08-07T20:40:41.863" v="1" actId="1076"/>
        <pc:sldMkLst>
          <pc:docMk/>
          <pc:sldMk cId="0" sldId="260"/>
        </pc:sldMkLst>
        <pc:spChg chg="mod">
          <ac:chgData name="" userId="" providerId="" clId="Web-{8ECCCBAE-1942-D4FD-5F6D-79BC092B46B6}" dt="2025-08-07T20:40:41.863" v="1" actId="1076"/>
          <ac:spMkLst>
            <pc:docMk/>
            <pc:sldMk cId="0" sldId="260"/>
            <ac:spMk id="8" creationId="{E21C3363-DD0E-DAF4-E803-A1045091E192}"/>
          </ac:spMkLst>
        </pc:spChg>
      </pc:sldChg>
    </pc:docChg>
  </pc:docChgLst>
  <pc:docChgLst>
    <pc:chgData name="Isabelle Vitoria Ramos Pedroso (LIS - CORP)" userId="S::00274058@grupopetropolis.com.br::e81fded5-e343-4c68-a087-5c35f3ebacf8" providerId="AD" clId="Web-{1B7CC858-A6C5-62CD-272F-2BB61C19E1CC}"/>
    <pc:docChg chg="modSld">
      <pc:chgData name="Isabelle Vitoria Ramos Pedroso (LIS - CORP)" userId="S::00274058@grupopetropolis.com.br::e81fded5-e343-4c68-a087-5c35f3ebacf8" providerId="AD" clId="Web-{1B7CC858-A6C5-62CD-272F-2BB61C19E1CC}" dt="2025-08-08T18:57:02.861" v="63"/>
      <pc:docMkLst>
        <pc:docMk/>
      </pc:docMkLst>
      <pc:sldChg chg="modNotes">
        <pc:chgData name="Isabelle Vitoria Ramos Pedroso (LIS - CORP)" userId="S::00274058@grupopetropolis.com.br::e81fded5-e343-4c68-a087-5c35f3ebacf8" providerId="AD" clId="Web-{1B7CC858-A6C5-62CD-272F-2BB61C19E1CC}" dt="2025-08-08T17:53:18.288" v="62"/>
        <pc:sldMkLst>
          <pc:docMk/>
          <pc:sldMk cId="0" sldId="258"/>
        </pc:sldMkLst>
      </pc:sldChg>
      <pc:sldChg chg="modSp">
        <pc:chgData name="Isabelle Vitoria Ramos Pedroso (LIS - CORP)" userId="S::00274058@grupopetropolis.com.br::e81fded5-e343-4c68-a087-5c35f3ebacf8" providerId="AD" clId="Web-{1B7CC858-A6C5-62CD-272F-2BB61C19E1CC}" dt="2025-08-08T16:58:48.189" v="5" actId="20577"/>
        <pc:sldMkLst>
          <pc:docMk/>
          <pc:sldMk cId="0" sldId="264"/>
        </pc:sldMkLst>
        <pc:spChg chg="mod">
          <ac:chgData name="Isabelle Vitoria Ramos Pedroso (LIS - CORP)" userId="S::00274058@grupopetropolis.com.br::e81fded5-e343-4c68-a087-5c35f3ebacf8" providerId="AD" clId="Web-{1B7CC858-A6C5-62CD-272F-2BB61C19E1CC}" dt="2025-08-08T16:58:48.189" v="5" actId="20577"/>
          <ac:spMkLst>
            <pc:docMk/>
            <pc:sldMk cId="0" sldId="264"/>
            <ac:spMk id="133" creationId="{00000000-0000-0000-0000-000000000000}"/>
          </ac:spMkLst>
        </pc:spChg>
      </pc:sldChg>
      <pc:sldChg chg="delSp">
        <pc:chgData name="Isabelle Vitoria Ramos Pedroso (LIS - CORP)" userId="S::00274058@grupopetropolis.com.br::e81fded5-e343-4c68-a087-5c35f3ebacf8" providerId="AD" clId="Web-{1B7CC858-A6C5-62CD-272F-2BB61C19E1CC}" dt="2025-08-08T18:57:02.861" v="63"/>
        <pc:sldMkLst>
          <pc:docMk/>
          <pc:sldMk cId="0" sldId="265"/>
        </pc:sldMkLst>
        <pc:spChg chg="del">
          <ac:chgData name="Isabelle Vitoria Ramos Pedroso (LIS - CORP)" userId="S::00274058@grupopetropolis.com.br::e81fded5-e343-4c68-a087-5c35f3ebacf8" providerId="AD" clId="Web-{1B7CC858-A6C5-62CD-272F-2BB61C19E1CC}" dt="2025-08-08T18:57:02.861" v="63"/>
          <ac:spMkLst>
            <pc:docMk/>
            <pc:sldMk cId="0" sldId="265"/>
            <ac:spMk id="8" creationId="{F3F2E545-4CFC-ECAF-B5C1-DD3100579BC9}"/>
          </ac:spMkLst>
        </pc:spChg>
      </pc:sldChg>
    </pc:docChg>
  </pc:docChgLst>
  <pc:docChgLst>
    <pc:chgData name="Marina Tauche Ferreira (Sustentabilidade - CORP)" userId="22c7909d-3031-4bb0-a7dd-7915906a046f" providerId="ADAL" clId="{58C4BC99-F01B-40DA-8350-FF0EA5C38B24}"/>
    <pc:docChg chg="undo custSel addSld modSld">
      <pc:chgData name="Marina Tauche Ferreira (Sustentabilidade - CORP)" userId="22c7909d-3031-4bb0-a7dd-7915906a046f" providerId="ADAL" clId="{58C4BC99-F01B-40DA-8350-FF0EA5C38B24}" dt="2025-08-08T19:54:05.771" v="54" actId="20577"/>
      <pc:docMkLst>
        <pc:docMk/>
      </pc:docMkLst>
      <pc:sldChg chg="modSp mod">
        <pc:chgData name="Marina Tauche Ferreira (Sustentabilidade - CORP)" userId="22c7909d-3031-4bb0-a7dd-7915906a046f" providerId="ADAL" clId="{58C4BC99-F01B-40DA-8350-FF0EA5C38B24}" dt="2025-08-08T19:48:59.007" v="5" actId="20577"/>
        <pc:sldMkLst>
          <pc:docMk/>
          <pc:sldMk cId="0" sldId="262"/>
        </pc:sldMkLst>
        <pc:spChg chg="mod">
          <ac:chgData name="Marina Tauche Ferreira (Sustentabilidade - CORP)" userId="22c7909d-3031-4bb0-a7dd-7915906a046f" providerId="ADAL" clId="{58C4BC99-F01B-40DA-8350-FF0EA5C38B24}" dt="2025-08-08T19:48:59.007" v="5" actId="20577"/>
          <ac:spMkLst>
            <pc:docMk/>
            <pc:sldMk cId="0" sldId="262"/>
            <ac:spMk id="9" creationId="{632B04D7-7EC1-04D9-EC8D-2BB52C212D7F}"/>
          </ac:spMkLst>
        </pc:spChg>
      </pc:sldChg>
      <pc:sldChg chg="addSp delSp modSp add mod">
        <pc:chgData name="Marina Tauche Ferreira (Sustentabilidade - CORP)" userId="22c7909d-3031-4bb0-a7dd-7915906a046f" providerId="ADAL" clId="{58C4BC99-F01B-40DA-8350-FF0EA5C38B24}" dt="2025-08-08T19:54:05.771" v="54" actId="20577"/>
        <pc:sldMkLst>
          <pc:docMk/>
          <pc:sldMk cId="3018460577" sldId="275"/>
        </pc:sldMkLst>
        <pc:spChg chg="add mod">
          <ac:chgData name="Marina Tauche Ferreira (Sustentabilidade - CORP)" userId="22c7909d-3031-4bb0-a7dd-7915906a046f" providerId="ADAL" clId="{58C4BC99-F01B-40DA-8350-FF0EA5C38B24}" dt="2025-08-08T19:51:12.028" v="22" actId="2085"/>
          <ac:spMkLst>
            <pc:docMk/>
            <pc:sldMk cId="3018460577" sldId="275"/>
            <ac:spMk id="6" creationId="{B8C3AFD8-A0B5-844F-9325-95E65EE33829}"/>
          </ac:spMkLst>
        </pc:spChg>
        <pc:spChg chg="add del mod">
          <ac:chgData name="Marina Tauche Ferreira (Sustentabilidade - CORP)" userId="22c7909d-3031-4bb0-a7dd-7915906a046f" providerId="ADAL" clId="{58C4BC99-F01B-40DA-8350-FF0EA5C38B24}" dt="2025-08-08T19:52:05.279" v="25" actId="478"/>
          <ac:spMkLst>
            <pc:docMk/>
            <pc:sldMk cId="3018460577" sldId="275"/>
            <ac:spMk id="7" creationId="{7898BB75-93C4-01B9-9307-6F21C97365F2}"/>
          </ac:spMkLst>
        </pc:spChg>
        <pc:spChg chg="mod">
          <ac:chgData name="Marina Tauche Ferreira (Sustentabilidade - CORP)" userId="22c7909d-3031-4bb0-a7dd-7915906a046f" providerId="ADAL" clId="{58C4BC99-F01B-40DA-8350-FF0EA5C38B24}" dt="2025-08-08T19:54:05.771" v="54" actId="20577"/>
          <ac:spMkLst>
            <pc:docMk/>
            <pc:sldMk cId="3018460577" sldId="275"/>
            <ac:spMk id="9" creationId="{8F9D27F0-A1F7-6AB6-FFDC-8F29F67900AB}"/>
          </ac:spMkLst>
        </pc:spChg>
        <pc:spChg chg="add mod">
          <ac:chgData name="Marina Tauche Ferreira (Sustentabilidade - CORP)" userId="22c7909d-3031-4bb0-a7dd-7915906a046f" providerId="ADAL" clId="{58C4BC99-F01B-40DA-8350-FF0EA5C38B24}" dt="2025-08-08T19:53:53.974" v="46" actId="1076"/>
          <ac:spMkLst>
            <pc:docMk/>
            <pc:sldMk cId="3018460577" sldId="275"/>
            <ac:spMk id="13" creationId="{2A043FB7-A8CB-B541-3B14-E515602F5836}"/>
          </ac:spMkLst>
        </pc:spChg>
        <pc:spChg chg="add mod">
          <ac:chgData name="Marina Tauche Ferreira (Sustentabilidade - CORP)" userId="22c7909d-3031-4bb0-a7dd-7915906a046f" providerId="ADAL" clId="{58C4BC99-F01B-40DA-8350-FF0EA5C38B24}" dt="2025-08-08T19:53:58.085" v="48" actId="1076"/>
          <ac:spMkLst>
            <pc:docMk/>
            <pc:sldMk cId="3018460577" sldId="275"/>
            <ac:spMk id="14" creationId="{C846900A-D5FF-F658-EB5B-BEF432D822FB}"/>
          </ac:spMkLst>
        </pc:spChg>
        <pc:picChg chg="mod modCrop">
          <ac:chgData name="Marina Tauche Ferreira (Sustentabilidade - CORP)" userId="22c7909d-3031-4bb0-a7dd-7915906a046f" providerId="ADAL" clId="{58C4BC99-F01B-40DA-8350-FF0EA5C38B24}" dt="2025-08-08T19:53:32.885" v="42" actId="14100"/>
          <ac:picMkLst>
            <pc:docMk/>
            <pc:sldMk cId="3018460577" sldId="275"/>
            <ac:picMk id="3" creationId="{357A5BE5-872D-A00E-8839-C65E0692CC3F}"/>
          </ac:picMkLst>
        </pc:picChg>
        <pc:picChg chg="add del mod">
          <ac:chgData name="Marina Tauche Ferreira (Sustentabilidade - CORP)" userId="22c7909d-3031-4bb0-a7dd-7915906a046f" providerId="ADAL" clId="{58C4BC99-F01B-40DA-8350-FF0EA5C38B24}" dt="2025-08-08T19:52:07.047" v="26" actId="478"/>
          <ac:picMkLst>
            <pc:docMk/>
            <pc:sldMk cId="3018460577" sldId="275"/>
            <ac:picMk id="5" creationId="{B865AEC7-5274-6BBF-8C6E-CE260479FBD0}"/>
          </ac:picMkLst>
        </pc:picChg>
        <pc:picChg chg="del">
          <ac:chgData name="Marina Tauche Ferreira (Sustentabilidade - CORP)" userId="22c7909d-3031-4bb0-a7dd-7915906a046f" providerId="ADAL" clId="{58C4BC99-F01B-40DA-8350-FF0EA5C38B24}" dt="2025-08-08T19:49:54.227" v="7" actId="478"/>
          <ac:picMkLst>
            <pc:docMk/>
            <pc:sldMk cId="3018460577" sldId="275"/>
            <ac:picMk id="8" creationId="{3434DC3D-2EE1-9C33-B89C-4941A72C3EED}"/>
          </ac:picMkLst>
        </pc:picChg>
        <pc:picChg chg="add mod ord">
          <ac:chgData name="Marina Tauche Ferreira (Sustentabilidade - CORP)" userId="22c7909d-3031-4bb0-a7dd-7915906a046f" providerId="ADAL" clId="{58C4BC99-F01B-40DA-8350-FF0EA5C38B24}" dt="2025-08-08T19:53:50.311" v="44" actId="166"/>
          <ac:picMkLst>
            <pc:docMk/>
            <pc:sldMk cId="3018460577" sldId="275"/>
            <ac:picMk id="12" creationId="{D9AE014D-6F97-9782-95C1-4CAE7581FB94}"/>
          </ac:picMkLst>
        </pc:picChg>
      </pc:sldChg>
    </pc:docChg>
  </pc:docChgLst>
  <pc:docChgLst>
    <pc:chgData name="Marina Tauche Ferreira (Sustentabilidade - CORP)" userId="S::00290226@grupopetropolis.com.br::22c7909d-3031-4bb0-a7dd-7915906a046f" providerId="AD" clId="Web-{AC159EC6-6383-E602-47F3-B52B73B8C834}"/>
    <pc:docChg chg="delSld modSld">
      <pc:chgData name="Marina Tauche Ferreira (Sustentabilidade - CORP)" userId="S::00290226@grupopetropolis.com.br::22c7909d-3031-4bb0-a7dd-7915906a046f" providerId="AD" clId="Web-{AC159EC6-6383-E602-47F3-B52B73B8C834}" dt="2025-08-08T19:55:45.885" v="1" actId="1076"/>
      <pc:docMkLst>
        <pc:docMk/>
      </pc:docMkLst>
      <pc:sldChg chg="del">
        <pc:chgData name="Marina Tauche Ferreira (Sustentabilidade - CORP)" userId="S::00290226@grupopetropolis.com.br::22c7909d-3031-4bb0-a7dd-7915906a046f" providerId="AD" clId="Web-{AC159EC6-6383-E602-47F3-B52B73B8C834}" dt="2025-08-08T19:54:44.209" v="0"/>
        <pc:sldMkLst>
          <pc:docMk/>
          <pc:sldMk cId="0" sldId="262"/>
        </pc:sldMkLst>
      </pc:sldChg>
      <pc:sldChg chg="modSp">
        <pc:chgData name="Marina Tauche Ferreira (Sustentabilidade - CORP)" userId="S::00290226@grupopetropolis.com.br::22c7909d-3031-4bb0-a7dd-7915906a046f" providerId="AD" clId="Web-{AC159EC6-6383-E602-47F3-B52B73B8C834}" dt="2025-08-08T19:55:45.885" v="1" actId="1076"/>
        <pc:sldMkLst>
          <pc:docMk/>
          <pc:sldMk cId="3018460577" sldId="275"/>
        </pc:sldMkLst>
        <pc:spChg chg="mod">
          <ac:chgData name="Marina Tauche Ferreira (Sustentabilidade - CORP)" userId="S::00290226@grupopetropolis.com.br::22c7909d-3031-4bb0-a7dd-7915906a046f" providerId="AD" clId="Web-{AC159EC6-6383-E602-47F3-B52B73B8C834}" dt="2025-08-08T19:55:45.885" v="1" actId="1076"/>
          <ac:spMkLst>
            <pc:docMk/>
            <pc:sldMk cId="3018460577" sldId="275"/>
            <ac:spMk id="14" creationId="{C846900A-D5FF-F658-EB5B-BEF432D822FB}"/>
          </ac:spMkLst>
        </pc:spChg>
      </pc:sldChg>
    </pc:docChg>
  </pc:docChgLst>
  <pc:docChgLst>
    <pc:chgData name="Milca Goncalves" userId="S::00203862@grupopetropolis.com.br::c7fee1af-a6be-487b-9026-f8e002ba52c9" providerId="AD" clId="Web-{8ECCCBAE-1942-D4FD-5F6D-79BC092B46B6}"/>
    <pc:docChg chg="modSld">
      <pc:chgData name="Milca Goncalves" userId="S::00203862@grupopetropolis.com.br::c7fee1af-a6be-487b-9026-f8e002ba52c9" providerId="AD" clId="Web-{8ECCCBAE-1942-D4FD-5F6D-79BC092B46B6}" dt="2025-08-07T20:54:29.101" v="115" actId="1076"/>
      <pc:docMkLst>
        <pc:docMk/>
      </pc:docMkLst>
      <pc:sldChg chg="addSp delSp modSp">
        <pc:chgData name="Milca Goncalves" userId="S::00203862@grupopetropolis.com.br::c7fee1af-a6be-487b-9026-f8e002ba52c9" providerId="AD" clId="Web-{8ECCCBAE-1942-D4FD-5F6D-79BC092B46B6}" dt="2025-08-07T20:54:29.101" v="115" actId="1076"/>
        <pc:sldMkLst>
          <pc:docMk/>
          <pc:sldMk cId="0" sldId="260"/>
        </pc:sldMkLst>
        <pc:spChg chg="add del">
          <ac:chgData name="Milca Goncalves" userId="S::00203862@grupopetropolis.com.br::c7fee1af-a6be-487b-9026-f8e002ba52c9" providerId="AD" clId="Web-{8ECCCBAE-1942-D4FD-5F6D-79BC092B46B6}" dt="2025-08-07T20:41:12.052" v="2"/>
          <ac:spMkLst>
            <pc:docMk/>
            <pc:sldMk cId="0" sldId="260"/>
            <ac:spMk id="4" creationId="{83F72A34-6D02-CE07-A816-6AA890E98085}"/>
          </ac:spMkLst>
        </pc:spChg>
        <pc:spChg chg="mod">
          <ac:chgData name="Milca Goncalves" userId="S::00203862@grupopetropolis.com.br::c7fee1af-a6be-487b-9026-f8e002ba52c9" providerId="AD" clId="Web-{8ECCCBAE-1942-D4FD-5F6D-79BC092B46B6}" dt="2025-08-07T20:40:52.114" v="0" actId="20577"/>
          <ac:spMkLst>
            <pc:docMk/>
            <pc:sldMk cId="0" sldId="260"/>
            <ac:spMk id="8" creationId="{E21C3363-DD0E-DAF4-E803-A1045091E192}"/>
          </ac:spMkLst>
        </pc:spChg>
        <pc:spChg chg="add mod">
          <ac:chgData name="Milca Goncalves" userId="S::00203862@grupopetropolis.com.br::c7fee1af-a6be-487b-9026-f8e002ba52c9" providerId="AD" clId="Web-{8ECCCBAE-1942-D4FD-5F6D-79BC092B46B6}" dt="2025-08-07T20:41:47.412" v="15" actId="1076"/>
          <ac:spMkLst>
            <pc:docMk/>
            <pc:sldMk cId="0" sldId="260"/>
            <ac:spMk id="9" creationId="{A3A4FFC6-7500-3A25-1401-ABBC684A19D4}"/>
          </ac:spMkLst>
        </pc:spChg>
        <pc:spChg chg="add mod">
          <ac:chgData name="Milca Goncalves" userId="S::00203862@grupopetropolis.com.br::c7fee1af-a6be-487b-9026-f8e002ba52c9" providerId="AD" clId="Web-{8ECCCBAE-1942-D4FD-5F6D-79BC092B46B6}" dt="2025-08-07T20:41:44.646" v="14" actId="1076"/>
          <ac:spMkLst>
            <pc:docMk/>
            <pc:sldMk cId="0" sldId="260"/>
            <ac:spMk id="10" creationId="{31CD485F-EFA7-C279-E34D-75CCD8F380AA}"/>
          </ac:spMkLst>
        </pc:spChg>
        <pc:spChg chg="add mod">
          <ac:chgData name="Milca Goncalves" userId="S::00203862@grupopetropolis.com.br::c7fee1af-a6be-487b-9026-f8e002ba52c9" providerId="AD" clId="Web-{8ECCCBAE-1942-D4FD-5F6D-79BC092B46B6}" dt="2025-08-07T20:51:50.376" v="94"/>
          <ac:spMkLst>
            <pc:docMk/>
            <pc:sldMk cId="0" sldId="260"/>
            <ac:spMk id="16" creationId="{C7F912F5-E069-BE57-7BD7-143C80D0E7D7}"/>
          </ac:spMkLst>
        </pc:spChg>
        <pc:spChg chg="del">
          <ac:chgData name="Milca Goncalves" userId="S::00203862@grupopetropolis.com.br::c7fee1af-a6be-487b-9026-f8e002ba52c9" providerId="AD" clId="Web-{8ECCCBAE-1942-D4FD-5F6D-79BC092B46B6}" dt="2025-08-07T20:51:50.376" v="94"/>
          <ac:spMkLst>
            <pc:docMk/>
            <pc:sldMk cId="0" sldId="260"/>
            <ac:spMk id="109" creationId="{00000000-0000-0000-0000-000000000000}"/>
          </ac:spMkLst>
        </pc:spChg>
        <pc:picChg chg="add del mod">
          <ac:chgData name="Milca Goncalves" userId="S::00203862@grupopetropolis.com.br::c7fee1af-a6be-487b-9026-f8e002ba52c9" providerId="AD" clId="Web-{8ECCCBAE-1942-D4FD-5F6D-79BC092B46B6}" dt="2025-08-07T20:49:35.305" v="71"/>
          <ac:picMkLst>
            <pc:docMk/>
            <pc:sldMk cId="0" sldId="260"/>
            <ac:picMk id="11" creationId="{3F11DCF5-0DB3-4712-4F6C-F72A92592432}"/>
          </ac:picMkLst>
        </pc:picChg>
        <pc:picChg chg="add mod">
          <ac:chgData name="Milca Goncalves" userId="S::00203862@grupopetropolis.com.br::c7fee1af-a6be-487b-9026-f8e002ba52c9" providerId="AD" clId="Web-{8ECCCBAE-1942-D4FD-5F6D-79BC092B46B6}" dt="2025-08-07T20:54:29.023" v="113" actId="1076"/>
          <ac:picMkLst>
            <pc:docMk/>
            <pc:sldMk cId="0" sldId="260"/>
            <ac:picMk id="12" creationId="{777003DC-CA0B-AE1C-4B0C-317170359799}"/>
          </ac:picMkLst>
        </pc:picChg>
        <pc:picChg chg="add mod">
          <ac:chgData name="Milca Goncalves" userId="S::00203862@grupopetropolis.com.br::c7fee1af-a6be-487b-9026-f8e002ba52c9" providerId="AD" clId="Web-{8ECCCBAE-1942-D4FD-5F6D-79BC092B46B6}" dt="2025-08-07T20:54:29.069" v="114" actId="1076"/>
          <ac:picMkLst>
            <pc:docMk/>
            <pc:sldMk cId="0" sldId="260"/>
            <ac:picMk id="13" creationId="{A73B85BB-8A1C-CA74-4FAB-CA907AAD2AC7}"/>
          </ac:picMkLst>
        </pc:picChg>
        <pc:picChg chg="add mod">
          <ac:chgData name="Milca Goncalves" userId="S::00203862@grupopetropolis.com.br::c7fee1af-a6be-487b-9026-f8e002ba52c9" providerId="AD" clId="Web-{8ECCCBAE-1942-D4FD-5F6D-79BC092B46B6}" dt="2025-08-07T20:54:29.101" v="115" actId="1076"/>
          <ac:picMkLst>
            <pc:docMk/>
            <pc:sldMk cId="0" sldId="260"/>
            <ac:picMk id="14" creationId="{C0D44B52-DB37-E41D-B9B2-CE7180661EF5}"/>
          </ac:picMkLst>
        </pc:picChg>
        <pc:cxnChg chg="mod">
          <ac:chgData name="Milca Goncalves" userId="S::00203862@grupopetropolis.com.br::c7fee1af-a6be-487b-9026-f8e002ba52c9" providerId="AD" clId="Web-{8ECCCBAE-1942-D4FD-5F6D-79BC092B46B6}" dt="2025-08-07T20:54:28.991" v="112" actId="1076"/>
          <ac:cxnSpMkLst>
            <pc:docMk/>
            <pc:sldMk cId="0" sldId="260"/>
            <ac:cxnSpMk id="7" creationId="{A218B598-8637-D423-6395-7697DEE373E0}"/>
          </ac:cxnSpMkLst>
        </pc:cxnChg>
        <pc:cxnChg chg="add del mod">
          <ac:chgData name="Milca Goncalves" userId="S::00203862@grupopetropolis.com.br::c7fee1af-a6be-487b-9026-f8e002ba52c9" providerId="AD" clId="Web-{8ECCCBAE-1942-D4FD-5F6D-79BC092B46B6}" dt="2025-08-07T20:53:10.473" v="104"/>
          <ac:cxnSpMkLst>
            <pc:docMk/>
            <pc:sldMk cId="0" sldId="260"/>
            <ac:cxnSpMk id="17" creationId="{1B1FD958-E594-ACD9-D238-ABF4E6433073}"/>
          </ac:cxnSpMkLst>
        </pc:cxnChg>
        <pc:cxnChg chg="add mod">
          <ac:chgData name="Milca Goncalves" userId="S::00203862@grupopetropolis.com.br::c7fee1af-a6be-487b-9026-f8e002ba52c9" providerId="AD" clId="Web-{8ECCCBAE-1942-D4FD-5F6D-79BC092B46B6}" dt="2025-08-07T20:53:44.880" v="107" actId="1076"/>
          <ac:cxnSpMkLst>
            <pc:docMk/>
            <pc:sldMk cId="0" sldId="260"/>
            <ac:cxnSpMk id="18" creationId="{8ABBFFE4-EA88-E1E1-480C-06BFCBC9633D}"/>
          </ac:cxnSpMkLst>
        </pc:cxnChg>
      </pc:sldChg>
      <pc:sldChg chg="addSp delSp modSp">
        <pc:chgData name="Milca Goncalves" userId="S::00203862@grupopetropolis.com.br::c7fee1af-a6be-487b-9026-f8e002ba52c9" providerId="AD" clId="Web-{8ECCCBAE-1942-D4FD-5F6D-79BC092B46B6}" dt="2025-08-07T20:44:39.961" v="60" actId="1076"/>
        <pc:sldMkLst>
          <pc:docMk/>
          <pc:sldMk cId="0" sldId="262"/>
        </pc:sldMkLst>
        <pc:spChg chg="add del mod">
          <ac:chgData name="Milca Goncalves" userId="S::00203862@grupopetropolis.com.br::c7fee1af-a6be-487b-9026-f8e002ba52c9" providerId="AD" clId="Web-{8ECCCBAE-1942-D4FD-5F6D-79BC092B46B6}" dt="2025-08-07T20:43:24.851" v="43"/>
          <ac:spMkLst>
            <pc:docMk/>
            <pc:sldMk cId="0" sldId="262"/>
            <ac:spMk id="4" creationId="{FCEC2E7E-132A-D8A6-1009-33CAC6245D5A}"/>
          </ac:spMkLst>
        </pc:spChg>
        <pc:spChg chg="del mod">
          <ac:chgData name="Milca Goncalves" userId="S::00203862@grupopetropolis.com.br::c7fee1af-a6be-487b-9026-f8e002ba52c9" providerId="AD" clId="Web-{8ECCCBAE-1942-D4FD-5F6D-79BC092B46B6}" dt="2025-08-07T20:42:19.068" v="21"/>
          <ac:spMkLst>
            <pc:docMk/>
            <pc:sldMk cId="0" sldId="262"/>
            <ac:spMk id="121" creationId="{00000000-0000-0000-0000-000000000000}"/>
          </ac:spMkLst>
        </pc:spChg>
        <pc:picChg chg="add del mod">
          <ac:chgData name="Milca Goncalves" userId="S::00203862@grupopetropolis.com.br::c7fee1af-a6be-487b-9026-f8e002ba52c9" providerId="AD" clId="Web-{8ECCCBAE-1942-D4FD-5F6D-79BC092B46B6}" dt="2025-08-07T20:43:18.054" v="41"/>
          <ac:picMkLst>
            <pc:docMk/>
            <pc:sldMk cId="0" sldId="262"/>
            <ac:picMk id="3" creationId="{E71C5427-DE0D-C8EC-7CE7-305A9F900734}"/>
          </ac:picMkLst>
        </pc:picChg>
        <pc:picChg chg="add del mod ord">
          <ac:chgData name="Milca Goncalves" userId="S::00203862@grupopetropolis.com.br::c7fee1af-a6be-487b-9026-f8e002ba52c9" providerId="AD" clId="Web-{8ECCCBAE-1942-D4FD-5F6D-79BC092B46B6}" dt="2025-08-07T20:44:34.993" v="58" actId="1076"/>
          <ac:picMkLst>
            <pc:docMk/>
            <pc:sldMk cId="0" sldId="262"/>
            <ac:picMk id="5" creationId="{67C4AB72-02FF-D3DF-B2E7-8CA1C7073826}"/>
          </ac:picMkLst>
        </pc:picChg>
        <pc:picChg chg="mod">
          <ac:chgData name="Milca Goncalves" userId="S::00203862@grupopetropolis.com.br::c7fee1af-a6be-487b-9026-f8e002ba52c9" providerId="AD" clId="Web-{8ECCCBAE-1942-D4FD-5F6D-79BC092B46B6}" dt="2025-08-07T20:44:35.039" v="59" actId="1076"/>
          <ac:picMkLst>
            <pc:docMk/>
            <pc:sldMk cId="0" sldId="262"/>
            <ac:picMk id="7" creationId="{1BB22EAD-3DD4-ECFD-BE91-C0A17D0F4D73}"/>
          </ac:picMkLst>
        </pc:picChg>
        <pc:picChg chg="add del mod">
          <ac:chgData name="Milca Goncalves" userId="S::00203862@grupopetropolis.com.br::c7fee1af-a6be-487b-9026-f8e002ba52c9" providerId="AD" clId="Web-{8ECCCBAE-1942-D4FD-5F6D-79BC092B46B6}" dt="2025-08-07T20:43:15.226" v="40"/>
          <ac:picMkLst>
            <pc:docMk/>
            <pc:sldMk cId="0" sldId="262"/>
            <ac:picMk id="9" creationId="{692053D8-5489-C252-7740-BE40BDFB125D}"/>
          </ac:picMkLst>
        </pc:picChg>
        <pc:picChg chg="add del mod">
          <ac:chgData name="Milca Goncalves" userId="S::00203862@grupopetropolis.com.br::c7fee1af-a6be-487b-9026-f8e002ba52c9" providerId="AD" clId="Web-{8ECCCBAE-1942-D4FD-5F6D-79BC092B46B6}" dt="2025-08-07T20:44:39.961" v="60" actId="1076"/>
          <ac:picMkLst>
            <pc:docMk/>
            <pc:sldMk cId="0" sldId="262"/>
            <ac:picMk id="11" creationId="{F5914B28-07F3-15E5-52C3-A4E809299825}"/>
          </ac:picMkLst>
        </pc:picChg>
      </pc:sldChg>
      <pc:sldChg chg="addSp delSp modSp">
        <pc:chgData name="Milca Goncalves" userId="S::00203862@grupopetropolis.com.br::c7fee1af-a6be-487b-9026-f8e002ba52c9" providerId="AD" clId="Web-{8ECCCBAE-1942-D4FD-5F6D-79BC092B46B6}" dt="2025-08-07T20:47:07.104" v="62"/>
        <pc:sldMkLst>
          <pc:docMk/>
          <pc:sldMk cId="0" sldId="264"/>
        </pc:sldMkLst>
        <pc:picChg chg="add del mod">
          <ac:chgData name="Milca Goncalves" userId="S::00203862@grupopetropolis.com.br::c7fee1af-a6be-487b-9026-f8e002ba52c9" providerId="AD" clId="Web-{8ECCCBAE-1942-D4FD-5F6D-79BC092B46B6}" dt="2025-08-07T20:47:07.104" v="62"/>
          <ac:picMkLst>
            <pc:docMk/>
            <pc:sldMk cId="0" sldId="264"/>
            <ac:picMk id="2" creationId="{DEFEB38A-2496-E43E-0F04-37EB5B7E4DD7}"/>
          </ac:picMkLst>
        </pc:picChg>
      </pc:sldChg>
    </pc:docChg>
  </pc:docChgLst>
  <pc:docChgLst>
    <pc:chgData name="Isabelle Vitoria Ramos Pedroso (LIS - CORP)" userId="S::00274058@grupopetropolis.com.br::e81fded5-e343-4c68-a087-5c35f3ebacf8" providerId="AD" clId="Web-{4B33944E-AC40-3D18-58E1-04D961787C68}"/>
    <pc:docChg chg="modSld">
      <pc:chgData name="Isabelle Vitoria Ramos Pedroso (LIS - CORP)" userId="S::00274058@grupopetropolis.com.br::e81fded5-e343-4c68-a087-5c35f3ebacf8" providerId="AD" clId="Web-{4B33944E-AC40-3D18-58E1-04D961787C68}" dt="2025-08-06T17:49:35.050" v="122" actId="20577"/>
      <pc:docMkLst>
        <pc:docMk/>
      </pc:docMkLst>
      <pc:sldChg chg="modSp">
        <pc:chgData name="Isabelle Vitoria Ramos Pedroso (LIS - CORP)" userId="S::00274058@grupopetropolis.com.br::e81fded5-e343-4c68-a087-5c35f3ebacf8" providerId="AD" clId="Web-{4B33944E-AC40-3D18-58E1-04D961787C68}" dt="2025-08-06T17:49:35.050" v="122" actId="20577"/>
        <pc:sldMkLst>
          <pc:docMk/>
          <pc:sldMk cId="0" sldId="256"/>
        </pc:sldMkLst>
        <pc:spChg chg="mod">
          <ac:chgData name="Isabelle Vitoria Ramos Pedroso (LIS - CORP)" userId="S::00274058@grupopetropolis.com.br::e81fded5-e343-4c68-a087-5c35f3ebacf8" providerId="AD" clId="Web-{4B33944E-AC40-3D18-58E1-04D961787C68}" dt="2025-08-06T17:33:20.812" v="32" actId="1076"/>
          <ac:spMkLst>
            <pc:docMk/>
            <pc:sldMk cId="0" sldId="256"/>
            <ac:spMk id="83" creationId="{00000000-0000-0000-0000-000000000000}"/>
          </ac:spMkLst>
        </pc:spChg>
        <pc:spChg chg="mod">
          <ac:chgData name="Isabelle Vitoria Ramos Pedroso (LIS - CORP)" userId="S::00274058@grupopetropolis.com.br::e81fded5-e343-4c68-a087-5c35f3ebacf8" providerId="AD" clId="Web-{4B33944E-AC40-3D18-58E1-04D961787C68}" dt="2025-08-06T17:49:15.159" v="108" actId="107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Isabelle Vitoria Ramos Pedroso (LIS - CORP)" userId="S::00274058@grupopetropolis.com.br::e81fded5-e343-4c68-a087-5c35f3ebacf8" providerId="AD" clId="Web-{4B33944E-AC40-3D18-58E1-04D961787C68}" dt="2025-08-06T17:49:35.050" v="122" actId="20577"/>
          <ac:spMkLst>
            <pc:docMk/>
            <pc:sldMk cId="0" sldId="256"/>
            <ac:spMk id="85" creationId="{00000000-0000-0000-0000-000000000000}"/>
          </ac:spMkLst>
        </pc:spChg>
      </pc:sldChg>
    </pc:docChg>
  </pc:docChgLst>
  <pc:docChgLst>
    <pc:chgData name="Isabelle Vitoria Ramos Pedroso (LIS - CORP)" userId="S::00274058@grupopetropolis.com.br::e81fded5-e343-4c68-a087-5c35f3ebacf8" providerId="AD" clId="Web-{AF61BEBC-C3C2-E70D-FAC1-2743667038B8}"/>
    <pc:docChg chg="delSld">
      <pc:chgData name="Isabelle Vitoria Ramos Pedroso (LIS - CORP)" userId="S::00274058@grupopetropolis.com.br::e81fded5-e343-4c68-a087-5c35f3ebacf8" providerId="AD" clId="Web-{AF61BEBC-C3C2-E70D-FAC1-2743667038B8}" dt="2025-08-08T20:49:49.098" v="0"/>
      <pc:docMkLst>
        <pc:docMk/>
      </pc:docMkLst>
      <pc:sldChg chg="del">
        <pc:chgData name="Isabelle Vitoria Ramos Pedroso (LIS - CORP)" userId="S::00274058@grupopetropolis.com.br::e81fded5-e343-4c68-a087-5c35f3ebacf8" providerId="AD" clId="Web-{AF61BEBC-C3C2-E70D-FAC1-2743667038B8}" dt="2025-08-08T20:49:49.098" v="0"/>
        <pc:sldMkLst>
          <pc:docMk/>
          <pc:sldMk cId="3601491868" sldId="267"/>
        </pc:sldMkLst>
      </pc:sldChg>
    </pc:docChg>
  </pc:docChgLst>
  <pc:docChgLst>
    <pc:chgData name="Isabelle Vitoria Ramos Pedroso (LIS - CORP)" userId="e81fded5-e343-4c68-a087-5c35f3ebacf8" providerId="ADAL" clId="{6A24A6F2-65FB-4D37-B9CF-EE5A031FF539}"/>
    <pc:docChg chg="undo custSel addSld delSld modSld sldOrd">
      <pc:chgData name="Isabelle Vitoria Ramos Pedroso (LIS - CORP)" userId="e81fded5-e343-4c68-a087-5c35f3ebacf8" providerId="ADAL" clId="{6A24A6F2-65FB-4D37-B9CF-EE5A031FF539}" dt="2025-08-08T20:17:24.023" v="1299" actId="167"/>
      <pc:docMkLst>
        <pc:docMk/>
      </pc:docMkLst>
      <pc:sldChg chg="ord">
        <pc:chgData name="Isabelle Vitoria Ramos Pedroso (LIS - CORP)" userId="e81fded5-e343-4c68-a087-5c35f3ebacf8" providerId="ADAL" clId="{6A24A6F2-65FB-4D37-B9CF-EE5A031FF539}" dt="2025-08-08T20:07:47.980" v="1294"/>
        <pc:sldMkLst>
          <pc:docMk/>
          <pc:sldMk cId="0" sldId="256"/>
        </pc:sldMkLst>
      </pc:sldChg>
      <pc:sldChg chg="addSp delSp modSp mod">
        <pc:chgData name="Isabelle Vitoria Ramos Pedroso (LIS - CORP)" userId="e81fded5-e343-4c68-a087-5c35f3ebacf8" providerId="ADAL" clId="{6A24A6F2-65FB-4D37-B9CF-EE5A031FF539}" dt="2025-08-07T19:29:56.609" v="101"/>
        <pc:sldMkLst>
          <pc:docMk/>
          <pc:sldMk cId="0" sldId="257"/>
        </pc:sldMkLst>
        <pc:spChg chg="add mod">
          <ac:chgData name="Isabelle Vitoria Ramos Pedroso (LIS - CORP)" userId="e81fded5-e343-4c68-a087-5c35f3ebacf8" providerId="ADAL" clId="{6A24A6F2-65FB-4D37-B9CF-EE5A031FF539}" dt="2025-08-07T19:26:52.527" v="70" actId="14100"/>
          <ac:spMkLst>
            <pc:docMk/>
            <pc:sldMk cId="0" sldId="257"/>
            <ac:spMk id="2" creationId="{C18D6DA9-7931-2B03-A18A-E518F7487D00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20:49.562" v="36" actId="20577"/>
          <ac:spMkLst>
            <pc:docMk/>
            <pc:sldMk cId="0" sldId="257"/>
            <ac:spMk id="3" creationId="{272E48EA-90C4-7190-E5D1-5245FDF8199A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21:04.608" v="42" actId="20577"/>
          <ac:spMkLst>
            <pc:docMk/>
            <pc:sldMk cId="0" sldId="257"/>
            <ac:spMk id="4" creationId="{37FC395D-45AF-58FC-8402-D1380DB31410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28:01.126" v="89" actId="20577"/>
          <ac:spMkLst>
            <pc:docMk/>
            <pc:sldMk cId="0" sldId="257"/>
            <ac:spMk id="5" creationId="{DBC64B0C-E177-43C1-639A-2235AB57A8AF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26:02.867" v="65" actId="1076"/>
          <ac:spMkLst>
            <pc:docMk/>
            <pc:sldMk cId="0" sldId="257"/>
            <ac:spMk id="6" creationId="{1723C6CC-731D-B330-6897-13E6FA779ADA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19:25:53.852" v="64" actId="478"/>
          <ac:spMkLst>
            <pc:docMk/>
            <pc:sldMk cId="0" sldId="257"/>
            <ac:spMk id="7" creationId="{2DCB673D-2ECC-7A14-A5D3-5AFBA45B73F7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19:19:56.433" v="16" actId="478"/>
          <ac:spMkLst>
            <pc:docMk/>
            <pc:sldMk cId="0" sldId="257"/>
            <ac:spMk id="14" creationId="{68E09221-7C4C-3D84-B335-0C812BB0AD8D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26:07.248" v="66"/>
          <ac:spMkLst>
            <pc:docMk/>
            <pc:sldMk cId="0" sldId="257"/>
            <ac:spMk id="15" creationId="{98998C42-816C-E878-E3D0-E448B1B31AD7}"/>
          </ac:spMkLst>
        </pc:spChg>
        <pc:spChg chg="mod">
          <ac:chgData name="Isabelle Vitoria Ramos Pedroso (LIS - CORP)" userId="e81fded5-e343-4c68-a087-5c35f3ebacf8" providerId="ADAL" clId="{6A24A6F2-65FB-4D37-B9CF-EE5A031FF539}" dt="2025-08-07T19:21:10.625" v="45" actId="20577"/>
          <ac:spMkLst>
            <pc:docMk/>
            <pc:sldMk cId="0" sldId="257"/>
            <ac:spMk id="90" creationId="{00000000-0000-0000-0000-000000000000}"/>
          </ac:spMkLst>
        </pc:spChg>
        <pc:spChg chg="del mod">
          <ac:chgData name="Isabelle Vitoria Ramos Pedroso (LIS - CORP)" userId="e81fded5-e343-4c68-a087-5c35f3ebacf8" providerId="ADAL" clId="{6A24A6F2-65FB-4D37-B9CF-EE5A031FF539}" dt="2025-08-07T19:19:54.398" v="15" actId="478"/>
          <ac:spMkLst>
            <pc:docMk/>
            <pc:sldMk cId="0" sldId="257"/>
            <ac:spMk id="91" creationId="{00000000-0000-0000-0000-000000000000}"/>
          </ac:spMkLst>
        </pc:spChg>
        <pc:picChg chg="add mod">
          <ac:chgData name="Isabelle Vitoria Ramos Pedroso (LIS - CORP)" userId="e81fded5-e343-4c68-a087-5c35f3ebacf8" providerId="ADAL" clId="{6A24A6F2-65FB-4D37-B9CF-EE5A031FF539}" dt="2025-08-07T19:19:50.788" v="13"/>
          <ac:picMkLst>
            <pc:docMk/>
            <pc:sldMk cId="0" sldId="257"/>
            <ac:picMk id="8" creationId="{0C0CC9D7-083A-AA6C-8143-40DF1421BE8F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19:19:50.788" v="13"/>
          <ac:picMkLst>
            <pc:docMk/>
            <pc:sldMk cId="0" sldId="257"/>
            <ac:picMk id="9" creationId="{2203AA77-A028-5E4C-9349-D856F69E7A44}"/>
          </ac:picMkLst>
        </pc:picChg>
        <pc:picChg chg="add del mod">
          <ac:chgData name="Isabelle Vitoria Ramos Pedroso (LIS - CORP)" userId="e81fded5-e343-4c68-a087-5c35f3ebacf8" providerId="ADAL" clId="{6A24A6F2-65FB-4D37-B9CF-EE5A031FF539}" dt="2025-08-07T19:27:26.389" v="71" actId="478"/>
          <ac:picMkLst>
            <pc:docMk/>
            <pc:sldMk cId="0" sldId="257"/>
            <ac:picMk id="11" creationId="{0FBE8189-B7E2-E0DA-ACB7-ACF56CCED2E0}"/>
          </ac:picMkLst>
        </pc:picChg>
        <pc:picChg chg="add del mod">
          <ac:chgData name="Isabelle Vitoria Ramos Pedroso (LIS - CORP)" userId="e81fded5-e343-4c68-a087-5c35f3ebacf8" providerId="ADAL" clId="{6A24A6F2-65FB-4D37-B9CF-EE5A031FF539}" dt="2025-08-07T19:27:28.005" v="72" actId="478"/>
          <ac:picMkLst>
            <pc:docMk/>
            <pc:sldMk cId="0" sldId="257"/>
            <ac:picMk id="12" creationId="{A4251236-2680-2150-CC16-8B15BA11A936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19:28:48.393" v="95" actId="1076"/>
          <ac:picMkLst>
            <pc:docMk/>
            <pc:sldMk cId="0" sldId="257"/>
            <ac:picMk id="17" creationId="{4FB362B5-62B6-3D77-F629-9822D8F8EF5C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19:29:56.609" v="101"/>
          <ac:picMkLst>
            <pc:docMk/>
            <pc:sldMk cId="0" sldId="257"/>
            <ac:picMk id="19" creationId="{1BF3D118-C188-CE16-4B47-E93B388786B5}"/>
          </ac:picMkLst>
        </pc:picChg>
      </pc:sldChg>
      <pc:sldChg chg="addSp delSp modSp mod modAnim">
        <pc:chgData name="Isabelle Vitoria Ramos Pedroso (LIS - CORP)" userId="e81fded5-e343-4c68-a087-5c35f3ebacf8" providerId="ADAL" clId="{6A24A6F2-65FB-4D37-B9CF-EE5A031FF539}" dt="2025-08-08T19:31:07.870" v="1236" actId="1076"/>
        <pc:sldMkLst>
          <pc:docMk/>
          <pc:sldMk cId="0" sldId="258"/>
        </pc:sldMkLst>
        <pc:spChg chg="add mod">
          <ac:chgData name="Isabelle Vitoria Ramos Pedroso (LIS - CORP)" userId="e81fded5-e343-4c68-a087-5c35f3ebacf8" providerId="ADAL" clId="{6A24A6F2-65FB-4D37-B9CF-EE5A031FF539}" dt="2025-08-07T19:30:15.038" v="102"/>
          <ac:spMkLst>
            <pc:docMk/>
            <pc:sldMk cId="0" sldId="258"/>
            <ac:spMk id="2" creationId="{0077123E-F412-BFCF-1410-8C724DE9B5FD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08:42.047" v="900" actId="113"/>
          <ac:spMkLst>
            <pc:docMk/>
            <pc:sldMk cId="0" sldId="258"/>
            <ac:spMk id="4" creationId="{7018E74D-D989-633B-6FE2-1A565DAB88BC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19:30:20.731" v="104" actId="478"/>
          <ac:spMkLst>
            <pc:docMk/>
            <pc:sldMk cId="0" sldId="258"/>
            <ac:spMk id="6" creationId="{C9789A5A-7AA2-7CCE-0803-80C23C4D9509}"/>
          </ac:spMkLst>
        </pc:spChg>
        <pc:spChg chg="mod">
          <ac:chgData name="Isabelle Vitoria Ramos Pedroso (LIS - CORP)" userId="e81fded5-e343-4c68-a087-5c35f3ebacf8" providerId="ADAL" clId="{6A24A6F2-65FB-4D37-B9CF-EE5A031FF539}" dt="2025-08-07T19:39:40.737" v="106" actId="20577"/>
          <ac:spMkLst>
            <pc:docMk/>
            <pc:sldMk cId="0" sldId="258"/>
            <ac:spMk id="96" creationId="{00000000-0000-0000-0000-000000000000}"/>
          </ac:spMkLst>
        </pc:spChg>
        <pc:spChg chg="del">
          <ac:chgData name="Isabelle Vitoria Ramos Pedroso (LIS - CORP)" userId="e81fded5-e343-4c68-a087-5c35f3ebacf8" providerId="ADAL" clId="{6A24A6F2-65FB-4D37-B9CF-EE5A031FF539}" dt="2025-08-07T19:30:17.491" v="103" actId="478"/>
          <ac:spMkLst>
            <pc:docMk/>
            <pc:sldMk cId="0" sldId="258"/>
            <ac:spMk id="97" creationId="{00000000-0000-0000-0000-000000000000}"/>
          </ac:spMkLst>
        </pc:spChg>
        <pc:picChg chg="add mod">
          <ac:chgData name="Isabelle Vitoria Ramos Pedroso (LIS - CORP)" userId="e81fded5-e343-4c68-a087-5c35f3ebacf8" providerId="ADAL" clId="{6A24A6F2-65FB-4D37-B9CF-EE5A031FF539}" dt="2025-08-07T19:30:15.038" v="102"/>
          <ac:picMkLst>
            <pc:docMk/>
            <pc:sldMk cId="0" sldId="258"/>
            <ac:picMk id="3" creationId="{AC92780F-DC70-6EBD-FCF9-3F8F7898F5B8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8T19:31:07.870" v="1236" actId="1076"/>
          <ac:picMkLst>
            <pc:docMk/>
            <pc:sldMk cId="0" sldId="258"/>
            <ac:picMk id="5" creationId="{0F11E943-C470-D171-FA23-D9CEE4E6CED5}"/>
          </ac:picMkLst>
        </pc:picChg>
      </pc:sldChg>
      <pc:sldChg chg="addSp delSp modSp mod">
        <pc:chgData name="Isabelle Vitoria Ramos Pedroso (LIS - CORP)" userId="e81fded5-e343-4c68-a087-5c35f3ebacf8" providerId="ADAL" clId="{6A24A6F2-65FB-4D37-B9CF-EE5A031FF539}" dt="2025-08-08T19:09:00.184" v="935" actId="1036"/>
        <pc:sldMkLst>
          <pc:docMk/>
          <pc:sldMk cId="0" sldId="259"/>
        </pc:sldMkLst>
        <pc:spChg chg="add del mod">
          <ac:chgData name="Isabelle Vitoria Ramos Pedroso (LIS - CORP)" userId="e81fded5-e343-4c68-a087-5c35f3ebacf8" providerId="ADAL" clId="{6A24A6F2-65FB-4D37-B9CF-EE5A031FF539}" dt="2025-08-07T19:47:41.949" v="128" actId="478"/>
          <ac:spMkLst>
            <pc:docMk/>
            <pc:sldMk cId="0" sldId="259"/>
            <ac:spMk id="3" creationId="{1DA5876B-3A92-B4A9-EF55-2D77FCE69423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09:00.184" v="935" actId="1036"/>
          <ac:spMkLst>
            <pc:docMk/>
            <pc:sldMk cId="0" sldId="259"/>
            <ac:spMk id="5" creationId="{13510CEB-A2E1-F199-FC1A-FC62DD0A22AB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51:34.750" v="171" actId="1076"/>
          <ac:spMkLst>
            <pc:docMk/>
            <pc:sldMk cId="0" sldId="259"/>
            <ac:spMk id="6" creationId="{753B22B7-2975-748F-E9F2-2C6A14051B48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19:51:34.750" v="171" actId="1076"/>
          <ac:spMkLst>
            <pc:docMk/>
            <pc:sldMk cId="0" sldId="259"/>
            <ac:spMk id="7" creationId="{6067CE8D-E237-E5F2-8131-FD475AEA587C}"/>
          </ac:spMkLst>
        </pc:spChg>
        <pc:spChg chg="mod">
          <ac:chgData name="Isabelle Vitoria Ramos Pedroso (LIS - CORP)" userId="e81fded5-e343-4c68-a087-5c35f3ebacf8" providerId="ADAL" clId="{6A24A6F2-65FB-4D37-B9CF-EE5A031FF539}" dt="2025-08-07T19:47:46.494" v="132" actId="27636"/>
          <ac:spMkLst>
            <pc:docMk/>
            <pc:sldMk cId="0" sldId="259"/>
            <ac:spMk id="102" creationId="{00000000-0000-0000-0000-000000000000}"/>
          </ac:spMkLst>
        </pc:spChg>
        <pc:spChg chg="del">
          <ac:chgData name="Isabelle Vitoria Ramos Pedroso (LIS - CORP)" userId="e81fded5-e343-4c68-a087-5c35f3ebacf8" providerId="ADAL" clId="{6A24A6F2-65FB-4D37-B9CF-EE5A031FF539}" dt="2025-08-07T19:47:40.251" v="127" actId="478"/>
          <ac:spMkLst>
            <pc:docMk/>
            <pc:sldMk cId="0" sldId="259"/>
            <ac:spMk id="103" creationId="{00000000-0000-0000-0000-000000000000}"/>
          </ac:spMkLst>
        </pc:spChg>
        <pc:picChg chg="add mod">
          <ac:chgData name="Isabelle Vitoria Ramos Pedroso (LIS - CORP)" userId="e81fded5-e343-4c68-a087-5c35f3ebacf8" providerId="ADAL" clId="{6A24A6F2-65FB-4D37-B9CF-EE5A031FF539}" dt="2025-08-07T19:50:31.664" v="163" actId="1076"/>
          <ac:picMkLst>
            <pc:docMk/>
            <pc:sldMk cId="0" sldId="259"/>
            <ac:picMk id="4" creationId="{59083829-4207-2351-3E44-88513AF2AD07}"/>
          </ac:picMkLst>
        </pc:picChg>
      </pc:sldChg>
      <pc:sldChg chg="addSp delSp modSp mod">
        <pc:chgData name="Isabelle Vitoria Ramos Pedroso (LIS - CORP)" userId="e81fded5-e343-4c68-a087-5c35f3ebacf8" providerId="ADAL" clId="{6A24A6F2-65FB-4D37-B9CF-EE5A031FF539}" dt="2025-08-08T12:15:41.382" v="808" actId="20577"/>
        <pc:sldMkLst>
          <pc:docMk/>
          <pc:sldMk cId="0" sldId="260"/>
        </pc:sldMkLst>
        <pc:spChg chg="add mod">
          <ac:chgData name="Isabelle Vitoria Ramos Pedroso (LIS - CORP)" userId="e81fded5-e343-4c68-a087-5c35f3ebacf8" providerId="ADAL" clId="{6A24A6F2-65FB-4D37-B9CF-EE5A031FF539}" dt="2025-08-07T20:47:24.470" v="500" actId="1035"/>
          <ac:spMkLst>
            <pc:docMk/>
            <pc:sldMk cId="0" sldId="260"/>
            <ac:spMk id="2" creationId="{1E3B05FD-2FB7-A24C-8D5C-92F9EE8568F4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47:12.744" v="494" actId="1076"/>
          <ac:spMkLst>
            <pc:docMk/>
            <pc:sldMk cId="0" sldId="260"/>
            <ac:spMk id="3" creationId="{3E58CA7B-179C-B319-4F03-EE0A2151E4A0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2:15:41.382" v="808" actId="20577"/>
          <ac:spMkLst>
            <pc:docMk/>
            <pc:sldMk cId="0" sldId="260"/>
            <ac:spMk id="4" creationId="{DE1A40FC-D616-4AF8-57D3-38AA7FCC214F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46:53.672" v="492"/>
          <ac:spMkLst>
            <pc:docMk/>
            <pc:sldMk cId="0" sldId="260"/>
            <ac:spMk id="5" creationId="{7D06A002-45D1-513A-C32B-306A5E0933F5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42:01.684" v="440" actId="20577"/>
          <ac:spMkLst>
            <pc:docMk/>
            <pc:sldMk cId="0" sldId="260"/>
            <ac:spMk id="8" creationId="{E21C3363-DD0E-DAF4-E803-A1045091E192}"/>
          </ac:spMkLst>
        </pc:spChg>
        <pc:spChg chg="mod">
          <ac:chgData name="Isabelle Vitoria Ramos Pedroso (LIS - CORP)" userId="e81fded5-e343-4c68-a087-5c35f3ebacf8" providerId="ADAL" clId="{6A24A6F2-65FB-4D37-B9CF-EE5A031FF539}" dt="2025-08-07T20:46:40.048" v="491" actId="20577"/>
          <ac:spMkLst>
            <pc:docMk/>
            <pc:sldMk cId="0" sldId="260"/>
            <ac:spMk id="9" creationId="{A3A4FFC6-7500-3A25-1401-ABBC684A19D4}"/>
          </ac:spMkLst>
        </pc:spChg>
        <pc:spChg chg="mod">
          <ac:chgData name="Isabelle Vitoria Ramos Pedroso (LIS - CORP)" userId="e81fded5-e343-4c68-a087-5c35f3ebacf8" providerId="ADAL" clId="{6A24A6F2-65FB-4D37-B9CF-EE5A031FF539}" dt="2025-08-07T20:44:42.013" v="473" actId="20577"/>
          <ac:spMkLst>
            <pc:docMk/>
            <pc:sldMk cId="0" sldId="260"/>
            <ac:spMk id="10" creationId="{31CD485F-EFA7-C279-E34D-75CCD8F380AA}"/>
          </ac:spMkLst>
        </pc:spChg>
        <pc:spChg chg="del">
          <ac:chgData name="Isabelle Vitoria Ramos Pedroso (LIS - CORP)" userId="e81fded5-e343-4c68-a087-5c35f3ebacf8" providerId="ADAL" clId="{6A24A6F2-65FB-4D37-B9CF-EE5A031FF539}" dt="2025-08-07T20:52:08.427" v="537" actId="478"/>
          <ac:spMkLst>
            <pc:docMk/>
            <pc:sldMk cId="0" sldId="260"/>
            <ac:spMk id="16" creationId="{C7F912F5-E069-BE57-7BD7-143C80D0E7D7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1:42.869" v="208" actId="20577"/>
          <ac:spMkLst>
            <pc:docMk/>
            <pc:sldMk cId="0" sldId="260"/>
            <ac:spMk id="108" creationId="{00000000-0000-0000-0000-000000000000}"/>
          </ac:spMkLst>
        </pc:spChg>
        <pc:spChg chg="mod">
          <ac:chgData name="Isabelle Vitoria Ramos Pedroso (LIS - CORP)" userId="e81fded5-e343-4c68-a087-5c35f3ebacf8" providerId="ADAL" clId="{6A24A6F2-65FB-4D37-B9CF-EE5A031FF539}" dt="2025-08-07T20:49:06.108" v="526" actId="20577"/>
          <ac:spMkLst>
            <pc:docMk/>
            <pc:sldMk cId="0" sldId="260"/>
            <ac:spMk id="109" creationId="{00000000-0000-0000-0000-000000000000}"/>
          </ac:spMkLst>
        </pc:spChg>
        <pc:picChg chg="add del mod">
          <ac:chgData name="Isabelle Vitoria Ramos Pedroso (LIS - CORP)" userId="e81fded5-e343-4c68-a087-5c35f3ebacf8" providerId="ADAL" clId="{6A24A6F2-65FB-4D37-B9CF-EE5A031FF539}" dt="2025-08-07T20:37:58.787" v="387" actId="478"/>
          <ac:picMkLst>
            <pc:docMk/>
            <pc:sldMk cId="0" sldId="260"/>
            <ac:picMk id="4" creationId="{B13FB419-3556-82D0-A5E5-E3A3150333D2}"/>
          </ac:picMkLst>
        </pc:picChg>
        <pc:picChg chg="mod">
          <ac:chgData name="Isabelle Vitoria Ramos Pedroso (LIS - CORP)" userId="e81fded5-e343-4c68-a087-5c35f3ebacf8" providerId="ADAL" clId="{6A24A6F2-65FB-4D37-B9CF-EE5A031FF539}" dt="2025-08-07T20:54:55.849" v="557" actId="1076"/>
          <ac:picMkLst>
            <pc:docMk/>
            <pc:sldMk cId="0" sldId="260"/>
            <ac:picMk id="12" creationId="{777003DC-CA0B-AE1C-4B0C-317170359799}"/>
          </ac:picMkLst>
        </pc:picChg>
        <pc:picChg chg="mod">
          <ac:chgData name="Isabelle Vitoria Ramos Pedroso (LIS - CORP)" userId="e81fded5-e343-4c68-a087-5c35f3ebacf8" providerId="ADAL" clId="{6A24A6F2-65FB-4D37-B9CF-EE5A031FF539}" dt="2025-08-07T20:54:55.849" v="557" actId="1076"/>
          <ac:picMkLst>
            <pc:docMk/>
            <pc:sldMk cId="0" sldId="260"/>
            <ac:picMk id="13" creationId="{A73B85BB-8A1C-CA74-4FAB-CA907AAD2AC7}"/>
          </ac:picMkLst>
        </pc:picChg>
        <pc:picChg chg="mod">
          <ac:chgData name="Isabelle Vitoria Ramos Pedroso (LIS - CORP)" userId="e81fded5-e343-4c68-a087-5c35f3ebacf8" providerId="ADAL" clId="{6A24A6F2-65FB-4D37-B9CF-EE5A031FF539}" dt="2025-08-07T20:54:55.849" v="557" actId="1076"/>
          <ac:picMkLst>
            <pc:docMk/>
            <pc:sldMk cId="0" sldId="260"/>
            <ac:picMk id="14" creationId="{C0D44B52-DB37-E41D-B9B2-CE7180661EF5}"/>
          </ac:picMkLst>
        </pc:picChg>
        <pc:cxnChg chg="add mod">
          <ac:chgData name="Isabelle Vitoria Ramos Pedroso (LIS - CORP)" userId="e81fded5-e343-4c68-a087-5c35f3ebacf8" providerId="ADAL" clId="{6A24A6F2-65FB-4D37-B9CF-EE5A031FF539}" dt="2025-08-07T20:22:20.963" v="385"/>
          <ac:cxnSpMkLst>
            <pc:docMk/>
            <pc:sldMk cId="0" sldId="260"/>
            <ac:cxnSpMk id="6" creationId="{12311D98-D861-02AE-6A21-C3407D8AC976}"/>
          </ac:cxnSpMkLst>
        </pc:cxnChg>
        <pc:cxnChg chg="add del mod">
          <ac:chgData name="Isabelle Vitoria Ramos Pedroso (LIS - CORP)" userId="e81fded5-e343-4c68-a087-5c35f3ebacf8" providerId="ADAL" clId="{6A24A6F2-65FB-4D37-B9CF-EE5A031FF539}" dt="2025-08-07T20:54:36.902" v="552" actId="478"/>
          <ac:cxnSpMkLst>
            <pc:docMk/>
            <pc:sldMk cId="0" sldId="260"/>
            <ac:cxnSpMk id="7" creationId="{A218B598-8637-D423-6395-7697DEE373E0}"/>
          </ac:cxnSpMkLst>
        </pc:cxnChg>
      </pc:sldChg>
      <pc:sldChg chg="addSp delSp modSp mod modNotesTx">
        <pc:chgData name="Isabelle Vitoria Ramos Pedroso (LIS - CORP)" userId="e81fded5-e343-4c68-a087-5c35f3ebacf8" providerId="ADAL" clId="{6A24A6F2-65FB-4D37-B9CF-EE5A031FF539}" dt="2025-08-08T12:18:00.525" v="875" actId="6549"/>
        <pc:sldMkLst>
          <pc:docMk/>
          <pc:sldMk cId="0" sldId="261"/>
        </pc:sldMkLst>
        <pc:spChg chg="add mod">
          <ac:chgData name="Isabelle Vitoria Ramos Pedroso (LIS - CORP)" userId="e81fded5-e343-4c68-a087-5c35f3ebacf8" providerId="ADAL" clId="{6A24A6F2-65FB-4D37-B9CF-EE5A031FF539}" dt="2025-08-07T20:21:50.145" v="384" actId="1076"/>
          <ac:spMkLst>
            <pc:docMk/>
            <pc:sldMk cId="0" sldId="261"/>
            <ac:spMk id="3" creationId="{08CB9E78-B81E-398F-CE47-B5DEEEBE8DBF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15:33.463" v="254" actId="478"/>
          <ac:spMkLst>
            <pc:docMk/>
            <pc:sldMk cId="0" sldId="261"/>
            <ac:spMk id="5" creationId="{C85F3379-AF13-6542-D84E-C7526BDB3160}"/>
          </ac:spMkLst>
        </pc:spChg>
        <pc:spChg chg="add">
          <ac:chgData name="Isabelle Vitoria Ramos Pedroso (LIS - CORP)" userId="e81fded5-e343-4c68-a087-5c35f3ebacf8" providerId="ADAL" clId="{6A24A6F2-65FB-4D37-B9CF-EE5A031FF539}" dt="2025-08-07T20:19:50.784" v="309"/>
          <ac:spMkLst>
            <pc:docMk/>
            <pc:sldMk cId="0" sldId="261"/>
            <ac:spMk id="6" creationId="{3C833372-5455-659C-7902-9C9BC61D47F8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21:45.447" v="383" actId="20577"/>
          <ac:spMkLst>
            <pc:docMk/>
            <pc:sldMk cId="0" sldId="261"/>
            <ac:spMk id="8" creationId="{23F4217D-0F26-15B0-4F4A-C60F5DB57C1F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2:20.836" v="220" actId="27636"/>
          <ac:spMkLst>
            <pc:docMk/>
            <pc:sldMk cId="0" sldId="261"/>
            <ac:spMk id="114" creationId="{00000000-0000-0000-0000-000000000000}"/>
          </ac:spMkLst>
        </pc:spChg>
        <pc:spChg chg="del mod">
          <ac:chgData name="Isabelle Vitoria Ramos Pedroso (LIS - CORP)" userId="e81fded5-e343-4c68-a087-5c35f3ebacf8" providerId="ADAL" clId="{6A24A6F2-65FB-4D37-B9CF-EE5A031FF539}" dt="2025-08-07T20:15:31.545" v="253" actId="478"/>
          <ac:spMkLst>
            <pc:docMk/>
            <pc:sldMk cId="0" sldId="261"/>
            <ac:spMk id="115" creationId="{00000000-0000-0000-0000-000000000000}"/>
          </ac:spMkLst>
        </pc:spChg>
        <pc:picChg chg="add mod">
          <ac:chgData name="Isabelle Vitoria Ramos Pedroso (LIS - CORP)" userId="e81fded5-e343-4c68-a087-5c35f3ebacf8" providerId="ADAL" clId="{6A24A6F2-65FB-4D37-B9CF-EE5A031FF539}" dt="2025-08-07T20:21:50.145" v="384" actId="1076"/>
          <ac:picMkLst>
            <pc:docMk/>
            <pc:sldMk cId="0" sldId="261"/>
            <ac:picMk id="2" creationId="{68A17F36-A5B8-9801-BF29-D84900018AC2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20:19:57.449" v="312" actId="1076"/>
          <ac:picMkLst>
            <pc:docMk/>
            <pc:sldMk cId="0" sldId="261"/>
            <ac:picMk id="7" creationId="{4CB7769C-E680-0EA1-0942-9F5699B1A7FE}"/>
          </ac:picMkLst>
        </pc:picChg>
      </pc:sldChg>
      <pc:sldChg chg="addSp modSp mod modNotesTx">
        <pc:chgData name="Isabelle Vitoria Ramos Pedroso (LIS - CORP)" userId="e81fded5-e343-4c68-a087-5c35f3ebacf8" providerId="ADAL" clId="{6A24A6F2-65FB-4D37-B9CF-EE5A031FF539}" dt="2025-08-08T12:45:45.942" v="898" actId="14100"/>
        <pc:sldMkLst>
          <pc:docMk/>
          <pc:sldMk cId="0" sldId="262"/>
        </pc:sldMkLst>
        <pc:spChg chg="mod">
          <ac:chgData name="Isabelle Vitoria Ramos Pedroso (LIS - CORP)" userId="e81fded5-e343-4c68-a087-5c35f3ebacf8" providerId="ADAL" clId="{6A24A6F2-65FB-4D37-B9CF-EE5A031FF539}" dt="2025-08-07T20:02:24.652" v="222" actId="27636"/>
          <ac:spMkLst>
            <pc:docMk/>
            <pc:sldMk cId="0" sldId="262"/>
            <ac:spMk id="120" creationId="{00000000-0000-0000-0000-000000000000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2:14.370" v="218" actId="20577"/>
          <ac:spMkLst>
            <pc:docMk/>
            <pc:sldMk cId="0" sldId="262"/>
            <ac:spMk id="121" creationId="{00000000-0000-0000-0000-000000000000}"/>
          </ac:spMkLst>
        </pc:spChg>
        <pc:picChg chg="add mod">
          <ac:chgData name="Isabelle Vitoria Ramos Pedroso (LIS - CORP)" userId="e81fded5-e343-4c68-a087-5c35f3ebacf8" providerId="ADAL" clId="{6A24A6F2-65FB-4D37-B9CF-EE5A031FF539}" dt="2025-08-07T20:12:23.695" v="241" actId="1076"/>
          <ac:picMkLst>
            <pc:docMk/>
            <pc:sldMk cId="0" sldId="262"/>
            <ac:picMk id="3" creationId="{E71C5427-DE0D-C8EC-7CE7-305A9F900734}"/>
          </ac:picMkLst>
        </pc:picChg>
        <pc:picChg chg="add mod ord">
          <ac:chgData name="Isabelle Vitoria Ramos Pedroso (LIS - CORP)" userId="e81fded5-e343-4c68-a087-5c35f3ebacf8" providerId="ADAL" clId="{6A24A6F2-65FB-4D37-B9CF-EE5A031FF539}" dt="2025-08-08T12:45:41.844" v="896" actId="14100"/>
          <ac:picMkLst>
            <pc:docMk/>
            <pc:sldMk cId="0" sldId="262"/>
            <ac:picMk id="5" creationId="{67C4AB72-02FF-D3DF-B2E7-8CA1C7073826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8T12:45:45.942" v="898" actId="14100"/>
          <ac:picMkLst>
            <pc:docMk/>
            <pc:sldMk cId="0" sldId="262"/>
            <ac:picMk id="7" creationId="{1BB22EAD-3DD4-ECFD-BE91-C0A17D0F4D73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20:13:10.016" v="244" actId="1076"/>
          <ac:picMkLst>
            <pc:docMk/>
            <pc:sldMk cId="0" sldId="262"/>
            <ac:picMk id="9" creationId="{692053D8-5489-C252-7740-BE40BDFB125D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20:49:59.488" v="531" actId="1076"/>
          <ac:picMkLst>
            <pc:docMk/>
            <pc:sldMk cId="0" sldId="262"/>
            <ac:picMk id="11" creationId="{F5914B28-07F3-15E5-52C3-A4E809299825}"/>
          </ac:picMkLst>
        </pc:picChg>
      </pc:sldChg>
      <pc:sldChg chg="addSp delSp modSp mod">
        <pc:chgData name="Isabelle Vitoria Ramos Pedroso (LIS - CORP)" userId="e81fded5-e343-4c68-a087-5c35f3ebacf8" providerId="ADAL" clId="{6A24A6F2-65FB-4D37-B9CF-EE5A031FF539}" dt="2025-08-08T19:58:48.538" v="1290" actId="20577"/>
        <pc:sldMkLst>
          <pc:docMk/>
          <pc:sldMk cId="0" sldId="263"/>
        </pc:sldMkLst>
        <pc:spChg chg="add del mod">
          <ac:chgData name="Isabelle Vitoria Ramos Pedroso (LIS - CORP)" userId="e81fded5-e343-4c68-a087-5c35f3ebacf8" providerId="ADAL" clId="{6A24A6F2-65FB-4D37-B9CF-EE5A031FF539}" dt="2025-08-07T20:52:53.918" v="538" actId="478"/>
          <ac:spMkLst>
            <pc:docMk/>
            <pc:sldMk cId="0" sldId="263"/>
            <ac:spMk id="2" creationId="{D76E80A8-8BAB-D0D9-7A79-D5FE53C58B16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52:53.918" v="538" actId="478"/>
          <ac:spMkLst>
            <pc:docMk/>
            <pc:sldMk cId="0" sldId="263"/>
            <ac:spMk id="3" creationId="{2FA61DFD-38E8-5431-6685-0728804B30E3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52:53.918" v="538" actId="478"/>
          <ac:spMkLst>
            <pc:docMk/>
            <pc:sldMk cId="0" sldId="263"/>
            <ac:spMk id="4" creationId="{FE95DC2A-CBB9-7A03-CAFD-B313BDBDD1F1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52:53.918" v="538" actId="478"/>
          <ac:spMkLst>
            <pc:docMk/>
            <pc:sldMk cId="0" sldId="263"/>
            <ac:spMk id="5" creationId="{27FF1E91-7D1C-2846-EECF-5BABD0CF1E69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50:40.138" v="536" actId="478"/>
          <ac:spMkLst>
            <pc:docMk/>
            <pc:sldMk cId="0" sldId="263"/>
            <ac:spMk id="8" creationId="{F2B90954-1FEF-6803-D789-B48FCF6FCDCD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53:37.378" v="545" actId="122"/>
          <ac:spMkLst>
            <pc:docMk/>
            <pc:sldMk cId="0" sldId="263"/>
            <ac:spMk id="9" creationId="{45C7E062-9F96-F3A5-793C-5A600DD24A66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56:35.209" v="574"/>
          <ac:spMkLst>
            <pc:docMk/>
            <pc:sldMk cId="0" sldId="263"/>
            <ac:spMk id="10" creationId="{42E626F8-3BE8-4183-C3A3-3BC77C88467F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52:54.558" v="539"/>
          <ac:spMkLst>
            <pc:docMk/>
            <pc:sldMk cId="0" sldId="263"/>
            <ac:spMk id="11" creationId="{026E6BAB-5099-11C3-2C89-91AE2A02DEA3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56:27.389" v="573" actId="20577"/>
          <ac:spMkLst>
            <pc:docMk/>
            <pc:sldMk cId="0" sldId="263"/>
            <ac:spMk id="13" creationId="{E2F827CF-0FEF-DE21-053F-1C278CA502A2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2:16:57.063" v="811" actId="13926"/>
          <ac:spMkLst>
            <pc:docMk/>
            <pc:sldMk cId="0" sldId="263"/>
            <ac:spMk id="14" creationId="{00CF100E-E3DF-068C-303F-172D6AD67C12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57:59.779" v="614" actId="20577"/>
          <ac:spMkLst>
            <pc:docMk/>
            <pc:sldMk cId="0" sldId="263"/>
            <ac:spMk id="15" creationId="{411495CB-4D0D-30DF-B2DD-A2FF42B5EB97}"/>
          </ac:spMkLst>
        </pc:spChg>
        <pc:spChg chg="mod">
          <ac:chgData name="Isabelle Vitoria Ramos Pedroso (LIS - CORP)" userId="e81fded5-e343-4c68-a087-5c35f3ebacf8" providerId="ADAL" clId="{6A24A6F2-65FB-4D37-B9CF-EE5A031FF539}" dt="2025-08-08T19:58:48.538" v="1290" actId="20577"/>
          <ac:spMkLst>
            <pc:docMk/>
            <pc:sldMk cId="0" sldId="263"/>
            <ac:spMk id="25" creationId="{ECE75C80-A83C-39B0-F648-8EB27CC7A87C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2:28.061" v="224" actId="27636"/>
          <ac:spMkLst>
            <pc:docMk/>
            <pc:sldMk cId="0" sldId="263"/>
            <ac:spMk id="126" creationId="{00000000-0000-0000-0000-000000000000}"/>
          </ac:spMkLst>
        </pc:spChg>
        <pc:spChg chg="del mod">
          <ac:chgData name="Isabelle Vitoria Ramos Pedroso (LIS - CORP)" userId="e81fded5-e343-4c68-a087-5c35f3ebacf8" providerId="ADAL" clId="{6A24A6F2-65FB-4D37-B9CF-EE5A031FF539}" dt="2025-08-07T20:50:37.657" v="535" actId="478"/>
          <ac:spMkLst>
            <pc:docMk/>
            <pc:sldMk cId="0" sldId="263"/>
            <ac:spMk id="127" creationId="{00000000-0000-0000-0000-000000000000}"/>
          </ac:spMkLst>
        </pc:spChg>
        <pc:picChg chg="add del mod">
          <ac:chgData name="Isabelle Vitoria Ramos Pedroso (LIS - CORP)" userId="e81fded5-e343-4c68-a087-5c35f3ebacf8" providerId="ADAL" clId="{6A24A6F2-65FB-4D37-B9CF-EE5A031FF539}" dt="2025-08-07T20:52:53.918" v="538" actId="478"/>
          <ac:picMkLst>
            <pc:docMk/>
            <pc:sldMk cId="0" sldId="263"/>
            <ac:picMk id="6" creationId="{CC823F7B-A84D-A474-DA53-9A296C3FE0A5}"/>
          </ac:picMkLst>
        </pc:picChg>
        <pc:cxnChg chg="add mod">
          <ac:chgData name="Isabelle Vitoria Ramos Pedroso (LIS - CORP)" userId="e81fded5-e343-4c68-a087-5c35f3ebacf8" providerId="ADAL" clId="{6A24A6F2-65FB-4D37-B9CF-EE5A031FF539}" dt="2025-08-07T20:52:54.558" v="539"/>
          <ac:cxnSpMkLst>
            <pc:docMk/>
            <pc:sldMk cId="0" sldId="263"/>
            <ac:cxnSpMk id="12" creationId="{2A1C46B7-8D1E-3947-46C0-FF93FFAFD33A}"/>
          </ac:cxnSpMkLst>
        </pc:cxnChg>
        <pc:cxnChg chg="add mod">
          <ac:chgData name="Isabelle Vitoria Ramos Pedroso (LIS - CORP)" userId="e81fded5-e343-4c68-a087-5c35f3ebacf8" providerId="ADAL" clId="{6A24A6F2-65FB-4D37-B9CF-EE5A031FF539}" dt="2025-08-07T20:52:54.558" v="539"/>
          <ac:cxnSpMkLst>
            <pc:docMk/>
            <pc:sldMk cId="0" sldId="263"/>
            <ac:cxnSpMk id="16" creationId="{A9432DD0-B4A3-FB43-E108-D43BA0602D96}"/>
          </ac:cxnSpMkLst>
        </pc:cxnChg>
      </pc:sldChg>
      <pc:sldChg chg="modSp del mod">
        <pc:chgData name="Isabelle Vitoria Ramos Pedroso (LIS - CORP)" userId="e81fded5-e343-4c68-a087-5c35f3ebacf8" providerId="ADAL" clId="{6A24A6F2-65FB-4D37-B9CF-EE5A031FF539}" dt="2025-08-08T19:12:24.674" v="990" actId="47"/>
        <pc:sldMkLst>
          <pc:docMk/>
          <pc:sldMk cId="0" sldId="264"/>
        </pc:sldMkLst>
        <pc:spChg chg="mod">
          <ac:chgData name="Isabelle Vitoria Ramos Pedroso (LIS - CORP)" userId="e81fded5-e343-4c68-a087-5c35f3ebacf8" providerId="ADAL" clId="{6A24A6F2-65FB-4D37-B9CF-EE5A031FF539}" dt="2025-08-07T20:02:34.888" v="226" actId="27636"/>
          <ac:spMkLst>
            <pc:docMk/>
            <pc:sldMk cId="0" sldId="264"/>
            <ac:spMk id="132" creationId="{00000000-0000-0000-0000-000000000000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3:02.837" v="231" actId="20577"/>
          <ac:spMkLst>
            <pc:docMk/>
            <pc:sldMk cId="0" sldId="264"/>
            <ac:spMk id="133" creationId="{00000000-0000-0000-0000-000000000000}"/>
          </ac:spMkLst>
        </pc:spChg>
      </pc:sldChg>
      <pc:sldChg chg="addSp delSp modSp mod">
        <pc:chgData name="Isabelle Vitoria Ramos Pedroso (LIS - CORP)" userId="e81fded5-e343-4c68-a087-5c35f3ebacf8" providerId="ADAL" clId="{6A24A6F2-65FB-4D37-B9CF-EE5A031FF539}" dt="2025-08-08T19:57:36.012" v="1259" actId="1037"/>
        <pc:sldMkLst>
          <pc:docMk/>
          <pc:sldMk cId="0" sldId="265"/>
        </pc:sldMkLst>
        <pc:spChg chg="add mod">
          <ac:chgData name="Isabelle Vitoria Ramos Pedroso (LIS - CORP)" userId="e81fded5-e343-4c68-a087-5c35f3ebacf8" providerId="ADAL" clId="{6A24A6F2-65FB-4D37-B9CF-EE5A031FF539}" dt="2025-08-08T19:23:02.065" v="1193" actId="14100"/>
          <ac:spMkLst>
            <pc:docMk/>
            <pc:sldMk cId="0" sldId="265"/>
            <ac:spMk id="2" creationId="{F4E039C1-9121-CE64-42BC-3E5B2299BF1E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8T19:14:36.948" v="993" actId="478"/>
          <ac:spMkLst>
            <pc:docMk/>
            <pc:sldMk cId="0" sldId="265"/>
            <ac:spMk id="3" creationId="{E5DA4950-6B55-2CDD-FEB3-1F65AB9DF384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2:46.957" v="1188" actId="1035"/>
          <ac:spMkLst>
            <pc:docMk/>
            <pc:sldMk cId="0" sldId="265"/>
            <ac:spMk id="4" creationId="{B3FF0AB2-2BD5-2AF8-3820-A620104648F0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2:46.957" v="1188" actId="1035"/>
          <ac:spMkLst>
            <pc:docMk/>
            <pc:sldMk cId="0" sldId="265"/>
            <ac:spMk id="5" creationId="{173D9AC2-32C8-6C0C-1B23-F340500C06D6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2:46.957" v="1188" actId="1035"/>
          <ac:spMkLst>
            <pc:docMk/>
            <pc:sldMk cId="0" sldId="265"/>
            <ac:spMk id="6" creationId="{3392F7C5-9152-4217-9483-EFAD196FD3D3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2:46.957" v="1188" actId="1035"/>
          <ac:spMkLst>
            <pc:docMk/>
            <pc:sldMk cId="0" sldId="265"/>
            <ac:spMk id="7" creationId="{9B596883-79A6-AA3D-B637-D075E869F53E}"/>
          </ac:spMkLst>
        </pc:spChg>
        <pc:spChg chg="add mod">
          <ac:chgData name="Isabelle Vitoria Ramos Pedroso (LIS - CORP)" userId="e81fded5-e343-4c68-a087-5c35f3ebacf8" providerId="ADAL" clId="{6A24A6F2-65FB-4D37-B9CF-EE5A031FF539}" dt="2025-08-07T20:06:12.871" v="237" actId="13926"/>
          <ac:spMkLst>
            <pc:docMk/>
            <pc:sldMk cId="0" sldId="265"/>
            <ac:spMk id="8" creationId="{F3F2E545-4CFC-ECAF-B5C1-DD3100579BC9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15:21.671" v="995" actId="1076"/>
          <ac:spMkLst>
            <pc:docMk/>
            <pc:sldMk cId="0" sldId="265"/>
            <ac:spMk id="9" creationId="{EC4FF7ED-2A43-39AF-BFD5-A9C0CE935E40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20:06:08.820" v="236" actId="478"/>
          <ac:spMkLst>
            <pc:docMk/>
            <pc:sldMk cId="0" sldId="265"/>
            <ac:spMk id="10" creationId="{84E2A81D-416D-88BA-4D86-44AC8BEBC1C7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3:02.065" v="1193" actId="14100"/>
          <ac:spMkLst>
            <pc:docMk/>
            <pc:sldMk cId="0" sldId="265"/>
            <ac:spMk id="10" creationId="{875A0E1B-1EB9-45D4-B99A-DC11543AB3A8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15:28.301" v="997" actId="1076"/>
          <ac:spMkLst>
            <pc:docMk/>
            <pc:sldMk cId="0" sldId="265"/>
            <ac:spMk id="11" creationId="{E470379A-949F-54F9-E264-A1BAB79DBDD9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3:02.065" v="1193" actId="14100"/>
          <ac:spMkLst>
            <pc:docMk/>
            <pc:sldMk cId="0" sldId="265"/>
            <ac:spMk id="12" creationId="{F5D7516F-B975-F0B2-518F-A2230E608FF4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15:33.657" v="999" actId="1076"/>
          <ac:spMkLst>
            <pc:docMk/>
            <pc:sldMk cId="0" sldId="265"/>
            <ac:spMk id="13" creationId="{A84F5923-35A7-243A-C2E8-5738522CAD99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2:46.957" v="1188" actId="1035"/>
          <ac:spMkLst>
            <pc:docMk/>
            <pc:sldMk cId="0" sldId="265"/>
            <ac:spMk id="14" creationId="{E1267739-E72B-3529-F41A-125F247CCF33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26:33.235" v="1231" actId="1076"/>
          <ac:spMkLst>
            <pc:docMk/>
            <pc:sldMk cId="0" sldId="265"/>
            <ac:spMk id="15" creationId="{35C7286B-BC7B-492A-31F6-33235C4243ED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8T19:20:42.298" v="1107" actId="478"/>
          <ac:spMkLst>
            <pc:docMk/>
            <pc:sldMk cId="0" sldId="265"/>
            <ac:spMk id="16" creationId="{658F8CAB-8F8C-78D7-711B-955D68B108B0}"/>
          </ac:spMkLst>
        </pc:spChg>
        <pc:spChg chg="add mod">
          <ac:chgData name="Isabelle Vitoria Ramos Pedroso (LIS - CORP)" userId="e81fded5-e343-4c68-a087-5c35f3ebacf8" providerId="ADAL" clId="{6A24A6F2-65FB-4D37-B9CF-EE5A031FF539}" dt="2025-08-08T19:50:52.539" v="1246"/>
          <ac:spMkLst>
            <pc:docMk/>
            <pc:sldMk cId="0" sldId="265"/>
            <ac:spMk id="25" creationId="{2C6E648D-92B5-AF1B-271C-348CF4B9F67F}"/>
          </ac:spMkLst>
        </pc:spChg>
        <pc:spChg chg="mod">
          <ac:chgData name="Isabelle Vitoria Ramos Pedroso (LIS - CORP)" userId="e81fded5-e343-4c68-a087-5c35f3ebacf8" providerId="ADAL" clId="{6A24A6F2-65FB-4D37-B9CF-EE5A031FF539}" dt="2025-08-07T20:02:38.929" v="227" actId="20577"/>
          <ac:spMkLst>
            <pc:docMk/>
            <pc:sldMk cId="0" sldId="265"/>
            <ac:spMk id="138" creationId="{00000000-0000-0000-0000-000000000000}"/>
          </ac:spMkLst>
        </pc:spChg>
        <pc:spChg chg="del mod">
          <ac:chgData name="Isabelle Vitoria Ramos Pedroso (LIS - CORP)" userId="e81fded5-e343-4c68-a087-5c35f3ebacf8" providerId="ADAL" clId="{6A24A6F2-65FB-4D37-B9CF-EE5A031FF539}" dt="2025-08-07T20:06:07.274" v="235" actId="478"/>
          <ac:spMkLst>
            <pc:docMk/>
            <pc:sldMk cId="0" sldId="265"/>
            <ac:spMk id="139" creationId="{00000000-0000-0000-0000-000000000000}"/>
          </ac:spMkLst>
        </pc:spChg>
        <pc:picChg chg="add mod modCrop">
          <ac:chgData name="Isabelle Vitoria Ramos Pedroso (LIS - CORP)" userId="e81fded5-e343-4c68-a087-5c35f3ebacf8" providerId="ADAL" clId="{6A24A6F2-65FB-4D37-B9CF-EE5A031FF539}" dt="2025-08-08T19:22:18.362" v="1153" actId="1035"/>
          <ac:picMkLst>
            <pc:docMk/>
            <pc:sldMk cId="0" sldId="265"/>
            <ac:picMk id="18" creationId="{D83619C7-5B43-D7C2-ABB7-9016D33384AC}"/>
          </ac:picMkLst>
        </pc:picChg>
        <pc:picChg chg="add mod modCrop">
          <ac:chgData name="Isabelle Vitoria Ramos Pedroso (LIS - CORP)" userId="e81fded5-e343-4c68-a087-5c35f3ebacf8" providerId="ADAL" clId="{6A24A6F2-65FB-4D37-B9CF-EE5A031FF539}" dt="2025-08-08T19:22:56.697" v="1192" actId="1076"/>
          <ac:picMkLst>
            <pc:docMk/>
            <pc:sldMk cId="0" sldId="265"/>
            <ac:picMk id="19" creationId="{42C30EFB-D32A-9CBF-2BEC-86331014D685}"/>
          </ac:picMkLst>
        </pc:picChg>
        <pc:picChg chg="add mod modCrop">
          <ac:chgData name="Isabelle Vitoria Ramos Pedroso (LIS - CORP)" userId="e81fded5-e343-4c68-a087-5c35f3ebacf8" providerId="ADAL" clId="{6A24A6F2-65FB-4D37-B9CF-EE5A031FF539}" dt="2025-08-08T19:24:32.131" v="1219" actId="1035"/>
          <ac:picMkLst>
            <pc:docMk/>
            <pc:sldMk cId="0" sldId="265"/>
            <ac:picMk id="21" creationId="{99E1D1B0-0B20-0ECD-7B84-D436C8C7D6EB}"/>
          </ac:picMkLst>
        </pc:picChg>
        <pc:picChg chg="add mod modCrop">
          <ac:chgData name="Isabelle Vitoria Ramos Pedroso (LIS - CORP)" userId="e81fded5-e343-4c68-a087-5c35f3ebacf8" providerId="ADAL" clId="{6A24A6F2-65FB-4D37-B9CF-EE5A031FF539}" dt="2025-08-08T19:24:58.731" v="1230" actId="14100"/>
          <ac:picMkLst>
            <pc:docMk/>
            <pc:sldMk cId="0" sldId="265"/>
            <ac:picMk id="22" creationId="{D1352D70-8A7C-A6E1-717B-5FFB72626253}"/>
          </ac:picMkLst>
        </pc:picChg>
        <pc:picChg chg="add del mod">
          <ac:chgData name="Isabelle Vitoria Ramos Pedroso (LIS - CORP)" userId="e81fded5-e343-4c68-a087-5c35f3ebacf8" providerId="ADAL" clId="{6A24A6F2-65FB-4D37-B9CF-EE5A031FF539}" dt="2025-08-08T19:50:54.918" v="1247" actId="478"/>
          <ac:picMkLst>
            <pc:docMk/>
            <pc:sldMk cId="0" sldId="265"/>
            <ac:picMk id="24" creationId="{DA562D4F-AC52-0E10-1A80-539F8D9DDCE6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8T19:50:52.539" v="1246"/>
          <ac:picMkLst>
            <pc:docMk/>
            <pc:sldMk cId="0" sldId="265"/>
            <ac:picMk id="26" creationId="{5E4D8588-2D66-49EE-0829-75251271D23E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8T19:57:36.012" v="1259" actId="1037"/>
          <ac:picMkLst>
            <pc:docMk/>
            <pc:sldMk cId="0" sldId="265"/>
            <ac:picMk id="1026" creationId="{535602F5-8684-3C77-66F3-F9DBE521DC9D}"/>
          </ac:picMkLst>
        </pc:picChg>
      </pc:sldChg>
      <pc:sldChg chg="new del">
        <pc:chgData name="Isabelle Vitoria Ramos Pedroso (LIS - CORP)" userId="e81fded5-e343-4c68-a087-5c35f3ebacf8" providerId="ADAL" clId="{6A24A6F2-65FB-4D37-B9CF-EE5A031FF539}" dt="2025-08-07T19:10:34.190" v="1" actId="47"/>
        <pc:sldMkLst>
          <pc:docMk/>
          <pc:sldMk cId="3088081043" sldId="267"/>
        </pc:sldMkLst>
      </pc:sldChg>
      <pc:sldChg chg="addSp delSp modSp add mod ord delAnim modAnim">
        <pc:chgData name="Isabelle Vitoria Ramos Pedroso (LIS - CORP)" userId="e81fded5-e343-4c68-a087-5c35f3ebacf8" providerId="ADAL" clId="{6A24A6F2-65FB-4D37-B9CF-EE5A031FF539}" dt="2025-08-08T20:17:24.023" v="1299" actId="167"/>
        <pc:sldMkLst>
          <pc:docMk/>
          <pc:sldMk cId="3601491868" sldId="267"/>
        </pc:sldMkLst>
        <pc:spChg chg="add del mod">
          <ac:chgData name="Isabelle Vitoria Ramos Pedroso (LIS - CORP)" userId="e81fded5-e343-4c68-a087-5c35f3ebacf8" providerId="ADAL" clId="{6A24A6F2-65FB-4D37-B9CF-EE5A031FF539}" dt="2025-08-07T19:10:40.654" v="4" actId="478"/>
          <ac:spMkLst>
            <pc:docMk/>
            <pc:sldMk cId="3601491868" sldId="267"/>
            <ac:spMk id="3" creationId="{DF1828B5-E88A-EA98-00D9-F85FB6B45A0A}"/>
          </ac:spMkLst>
        </pc:spChg>
        <pc:spChg chg="add del mod">
          <ac:chgData name="Isabelle Vitoria Ramos Pedroso (LIS - CORP)" userId="e81fded5-e343-4c68-a087-5c35f3ebacf8" providerId="ADAL" clId="{6A24A6F2-65FB-4D37-B9CF-EE5A031FF539}" dt="2025-08-07T19:17:06.197" v="10" actId="478"/>
          <ac:spMkLst>
            <pc:docMk/>
            <pc:sldMk cId="3601491868" sldId="267"/>
            <ac:spMk id="6" creationId="{FCD78DD0-63D2-BA27-8089-44B7113388B5}"/>
          </ac:spMkLst>
        </pc:spChg>
        <pc:spChg chg="del">
          <ac:chgData name="Isabelle Vitoria Ramos Pedroso (LIS - CORP)" userId="e81fded5-e343-4c68-a087-5c35f3ebacf8" providerId="ADAL" clId="{6A24A6F2-65FB-4D37-B9CF-EE5A031FF539}" dt="2025-08-07T19:17:04.451" v="9" actId="478"/>
          <ac:spMkLst>
            <pc:docMk/>
            <pc:sldMk cId="3601491868" sldId="267"/>
            <ac:spMk id="90" creationId="{6D092258-93D5-6857-CA69-EC125BA8DB35}"/>
          </ac:spMkLst>
        </pc:spChg>
        <pc:spChg chg="del">
          <ac:chgData name="Isabelle Vitoria Ramos Pedroso (LIS - CORP)" userId="e81fded5-e343-4c68-a087-5c35f3ebacf8" providerId="ADAL" clId="{6A24A6F2-65FB-4D37-B9CF-EE5A031FF539}" dt="2025-08-07T19:10:39.065" v="3" actId="478"/>
          <ac:spMkLst>
            <pc:docMk/>
            <pc:sldMk cId="3601491868" sldId="267"/>
            <ac:spMk id="91" creationId="{FEDAC63A-3F6D-CA10-0FBB-3EDA073F7FFB}"/>
          </ac:spMkLst>
        </pc:spChg>
        <pc:picChg chg="add del mod ord">
          <ac:chgData name="Isabelle Vitoria Ramos Pedroso (LIS - CORP)" userId="e81fded5-e343-4c68-a087-5c35f3ebacf8" providerId="ADAL" clId="{6A24A6F2-65FB-4D37-B9CF-EE5A031FF539}" dt="2025-08-08T20:07:50.080" v="1295" actId="478"/>
          <ac:picMkLst>
            <pc:docMk/>
            <pc:sldMk cId="3601491868" sldId="267"/>
            <ac:picMk id="2" creationId="{EBC91A6B-3974-84C7-4AD6-BC34FE3D269D}"/>
          </ac:picMkLst>
        </pc:picChg>
        <pc:picChg chg="add del mod">
          <ac:chgData name="Isabelle Vitoria Ramos Pedroso (LIS - CORP)" userId="e81fded5-e343-4c68-a087-5c35f3ebacf8" providerId="ADAL" clId="{6A24A6F2-65FB-4D37-B9CF-EE5A031FF539}" dt="2025-08-08T19:36:54.601" v="1237" actId="478"/>
          <ac:picMkLst>
            <pc:docMk/>
            <pc:sldMk cId="3601491868" sldId="267"/>
            <ac:picMk id="4" creationId="{06B91494-AF91-9211-9401-0693CD0B763C}"/>
          </ac:picMkLst>
        </pc:picChg>
        <pc:picChg chg="add mod ord">
          <ac:chgData name="Isabelle Vitoria Ramos Pedroso (LIS - CORP)" userId="e81fded5-e343-4c68-a087-5c35f3ebacf8" providerId="ADAL" clId="{6A24A6F2-65FB-4D37-B9CF-EE5A031FF539}" dt="2025-08-08T20:17:24.023" v="1299" actId="167"/>
          <ac:picMkLst>
            <pc:docMk/>
            <pc:sldMk cId="3601491868" sldId="267"/>
            <ac:picMk id="5" creationId="{10FE0011-C956-C76F-AF40-F9E1B537F32C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19:17:19.674" v="12"/>
          <ac:picMkLst>
            <pc:docMk/>
            <pc:sldMk cId="3601491868" sldId="267"/>
            <ac:picMk id="7" creationId="{D636EFA3-DFE1-3667-70B3-5784FCDB4D97}"/>
          </ac:picMkLst>
        </pc:picChg>
        <pc:picChg chg="add mod">
          <ac:chgData name="Isabelle Vitoria Ramos Pedroso (LIS - CORP)" userId="e81fded5-e343-4c68-a087-5c35f3ebacf8" providerId="ADAL" clId="{6A24A6F2-65FB-4D37-B9CF-EE5A031FF539}" dt="2025-08-07T19:17:19.674" v="12"/>
          <ac:picMkLst>
            <pc:docMk/>
            <pc:sldMk cId="3601491868" sldId="267"/>
            <ac:picMk id="8" creationId="{7211978D-1E86-B398-6B04-70A85D29F19F}"/>
          </ac:picMkLst>
        </pc:picChg>
      </pc:sldChg>
      <pc:sldChg chg="modSp add mod">
        <pc:chgData name="Isabelle Vitoria Ramos Pedroso (LIS - CORP)" userId="e81fded5-e343-4c68-a087-5c35f3ebacf8" providerId="ADAL" clId="{6A24A6F2-65FB-4D37-B9CF-EE5A031FF539}" dt="2025-08-08T19:12:09.842" v="989" actId="20577"/>
        <pc:sldMkLst>
          <pc:docMk/>
          <pc:sldMk cId="2368228" sldId="274"/>
        </pc:sldMkLst>
        <pc:spChg chg="mod">
          <ac:chgData name="Isabelle Vitoria Ramos Pedroso (LIS - CORP)" userId="e81fded5-e343-4c68-a087-5c35f3ebacf8" providerId="ADAL" clId="{6A24A6F2-65FB-4D37-B9CF-EE5A031FF539}" dt="2025-08-08T19:12:09.842" v="989" actId="20577"/>
          <ac:spMkLst>
            <pc:docMk/>
            <pc:sldMk cId="2368228" sldId="274"/>
            <ac:spMk id="4" creationId="{9F37F8BC-9B02-3F54-A703-8E4B4FEEB829}"/>
          </ac:spMkLst>
        </pc:spChg>
        <pc:spChg chg="mod">
          <ac:chgData name="Isabelle Vitoria Ramos Pedroso (LIS - CORP)" userId="e81fded5-e343-4c68-a087-5c35f3ebacf8" providerId="ADAL" clId="{6A24A6F2-65FB-4D37-B9CF-EE5A031FF539}" dt="2025-08-08T19:10:40.300" v="985"/>
          <ac:spMkLst>
            <pc:docMk/>
            <pc:sldMk cId="2368228" sldId="274"/>
            <ac:spMk id="5" creationId="{599624F4-CAB3-9108-6664-A17B7D2CD42E}"/>
          </ac:spMkLst>
        </pc:spChg>
        <pc:spChg chg="mod">
          <ac:chgData name="Isabelle Vitoria Ramos Pedroso (LIS - CORP)" userId="e81fded5-e343-4c68-a087-5c35f3ebacf8" providerId="ADAL" clId="{6A24A6F2-65FB-4D37-B9CF-EE5A031FF539}" dt="2025-08-08T19:09:21.415" v="938" actId="20577"/>
          <ac:spMkLst>
            <pc:docMk/>
            <pc:sldMk cId="2368228" sldId="274"/>
            <ac:spMk id="6" creationId="{5F26ED93-5887-875E-6E38-31C92BDC3DB5}"/>
          </ac:spMkLst>
        </pc:spChg>
        <pc:spChg chg="mod">
          <ac:chgData name="Isabelle Vitoria Ramos Pedroso (LIS - CORP)" userId="e81fded5-e343-4c68-a087-5c35f3ebacf8" providerId="ADAL" clId="{6A24A6F2-65FB-4D37-B9CF-EE5A031FF539}" dt="2025-08-08T19:09:34.316" v="961" actId="20577"/>
          <ac:spMkLst>
            <pc:docMk/>
            <pc:sldMk cId="2368228" sldId="274"/>
            <ac:spMk id="7" creationId="{9BDD546A-C0C3-40B3-2CBD-DF18EEFBD4AA}"/>
          </ac:spMkLst>
        </pc:spChg>
      </pc:sldChg>
      <pc:sldMasterChg chg="delSldLayout">
        <pc:chgData name="Isabelle Vitoria Ramos Pedroso (LIS - CORP)" userId="e81fded5-e343-4c68-a087-5c35f3ebacf8" providerId="ADAL" clId="{6A24A6F2-65FB-4D37-B9CF-EE5A031FF539}" dt="2025-08-07T19:10:34.190" v="1" actId="47"/>
        <pc:sldMasterMkLst>
          <pc:docMk/>
          <pc:sldMasterMk cId="0" sldId="2147483659"/>
        </pc:sldMasterMkLst>
        <pc:sldLayoutChg chg="del">
          <pc:chgData name="Isabelle Vitoria Ramos Pedroso (LIS - CORP)" userId="e81fded5-e343-4c68-a087-5c35f3ebacf8" providerId="ADAL" clId="{6A24A6F2-65FB-4D37-B9CF-EE5A031FF539}" dt="2025-08-07T19:10:34.190" v="1" actId="47"/>
          <pc:sldLayoutMkLst>
            <pc:docMk/>
            <pc:sldMasterMk cId="0" sldId="2147483659"/>
            <pc:sldLayoutMk cId="0" sldId="2147483649"/>
          </pc:sldLayoutMkLst>
        </pc:sldLayoutChg>
      </pc:sldMasterChg>
    </pc:docChg>
  </pc:docChgLst>
  <pc:docChgLst>
    <pc:chgData name="Isabelle Vitoria Ramos Pedroso (LIS - CORP)" userId="S::00274058@grupopetropolis.com.br::e81fded5-e343-4c68-a087-5c35f3ebacf8" providerId="AD" clId="Web-{2050410C-8C43-3BB0-8ACA-03B62F68C5F8}"/>
    <pc:docChg chg="modSld">
      <pc:chgData name="Isabelle Vitoria Ramos Pedroso (LIS - CORP)" userId="S::00274058@grupopetropolis.com.br::e81fded5-e343-4c68-a087-5c35f3ebacf8" providerId="AD" clId="Web-{2050410C-8C43-3BB0-8ACA-03B62F68C5F8}" dt="2025-08-08T20:54:18.857" v="5" actId="1076"/>
      <pc:docMkLst>
        <pc:docMk/>
      </pc:docMkLst>
      <pc:sldChg chg="modSp">
        <pc:chgData name="Isabelle Vitoria Ramos Pedroso (LIS - CORP)" userId="S::00274058@grupopetropolis.com.br::e81fded5-e343-4c68-a087-5c35f3ebacf8" providerId="AD" clId="Web-{2050410C-8C43-3BB0-8ACA-03B62F68C5F8}" dt="2025-08-08T20:54:18.857" v="5" actId="1076"/>
        <pc:sldMkLst>
          <pc:docMk/>
          <pc:sldMk cId="0" sldId="258"/>
        </pc:sldMkLst>
        <pc:picChg chg="mod modCrop">
          <ac:chgData name="Isabelle Vitoria Ramos Pedroso (LIS - CORP)" userId="S::00274058@grupopetropolis.com.br::e81fded5-e343-4c68-a087-5c35f3ebacf8" providerId="AD" clId="Web-{2050410C-8C43-3BB0-8ACA-03B62F68C5F8}" dt="2025-08-08T20:54:18.857" v="5" actId="1076"/>
          <ac:picMkLst>
            <pc:docMk/>
            <pc:sldMk cId="0" sldId="258"/>
            <ac:picMk id="6" creationId="{694A112A-548A-9043-2D41-86AF99274717}"/>
          </ac:picMkLst>
        </pc:picChg>
      </pc:sldChg>
    </pc:docChg>
  </pc:docChgLst>
  <pc:docChgLst>
    <pc:chgData name="Paulo Gabriel de Souza (Sustentabilidade - CORP)" userId="S::00295660@grupopetropolis.com.br::9308a622-c321-476f-8567-79a54c43073f" providerId="AD" clId="Web-{3E4ED8D0-E1ED-2025-0178-966DC174595F}"/>
    <pc:docChg chg="modSld">
      <pc:chgData name="Paulo Gabriel de Souza (Sustentabilidade - CORP)" userId="S::00295660@grupopetropolis.com.br::9308a622-c321-476f-8567-79a54c43073f" providerId="AD" clId="Web-{3E4ED8D0-E1ED-2025-0178-966DC174595F}" dt="2025-08-08T14:39:51.814" v="27" actId="20577"/>
      <pc:docMkLst>
        <pc:docMk/>
      </pc:docMkLst>
      <pc:sldChg chg="modSp">
        <pc:chgData name="Paulo Gabriel de Souza (Sustentabilidade - CORP)" userId="S::00295660@grupopetropolis.com.br::9308a622-c321-476f-8567-79a54c43073f" providerId="AD" clId="Web-{3E4ED8D0-E1ED-2025-0178-966DC174595F}" dt="2025-08-08T14:36:08.453" v="12" actId="1076"/>
        <pc:sldMkLst>
          <pc:docMk/>
          <pc:sldMk cId="0" sldId="257"/>
        </pc:sldMkLst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188" v="2" actId="1076"/>
          <ac:spMkLst>
            <pc:docMk/>
            <pc:sldMk cId="0" sldId="257"/>
            <ac:spMk id="2" creationId="{C18D6DA9-7931-2B03-A18A-E518F7487D00}"/>
          </ac:spMkLst>
        </pc:spChg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203" v="3" actId="1076"/>
          <ac:spMkLst>
            <pc:docMk/>
            <pc:sldMk cId="0" sldId="257"/>
            <ac:spMk id="3" creationId="{272E48EA-90C4-7190-E5D1-5245FDF8199A}"/>
          </ac:spMkLst>
        </pc:spChg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219" v="4" actId="1076"/>
          <ac:spMkLst>
            <pc:docMk/>
            <pc:sldMk cId="0" sldId="257"/>
            <ac:spMk id="4" creationId="{37FC395D-45AF-58FC-8402-D1380DB31410}"/>
          </ac:spMkLst>
        </pc:spChg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250" v="5" actId="1076"/>
          <ac:spMkLst>
            <pc:docMk/>
            <pc:sldMk cId="0" sldId="257"/>
            <ac:spMk id="5" creationId="{DBC64B0C-E177-43C1-639A-2235AB57A8AF}"/>
          </ac:spMkLst>
        </pc:spChg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281" v="6" actId="1076"/>
          <ac:spMkLst>
            <pc:docMk/>
            <pc:sldMk cId="0" sldId="257"/>
            <ac:spMk id="6" creationId="{1723C6CC-731D-B330-6897-13E6FA779ADA}"/>
          </ac:spMkLst>
        </pc:spChg>
        <pc:spChg chg="mod">
          <ac:chgData name="Paulo Gabriel de Souza (Sustentabilidade - CORP)" userId="S::00295660@grupopetropolis.com.br::9308a622-c321-476f-8567-79a54c43073f" providerId="AD" clId="Web-{3E4ED8D0-E1ED-2025-0178-966DC174595F}" dt="2025-08-08T14:36:08.375" v="10" actId="1076"/>
          <ac:spMkLst>
            <pc:docMk/>
            <pc:sldMk cId="0" sldId="257"/>
            <ac:spMk id="15" creationId="{98998C42-816C-E878-E3D0-E448B1B31AD7}"/>
          </ac:spMkLst>
        </pc:spChg>
        <pc:picChg chg="mod">
          <ac:chgData name="Paulo Gabriel de Souza (Sustentabilidade - CORP)" userId="S::00295660@grupopetropolis.com.br::9308a622-c321-476f-8567-79a54c43073f" providerId="AD" clId="Web-{3E4ED8D0-E1ED-2025-0178-966DC174595F}" dt="2025-08-08T14:36:08.297" v="7" actId="1076"/>
          <ac:picMkLst>
            <pc:docMk/>
            <pc:sldMk cId="0" sldId="257"/>
            <ac:picMk id="8" creationId="{0C0CC9D7-083A-AA6C-8143-40DF1421BE8F}"/>
          </ac:picMkLst>
        </pc:picChg>
        <pc:picChg chg="mod">
          <ac:chgData name="Paulo Gabriel de Souza (Sustentabilidade - CORP)" userId="S::00295660@grupopetropolis.com.br::9308a622-c321-476f-8567-79a54c43073f" providerId="AD" clId="Web-{3E4ED8D0-E1ED-2025-0178-966DC174595F}" dt="2025-08-08T14:36:08.328" v="8" actId="1076"/>
          <ac:picMkLst>
            <pc:docMk/>
            <pc:sldMk cId="0" sldId="257"/>
            <ac:picMk id="9" creationId="{2203AA77-A028-5E4C-9349-D856F69E7A44}"/>
          </ac:picMkLst>
        </pc:picChg>
        <pc:picChg chg="mod">
          <ac:chgData name="Paulo Gabriel de Souza (Sustentabilidade - CORP)" userId="S::00295660@grupopetropolis.com.br::9308a622-c321-476f-8567-79a54c43073f" providerId="AD" clId="Web-{3E4ED8D0-E1ED-2025-0178-966DC174595F}" dt="2025-08-08T14:36:08.360" v="9" actId="1076"/>
          <ac:picMkLst>
            <pc:docMk/>
            <pc:sldMk cId="0" sldId="257"/>
            <ac:picMk id="10" creationId="{456F256D-2110-E629-D2C5-58FA54751489}"/>
          </ac:picMkLst>
        </pc:picChg>
        <pc:picChg chg="mod">
          <ac:chgData name="Paulo Gabriel de Souza (Sustentabilidade - CORP)" userId="S::00295660@grupopetropolis.com.br::9308a622-c321-476f-8567-79a54c43073f" providerId="AD" clId="Web-{3E4ED8D0-E1ED-2025-0178-966DC174595F}" dt="2025-08-08T14:36:08.422" v="11" actId="1076"/>
          <ac:picMkLst>
            <pc:docMk/>
            <pc:sldMk cId="0" sldId="257"/>
            <ac:picMk id="17" creationId="{4FB362B5-62B6-3D77-F629-9822D8F8EF5C}"/>
          </ac:picMkLst>
        </pc:picChg>
        <pc:picChg chg="mod">
          <ac:chgData name="Paulo Gabriel de Souza (Sustentabilidade - CORP)" userId="S::00295660@grupopetropolis.com.br::9308a622-c321-476f-8567-79a54c43073f" providerId="AD" clId="Web-{3E4ED8D0-E1ED-2025-0178-966DC174595F}" dt="2025-08-08T14:36:08.453" v="12" actId="1076"/>
          <ac:picMkLst>
            <pc:docMk/>
            <pc:sldMk cId="0" sldId="257"/>
            <ac:picMk id="19" creationId="{1BF3D118-C188-CE16-4B47-E93B388786B5}"/>
          </ac:picMkLst>
        </pc:picChg>
      </pc:sldChg>
      <pc:sldChg chg="modSp">
        <pc:chgData name="Paulo Gabriel de Souza (Sustentabilidade - CORP)" userId="S::00295660@grupopetropolis.com.br::9308a622-c321-476f-8567-79a54c43073f" providerId="AD" clId="Web-{3E4ED8D0-E1ED-2025-0178-966DC174595F}" dt="2025-08-08T14:39:51.814" v="27" actId="20577"/>
        <pc:sldMkLst>
          <pc:docMk/>
          <pc:sldMk cId="0" sldId="258"/>
        </pc:sldMkLst>
        <pc:spChg chg="mod">
          <ac:chgData name="Paulo Gabriel de Souza (Sustentabilidade - CORP)" userId="S::00295660@grupopetropolis.com.br::9308a622-c321-476f-8567-79a54c43073f" providerId="AD" clId="Web-{3E4ED8D0-E1ED-2025-0178-966DC174595F}" dt="2025-08-08T14:39:51.814" v="27" actId="20577"/>
          <ac:spMkLst>
            <pc:docMk/>
            <pc:sldMk cId="0" sldId="258"/>
            <ac:spMk id="4" creationId="{7018E74D-D989-633B-6FE2-1A565DAB88BC}"/>
          </ac:spMkLst>
        </pc:spChg>
      </pc:sldChg>
      <pc:sldChg chg="modSp">
        <pc:chgData name="Paulo Gabriel de Souza (Sustentabilidade - CORP)" userId="S::00295660@grupopetropolis.com.br::9308a622-c321-476f-8567-79a54c43073f" providerId="AD" clId="Web-{3E4ED8D0-E1ED-2025-0178-966DC174595F}" dt="2025-08-08T14:35:56.828" v="1" actId="14100"/>
        <pc:sldMkLst>
          <pc:docMk/>
          <pc:sldMk cId="0" sldId="262"/>
        </pc:sldMkLst>
        <pc:picChg chg="mod">
          <ac:chgData name="Paulo Gabriel de Souza (Sustentabilidade - CORP)" userId="S::00295660@grupopetropolis.com.br::9308a622-c321-476f-8567-79a54c43073f" providerId="AD" clId="Web-{3E4ED8D0-E1ED-2025-0178-966DC174595F}" dt="2025-08-08T14:35:56.828" v="1" actId="14100"/>
          <ac:picMkLst>
            <pc:docMk/>
            <pc:sldMk cId="0" sldId="262"/>
            <ac:picMk id="7" creationId="{1BB22EAD-3DD4-ECFD-BE91-C0A17D0F4D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O </a:t>
            </a:r>
            <a:r>
              <a:rPr lang="en-US" b="1" err="1">
                <a:solidFill>
                  <a:schemeClr val="tx1"/>
                </a:solidFill>
              </a:rPr>
              <a:t>Problema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Fragmentação</a:t>
            </a:r>
            <a:r>
              <a:rPr lang="en-US">
                <a:solidFill>
                  <a:schemeClr val="tx1"/>
                </a:solidFill>
              </a:rPr>
              <a:t> dos dados </a:t>
            </a:r>
            <a:r>
              <a:rPr lang="en-US" err="1">
                <a:solidFill>
                  <a:schemeClr val="tx1"/>
                </a:solidFill>
              </a:rPr>
              <a:t>ambientais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nos</a:t>
            </a:r>
            <a:r>
              <a:rPr lang="en-US">
                <a:solidFill>
                  <a:schemeClr val="tx1"/>
                </a:solidFill>
              </a:rPr>
              <a:t> CDs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Dificuldade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acesso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err="1">
                <a:solidFill>
                  <a:schemeClr val="tx1"/>
                </a:solidFill>
              </a:rPr>
              <a:t>comparação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tomada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decisão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Riscos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regulatórios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reputacionais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Baixo </a:t>
            </a:r>
            <a:r>
              <a:rPr lang="en-US" err="1">
                <a:solidFill>
                  <a:schemeClr val="tx1"/>
                </a:solidFill>
              </a:rPr>
              <a:t>engajamento</a:t>
            </a:r>
            <a:r>
              <a:rPr lang="en-US">
                <a:solidFill>
                  <a:schemeClr val="tx1"/>
                </a:solidFill>
              </a:rPr>
              <a:t> com </a:t>
            </a:r>
            <a:r>
              <a:rPr lang="en-US" err="1">
                <a:solidFill>
                  <a:schemeClr val="tx1"/>
                </a:solidFill>
              </a:rPr>
              <a:t>metas</a:t>
            </a:r>
            <a:r>
              <a:rPr lang="en-US">
                <a:solidFill>
                  <a:schemeClr val="tx1"/>
                </a:solidFill>
              </a:rPr>
              <a:t> ESG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O </a:t>
            </a:r>
            <a:r>
              <a:rPr lang="en-US" b="1" err="1">
                <a:solidFill>
                  <a:schemeClr val="tx1"/>
                </a:solidFill>
              </a:rPr>
              <a:t>Problema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Fragmentação</a:t>
            </a:r>
            <a:r>
              <a:rPr lang="en-US">
                <a:solidFill>
                  <a:schemeClr val="tx1"/>
                </a:solidFill>
              </a:rPr>
              <a:t> dos dados </a:t>
            </a:r>
            <a:r>
              <a:rPr lang="en-US" err="1">
                <a:solidFill>
                  <a:schemeClr val="tx1"/>
                </a:solidFill>
              </a:rPr>
              <a:t>ambientais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nos</a:t>
            </a:r>
            <a:r>
              <a:rPr lang="en-US">
                <a:solidFill>
                  <a:schemeClr val="tx1"/>
                </a:solidFill>
              </a:rPr>
              <a:t> CDs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Dificuldade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acesso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err="1">
                <a:solidFill>
                  <a:schemeClr val="tx1"/>
                </a:solidFill>
              </a:rPr>
              <a:t>comparação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tomada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decisão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Riscos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regulatórios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reputacionais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Baixo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engajamento</a:t>
            </a:r>
            <a:r>
              <a:rPr lang="en-US">
                <a:solidFill>
                  <a:schemeClr val="tx1"/>
                </a:solidFill>
              </a:rPr>
              <a:t> com </a:t>
            </a:r>
            <a:r>
              <a:rPr lang="en-US" err="1">
                <a:solidFill>
                  <a:schemeClr val="tx1"/>
                </a:solidFill>
              </a:rPr>
              <a:t>metas</a:t>
            </a:r>
            <a:r>
              <a:rPr lang="en-US">
                <a:solidFill>
                  <a:schemeClr val="tx1"/>
                </a:solidFill>
              </a:rPr>
              <a:t> ESG</a:t>
            </a:r>
          </a:p>
          <a:p>
            <a:pPr>
              <a:buNone/>
            </a:pPr>
            <a:endParaRPr lang="en-US" b="1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/>
              <a:t>Por que </a:t>
            </a:r>
            <a:r>
              <a:rPr lang="en-US" b="1" err="1"/>
              <a:t>criamos</a:t>
            </a:r>
            <a:r>
              <a:rPr lang="en-US" b="1"/>
              <a:t> </a:t>
            </a:r>
            <a:r>
              <a:rPr lang="en-US" b="1" err="1"/>
              <a:t>essa</a:t>
            </a:r>
            <a:r>
              <a:rPr lang="en-US" b="1"/>
              <a:t> </a:t>
            </a:r>
            <a:r>
              <a:rPr lang="en-US" b="1" err="1"/>
              <a:t>prática</a:t>
            </a:r>
            <a:r>
              <a:rPr lang="en-US" b="1"/>
              <a:t>?</a:t>
            </a:r>
            <a:endParaRPr lang="pt-BR">
              <a:solidFill>
                <a:srgbClr val="444444"/>
              </a:solidFill>
            </a:endParaRPr>
          </a:p>
          <a:p>
            <a:pPr marL="171450" indent="-171450"/>
            <a:r>
              <a:rPr lang="en-US" err="1"/>
              <a:t>Centralizar</a:t>
            </a:r>
            <a:r>
              <a:rPr lang="en-US"/>
              <a:t> e </a:t>
            </a:r>
            <a:r>
              <a:rPr lang="en-US" err="1"/>
              <a:t>integrar</a:t>
            </a:r>
            <a:r>
              <a:rPr lang="en-US"/>
              <a:t> KPIs </a:t>
            </a:r>
            <a:r>
              <a:rPr lang="en-US" err="1"/>
              <a:t>ambientais</a:t>
            </a:r>
            <a:endParaRPr lang="en-US">
              <a:solidFill>
                <a:srgbClr val="444444"/>
              </a:solidFill>
            </a:endParaRPr>
          </a:p>
          <a:p>
            <a:pPr marL="171450" indent="-171450"/>
            <a:r>
              <a:rPr lang="en-US" err="1"/>
              <a:t>Fortalecer</a:t>
            </a:r>
            <a:r>
              <a:rPr lang="en-US"/>
              <a:t> a </a:t>
            </a:r>
            <a:r>
              <a:rPr lang="en-US" err="1"/>
              <a:t>cultura</a:t>
            </a:r>
            <a:r>
              <a:rPr lang="en-US"/>
              <a:t> ESG </a:t>
            </a:r>
            <a:r>
              <a:rPr lang="en-US" err="1"/>
              <a:t>nos</a:t>
            </a:r>
            <a:r>
              <a:rPr lang="en-US"/>
              <a:t> CDs</a:t>
            </a:r>
            <a:endParaRPr lang="en-US">
              <a:solidFill>
                <a:srgbClr val="444444"/>
              </a:solidFill>
            </a:endParaRPr>
          </a:p>
          <a:p>
            <a:pPr marL="171450" indent="-171450"/>
            <a:r>
              <a:rPr lang="en-US" err="1"/>
              <a:t>Promover</a:t>
            </a:r>
            <a:r>
              <a:rPr lang="en-US"/>
              <a:t> </a:t>
            </a:r>
            <a:r>
              <a:rPr lang="en-US" err="1"/>
              <a:t>decisões</a:t>
            </a:r>
            <a:r>
              <a:rPr lang="en-US"/>
              <a:t> </a:t>
            </a:r>
            <a:r>
              <a:rPr lang="en-US" err="1"/>
              <a:t>baseadas</a:t>
            </a:r>
            <a:r>
              <a:rPr lang="en-US"/>
              <a:t> </a:t>
            </a:r>
            <a:r>
              <a:rPr lang="en-US" err="1"/>
              <a:t>em</a:t>
            </a:r>
            <a:r>
              <a:rPr lang="en-US"/>
              <a:t> </a:t>
            </a:r>
            <a:r>
              <a:rPr lang="en-US" err="1"/>
              <a:t>evidências</a:t>
            </a:r>
            <a:endParaRPr lang="en-US">
              <a:solidFill>
                <a:srgbClr val="444444"/>
              </a:solidFill>
            </a:endParaRPr>
          </a:p>
          <a:p>
            <a:pPr marL="171450" indent="-171450"/>
            <a:r>
              <a:rPr lang="en-US" err="1"/>
              <a:t>Reduzir</a:t>
            </a:r>
            <a:r>
              <a:rPr lang="en-US"/>
              <a:t> </a:t>
            </a:r>
            <a:r>
              <a:rPr lang="en-US" err="1"/>
              <a:t>riscos</a:t>
            </a:r>
            <a:r>
              <a:rPr lang="en-US"/>
              <a:t> e </a:t>
            </a:r>
            <a:r>
              <a:rPr lang="en-US" err="1"/>
              <a:t>aumentar</a:t>
            </a:r>
            <a:r>
              <a:rPr lang="en-US"/>
              <a:t> </a:t>
            </a:r>
            <a:r>
              <a:rPr lang="en-US" err="1"/>
              <a:t>eficiência</a:t>
            </a:r>
            <a:endParaRPr lang="en-US"/>
          </a:p>
          <a:p>
            <a:pPr marL="171450" indent="-171450"/>
            <a:endParaRPr lang="en-US"/>
          </a:p>
          <a:p>
            <a:pPr marL="0" indent="0">
              <a:buNone/>
            </a:pPr>
            <a:r>
              <a:rPr lang="en-US" err="1"/>
              <a:t>Evidenciar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fala</a:t>
            </a:r>
            <a:r>
              <a:rPr lang="en-US"/>
              <a:t> </a:t>
            </a:r>
            <a:r>
              <a:rPr lang="en-US" err="1"/>
              <a:t>os</a:t>
            </a:r>
            <a:r>
              <a:rPr lang="en-US"/>
              <a:t> </a:t>
            </a:r>
            <a:r>
              <a:rPr lang="en-US" err="1"/>
              <a:t>objetivos</a:t>
            </a:r>
            <a:r>
              <a:rPr lang="en-US"/>
              <a:t> </a:t>
            </a:r>
            <a:r>
              <a:rPr lang="en-US" err="1"/>
              <a:t>principais</a:t>
            </a:r>
            <a:r>
              <a:rPr lang="en-US"/>
              <a:t> do GP com </a:t>
            </a:r>
            <a:r>
              <a:rPr lang="en-US" err="1"/>
              <a:t>relação</a:t>
            </a:r>
            <a:r>
              <a:rPr lang="en-US"/>
              <a:t> </a:t>
            </a:r>
            <a:r>
              <a:rPr lang="en-US" err="1"/>
              <a:t>aos</a:t>
            </a:r>
            <a:r>
              <a:rPr lang="en-US"/>
              <a:t> </a:t>
            </a:r>
            <a:r>
              <a:rPr lang="en-US" err="1"/>
              <a:t>objetivos</a:t>
            </a:r>
            <a:r>
              <a:rPr lang="en-US"/>
              <a:t>  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pt-BR" b="1">
                <a:solidFill>
                  <a:schemeClr val="tx1"/>
                </a:solidFill>
              </a:rPr>
              <a:t>O que torna essa prática única?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pt-BR">
                <a:solidFill>
                  <a:schemeClr val="tx1"/>
                </a:solidFill>
              </a:rPr>
              <a:t>Visualização tempo/espacial dos dados</a:t>
            </a:r>
          </a:p>
          <a:p>
            <a:pPr marL="171450" indent="-171450"/>
            <a:r>
              <a:rPr lang="pt-BR">
                <a:solidFill>
                  <a:schemeClr val="tx1"/>
                </a:solidFill>
              </a:rPr>
              <a:t>Gestão de licenças ambientais 100% digital</a:t>
            </a:r>
          </a:p>
          <a:p>
            <a:pPr marL="171450" indent="-171450"/>
            <a:r>
              <a:rPr lang="pt-BR">
                <a:solidFill>
                  <a:schemeClr val="tx1"/>
                </a:solidFill>
              </a:rPr>
              <a:t>Alertas automáticos para conformidade regulatória</a:t>
            </a:r>
          </a:p>
          <a:p>
            <a:pPr marL="171450" indent="-171450"/>
            <a:r>
              <a:rPr lang="pt-BR">
                <a:solidFill>
                  <a:schemeClr val="tx1"/>
                </a:solidFill>
              </a:rPr>
              <a:t>Integração de mais de 130 CDs</a:t>
            </a:r>
          </a:p>
          <a:p>
            <a:pPr marL="0" indent="0">
              <a:buNone/>
            </a:pPr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Evidenciar a importância para </a:t>
            </a:r>
            <a:r>
              <a:rPr lang="pt-BR" err="1"/>
              <a:t>Ororo</a:t>
            </a:r>
            <a:r>
              <a:rPr lang="pt-BR"/>
              <a:t>: A parceria com o Grupo Petrópolis foi importante para a </a:t>
            </a:r>
            <a:r>
              <a:rPr lang="pt-BR" err="1"/>
              <a:t>Ororo</a:t>
            </a:r>
            <a:r>
              <a:rPr lang="pt-BR"/>
              <a:t> pois permitiu testar e validar a plataforma em um ambiente de grande escala e complexidade, integrando dados de mais de 130 centros de distribuição em diferentes regiões. Isso trouxe aprendizados práticos sobre integração de informações, rotinas operacionais e de questões mais internas como UX/UI do sistema.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7FB77367-641D-D1E7-CDDF-28C12BEB2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F11EB1FE-D623-BE9D-2908-DA972ED94B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2EAC12C0-0D36-07D2-F665-10DC216718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en-US" err="1">
                <a:solidFill>
                  <a:schemeClr val="tx1"/>
                </a:solidFill>
              </a:rPr>
              <a:t>Redução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consumo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água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err="1">
                <a:solidFill>
                  <a:schemeClr val="tx1"/>
                </a:solidFill>
              </a:rPr>
              <a:t>energia</a:t>
            </a:r>
            <a:r>
              <a:rPr lang="en-US">
                <a:solidFill>
                  <a:schemeClr val="tx1"/>
                </a:solidFill>
              </a:rPr>
              <a:t> e CO₂</a:t>
            </a: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Gestão </a:t>
            </a:r>
            <a:r>
              <a:rPr lang="en-US" err="1">
                <a:solidFill>
                  <a:schemeClr val="tx1"/>
                </a:solidFill>
              </a:rPr>
              <a:t>eficiente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resíduos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documentos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legais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100% das </a:t>
            </a:r>
            <a:r>
              <a:rPr lang="en-US" err="1">
                <a:solidFill>
                  <a:schemeClr val="tx1"/>
                </a:solidFill>
              </a:rPr>
              <a:t>licenças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ambientais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geridas</a:t>
            </a:r>
            <a:r>
              <a:rPr lang="en-US">
                <a:solidFill>
                  <a:schemeClr val="tx1"/>
                </a:solidFill>
              </a:rPr>
              <a:t> pela </a:t>
            </a:r>
            <a:r>
              <a:rPr lang="en-US" err="1">
                <a:solidFill>
                  <a:schemeClr val="tx1"/>
                </a:solidFill>
              </a:rPr>
              <a:t>plataforma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Fortalecimento</a:t>
            </a:r>
            <a:r>
              <a:rPr lang="en-US">
                <a:solidFill>
                  <a:schemeClr val="tx1"/>
                </a:solidFill>
              </a:rPr>
              <a:t> da </a:t>
            </a:r>
            <a:r>
              <a:rPr lang="en-US" err="1">
                <a:solidFill>
                  <a:schemeClr val="tx1"/>
                </a:solidFill>
              </a:rPr>
              <a:t>reputação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institucional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781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Como </a:t>
            </a:r>
            <a:r>
              <a:rPr lang="en-US" b="1" err="1">
                <a:solidFill>
                  <a:schemeClr val="tx1"/>
                </a:solidFill>
              </a:rPr>
              <a:t>escalar</a:t>
            </a:r>
            <a:r>
              <a:rPr lang="en-US" b="1">
                <a:solidFill>
                  <a:schemeClr val="tx1"/>
                </a:solidFill>
              </a:rPr>
              <a:t> e </a:t>
            </a:r>
            <a:r>
              <a:rPr lang="en-US" b="1" err="1">
                <a:solidFill>
                  <a:schemeClr val="tx1"/>
                </a:solidFill>
              </a:rPr>
              <a:t>adaptar</a:t>
            </a:r>
            <a:r>
              <a:rPr lang="en-US" b="1">
                <a:solidFill>
                  <a:schemeClr val="tx1"/>
                </a:solidFill>
              </a:rPr>
              <a:t>?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Plataforma </a:t>
            </a:r>
            <a:r>
              <a:rPr lang="en-US" err="1">
                <a:solidFill>
                  <a:schemeClr val="tx1"/>
                </a:solidFill>
              </a:rPr>
              <a:t>já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replicada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em</a:t>
            </a:r>
            <a:r>
              <a:rPr lang="en-US">
                <a:solidFill>
                  <a:schemeClr val="tx1"/>
                </a:solidFill>
              </a:rPr>
              <a:t> outros </a:t>
            </a:r>
            <a:r>
              <a:rPr lang="en-US" err="1">
                <a:solidFill>
                  <a:schemeClr val="tx1"/>
                </a:solidFill>
              </a:rPr>
              <a:t>clientes</a:t>
            </a:r>
            <a:r>
              <a:rPr lang="en-US">
                <a:solidFill>
                  <a:schemeClr val="tx1"/>
                </a:solidFill>
              </a:rPr>
              <a:t> da </a:t>
            </a:r>
            <a:r>
              <a:rPr lang="en-US" err="1">
                <a:solidFill>
                  <a:schemeClr val="tx1"/>
                </a:solidFill>
              </a:rPr>
              <a:t>Ororo</a:t>
            </a:r>
            <a:r>
              <a:rPr lang="en-US">
                <a:solidFill>
                  <a:schemeClr val="tx1"/>
                </a:solidFill>
              </a:rPr>
              <a:t>?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Flexível</a:t>
            </a:r>
            <a:r>
              <a:rPr lang="en-US">
                <a:solidFill>
                  <a:schemeClr val="tx1"/>
                </a:solidFill>
              </a:rPr>
              <a:t> para </a:t>
            </a:r>
            <a:r>
              <a:rPr lang="en-US" err="1">
                <a:solidFill>
                  <a:schemeClr val="tx1"/>
                </a:solidFill>
              </a:rPr>
              <a:t>diferentes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setores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portes</a:t>
            </a:r>
            <a:r>
              <a:rPr lang="en-US">
                <a:solidFill>
                  <a:schemeClr val="tx1"/>
                </a:solidFill>
              </a:rPr>
              <a:t>?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Recomendação</a:t>
            </a:r>
            <a:r>
              <a:rPr lang="en-US">
                <a:solidFill>
                  <a:schemeClr val="tx1"/>
                </a:solidFill>
              </a:rPr>
              <a:t>: </a:t>
            </a:r>
            <a:r>
              <a:rPr lang="en-US" err="1">
                <a:solidFill>
                  <a:schemeClr val="tx1"/>
                </a:solidFill>
              </a:rPr>
              <a:t>mapeamento</a:t>
            </a:r>
            <a:r>
              <a:rPr lang="en-US">
                <a:solidFill>
                  <a:schemeClr val="tx1"/>
                </a:solidFill>
              </a:rPr>
              <a:t> de KPIs + </a:t>
            </a:r>
            <a:r>
              <a:rPr lang="en-US" err="1">
                <a:solidFill>
                  <a:schemeClr val="tx1"/>
                </a:solidFill>
              </a:rPr>
              <a:t>engajamento</a:t>
            </a:r>
            <a:r>
              <a:rPr lang="en-US">
                <a:solidFill>
                  <a:schemeClr val="tx1"/>
                </a:solidFill>
              </a:rPr>
              <a:t> das equipes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t-br/video/uma-mulher-olhando-graficos-em-um-smart-pad-em-uma-reuniao-de-negocios-3245638/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3627" y="1415005"/>
            <a:ext cx="6033736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000" b="1">
                <a:solidFill>
                  <a:srgbClr val="FFFFFF"/>
                </a:solidFill>
                <a:latin typeface="Kanit"/>
                <a:ea typeface="Kanit"/>
                <a:cs typeface="Kanit"/>
                <a:sym typeface="Kanit"/>
              </a:rPr>
              <a:t>Inovação Colaborativa para Sustentabilidade: </a:t>
            </a:r>
            <a:endParaRPr lang="pt-BR" sz="3000" i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r>
              <a:rPr lang="pt-BR" sz="20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Plataforma Digital como Ferramenta de Gestão Ambiental nos Centros de Distribuição</a:t>
            </a:r>
            <a:endParaRPr lang="pt-BR" sz="2000" i="1">
              <a:solidFill>
                <a:schemeClr val="lt1"/>
              </a:solidFill>
              <a:latin typeface="Kanit"/>
              <a:ea typeface="Kanit"/>
              <a:cs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2850" y="3355464"/>
            <a:ext cx="9155289" cy="723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Alaercio</a:t>
            </a:r>
            <a:r>
              <a:rPr lang="pt-BR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 Nicoletti, Mauricio Kusbick, Isabelle Pedroso</a:t>
            </a:r>
          </a:p>
          <a:p>
            <a:r>
              <a:rPr lang="pt-BR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Marina </a:t>
            </a:r>
            <a:r>
              <a:rPr lang="pt-BR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Tauche</a:t>
            </a:r>
            <a:r>
              <a:rPr lang="pt-BR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, Paulo Souza e Monica </a:t>
            </a:r>
            <a:r>
              <a:rPr lang="pt-BR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Kiyoto</a:t>
            </a:r>
            <a:endParaRPr lang="pt-BR"/>
          </a:p>
        </p:txBody>
      </p:sp>
      <p:sp>
        <p:nvSpPr>
          <p:cNvPr id="85" name="Google Shape;85;p13"/>
          <p:cNvSpPr txBox="1"/>
          <p:nvPr/>
        </p:nvSpPr>
        <p:spPr>
          <a:xfrm>
            <a:off x="272850" y="43712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>
                <a:solidFill>
                  <a:srgbClr val="FFC4EC"/>
                </a:solidFill>
                <a:latin typeface="Kanit" panose="020B0604020202020204" charset="-34"/>
                <a:cs typeface="Kanit" panose="020B0604020202020204" charset="-34"/>
                <a:sym typeface="Kanit Light"/>
              </a:rPr>
              <a:t>Grupo Petrópolis e Ororo</a:t>
            </a:r>
            <a:endParaRPr lang="pt-BR">
              <a:latin typeface="Kanit" panose="020B0604020202020204" charset="-34"/>
              <a:cs typeface="Kanit" panose="020B060402020202020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18D6DA9-7931-2B03-A18A-E518F7487D00}"/>
              </a:ext>
            </a:extLst>
          </p:cNvPr>
          <p:cNvSpPr/>
          <p:nvPr/>
        </p:nvSpPr>
        <p:spPr>
          <a:xfrm>
            <a:off x="0" y="1583094"/>
            <a:ext cx="9144000" cy="2123356"/>
          </a:xfrm>
          <a:prstGeom prst="rect">
            <a:avLst/>
          </a:prstGeom>
          <a:solidFill>
            <a:srgbClr val="5A1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72E48EA-90C4-7190-E5D1-5245FDF8199A}"/>
              </a:ext>
            </a:extLst>
          </p:cNvPr>
          <p:cNvSpPr txBox="1"/>
          <p:nvPr/>
        </p:nvSpPr>
        <p:spPr>
          <a:xfrm>
            <a:off x="-93184" y="2795985"/>
            <a:ext cx="1754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Integração (fragmentação de dados dos CDs)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FC395D-45AF-58FC-8402-D1380DB31410}"/>
              </a:ext>
            </a:extLst>
          </p:cNvPr>
          <p:cNvSpPr txBox="1"/>
          <p:nvPr/>
        </p:nvSpPr>
        <p:spPr>
          <a:xfrm>
            <a:off x="1695621" y="2793785"/>
            <a:ext cx="1754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Acesso, comparação e tomada de decisão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C64B0C-E177-43C1-639A-2235AB57A8AF}"/>
              </a:ext>
            </a:extLst>
          </p:cNvPr>
          <p:cNvSpPr txBox="1"/>
          <p:nvPr/>
        </p:nvSpPr>
        <p:spPr>
          <a:xfrm>
            <a:off x="5334802" y="2784836"/>
            <a:ext cx="1754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Condições regulatórias e reputacionais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723C6CC-731D-B330-6897-13E6FA779ADA}"/>
              </a:ext>
            </a:extLst>
          </p:cNvPr>
          <p:cNvSpPr txBox="1"/>
          <p:nvPr/>
        </p:nvSpPr>
        <p:spPr>
          <a:xfrm>
            <a:off x="7158208" y="2782637"/>
            <a:ext cx="1871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Engajamento com metas ESG</a:t>
            </a:r>
          </a:p>
          <a:p>
            <a:pPr algn="ctr"/>
            <a:endParaRPr lang="pt-BR" sz="1200">
              <a:solidFill>
                <a:schemeClr val="bg1"/>
              </a:solidFill>
              <a:latin typeface="Kanit Light"/>
              <a:cs typeface="Kanit Light"/>
              <a:sym typeface="Kanit Ligh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0CC9D7-083A-AA6C-8143-40DF1421BE8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504014" y="1998259"/>
            <a:ext cx="559808" cy="55980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203AA77-A028-5E4C-9349-D856F69E7A4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2244832" y="1988990"/>
            <a:ext cx="655782" cy="65578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56F256D-2110-E629-D2C5-58FA5475148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4081624" y="1988990"/>
            <a:ext cx="711200" cy="7112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8998C42-816C-E878-E3D0-E448B1B31AD7}"/>
              </a:ext>
            </a:extLst>
          </p:cNvPr>
          <p:cNvSpPr txBox="1"/>
          <p:nvPr/>
        </p:nvSpPr>
        <p:spPr>
          <a:xfrm>
            <a:off x="3580598" y="2795984"/>
            <a:ext cx="1754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Parcerias de inovação aberta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FB362B5-62B6-3D77-F629-9822D8F8EF5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5844462" y="1988990"/>
            <a:ext cx="711200" cy="7112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BF3D118-C188-CE16-4B47-E93B388786B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7700186" y="1988990"/>
            <a:ext cx="71120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</a:t>
            </a:r>
            <a:endParaRPr/>
          </a:p>
        </p:txBody>
      </p:sp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0077123E-F412-BFCF-1410-8C724DE9B5FD}"/>
              </a:ext>
            </a:extLst>
          </p:cNvPr>
          <p:cNvSpPr/>
          <p:nvPr/>
        </p:nvSpPr>
        <p:spPr>
          <a:xfrm>
            <a:off x="5836596" y="1374390"/>
            <a:ext cx="3307404" cy="2421962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id="{7018E74D-D989-633B-6FE2-1A565DAB88BC}"/>
              </a:ext>
            </a:extLst>
          </p:cNvPr>
          <p:cNvSpPr txBox="1"/>
          <p:nvPr/>
        </p:nvSpPr>
        <p:spPr>
          <a:xfrm>
            <a:off x="171720" y="1486673"/>
            <a:ext cx="5004779" cy="21973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ts val="1700"/>
              </a:lnSpc>
            </a:pPr>
            <a:r>
              <a:rPr lang="pt-BR" sz="1200" b="1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Propósito: </a:t>
            </a:r>
            <a:r>
              <a:rPr lang="pt-BR" sz="1200">
                <a:latin typeface="Kanit Light"/>
                <a:cs typeface="Kanit Light"/>
              </a:rPr>
              <a:t>Centralizar a gestão dos indicadores ambientais nos Centros de Distribuição, promovendo decisões eficientes, conformidade regulatória e fortalecimento da cultura ESG por meio de uma plataforma digital colaborativa.</a:t>
            </a:r>
          </a:p>
          <a:p>
            <a:pPr algn="just">
              <a:lnSpc>
                <a:spcPct val="200000"/>
              </a:lnSpc>
            </a:pPr>
            <a:endParaRPr lang="pt-BR" sz="1200">
              <a:latin typeface="Kanit Light" panose="020B0604020202020204" charset="-34"/>
              <a:cs typeface="Kanit Light" panose="020B0604020202020204" charset="-34"/>
            </a:endParaRPr>
          </a:p>
          <a:p>
            <a:pPr algn="just">
              <a:lnSpc>
                <a:spcPts val="1700"/>
              </a:lnSpc>
            </a:pPr>
            <a:r>
              <a:rPr lang="pt-BR" sz="1200" b="1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rPr>
              <a:t>Relevância pra Comunidade: </a:t>
            </a:r>
            <a:r>
              <a:rPr lang="pt-BR" sz="1200">
                <a:latin typeface="Kanit Light"/>
                <a:cs typeface="Kanit Light"/>
              </a:rPr>
              <a:t>A iniciativa fortalece o ecossistema de inovação ao validar soluções escaláveis em ambientes reais, gerando aprendizados práticos, valor compartilhado e inspiração para outras organizações adotarem práticas ESG com tecnologia e colaboração.</a:t>
            </a: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0F11E943-C470-D171-FA23-D9CEE4E6CE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95" t="32647" r="20105" b="34129"/>
          <a:stretch>
            <a:fillRect/>
          </a:stretch>
        </p:blipFill>
        <p:spPr>
          <a:xfrm>
            <a:off x="6571086" y="724439"/>
            <a:ext cx="1838423" cy="5541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94A112A-548A-9043-2D41-86AF992747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904" r="-218" b="-631"/>
          <a:stretch>
            <a:fillRect/>
          </a:stretch>
        </p:blipFill>
        <p:spPr>
          <a:xfrm>
            <a:off x="5146964" y="1532660"/>
            <a:ext cx="3967602" cy="2115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endParaRPr/>
          </a:p>
        </p:txBody>
      </p:sp>
      <p:pic>
        <p:nvPicPr>
          <p:cNvPr id="4" name="Imagem 3" descr="Uma imagem contendo computador&#10;&#10;O conteúdo gerado por IA pode estar incorreto.">
            <a:extLst>
              <a:ext uri="{FF2B5EF4-FFF2-40B4-BE49-F238E27FC236}">
                <a16:creationId xmlns:a16="http://schemas.microsoft.com/office/drawing/2014/main" id="{59083829-4207-2351-3E44-88513AF2AD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132083" y="1145701"/>
            <a:ext cx="6011917" cy="3378697"/>
          </a:xfrm>
          <a:prstGeom prst="rect">
            <a:avLst/>
          </a:prstGeom>
        </p:spPr>
      </p:pic>
      <p:sp>
        <p:nvSpPr>
          <p:cNvPr id="5" name="Google Shape;103;p16">
            <a:extLst>
              <a:ext uri="{FF2B5EF4-FFF2-40B4-BE49-F238E27FC236}">
                <a16:creationId xmlns:a16="http://schemas.microsoft.com/office/drawing/2014/main" id="{13510CEB-A2E1-F199-FC1A-FC62DD0A22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36187" y="1129373"/>
            <a:ext cx="4447496" cy="3378697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sz="1300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</a:rPr>
              <a:t>Descrição sucinta do que foi implementado:</a:t>
            </a:r>
          </a:p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endParaRPr lang="pt-BR" sz="1300" b="1">
              <a:solidFill>
                <a:srgbClr val="62245A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marL="139700" lvl="0" indent="0">
              <a:lnSpc>
                <a:spcPts val="1700"/>
              </a:lnSpc>
              <a:spcBef>
                <a:spcPts val="600"/>
              </a:spcBef>
              <a:buNone/>
            </a:pPr>
            <a:r>
              <a:rPr lang="pt-BR" sz="1300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  <a:sym typeface="Arial"/>
              </a:rPr>
              <a:t>Implementação: </a:t>
            </a:r>
            <a:r>
              <a:rPr lang="pt-BR" sz="1300"/>
              <a:t>Plataforma digital customizada de indicadores ambientais dos CDs, com visualização em tempo real, envio de evidências, automação de alertas e gestão de licenças ambientais.</a:t>
            </a:r>
          </a:p>
          <a:p>
            <a:pPr marL="139700" lvl="0" indent="0">
              <a:lnSpc>
                <a:spcPts val="1700"/>
              </a:lnSpc>
              <a:spcBef>
                <a:spcPts val="600"/>
              </a:spcBef>
              <a:buNone/>
            </a:pPr>
            <a:r>
              <a:rPr lang="pt-BR" sz="1300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</a:rPr>
              <a:t>Equipe: </a:t>
            </a:r>
            <a:r>
              <a:rPr lang="pt-BR" sz="1300"/>
              <a:t>Multidisciplinar, com especialistas em sustentabilidade, dados, operação e inovação aberta.</a:t>
            </a:r>
          </a:p>
        </p:txBody>
      </p:sp>
      <p:sp>
        <p:nvSpPr>
          <p:cNvPr id="6" name="Google Shape;53;p9">
            <a:extLst>
              <a:ext uri="{FF2B5EF4-FFF2-40B4-BE49-F238E27FC236}">
                <a16:creationId xmlns:a16="http://schemas.microsoft.com/office/drawing/2014/main" id="{753B22B7-2975-748F-E9F2-2C6A14051B48}"/>
              </a:ext>
            </a:extLst>
          </p:cNvPr>
          <p:cNvSpPr/>
          <p:nvPr/>
        </p:nvSpPr>
        <p:spPr>
          <a:xfrm>
            <a:off x="206830" y="1987988"/>
            <a:ext cx="4141332" cy="1687231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067CE8D-E237-E5F2-8131-FD475AEA587C}"/>
              </a:ext>
            </a:extLst>
          </p:cNvPr>
          <p:cNvSpPr txBox="1"/>
          <p:nvPr/>
        </p:nvSpPr>
        <p:spPr>
          <a:xfrm>
            <a:off x="316462" y="2277605"/>
            <a:ext cx="39220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r>
              <a:rPr lang="pt-BR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  <a:sym typeface="Kanit Light"/>
              </a:rPr>
              <a:t>Identifique qual dos tipos aceitos se aplica:</a:t>
            </a:r>
          </a:p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endParaRPr lang="pt-BR" b="1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  <a:sym typeface="Kanit Light"/>
            </a:endParaRPr>
          </a:p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r>
              <a:rPr lang="pt-BR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Desenvolvimento conjunto de soluções, processos ou produtos.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sp>
        <p:nvSpPr>
          <p:cNvPr id="5" name="Google Shape;115;p18">
            <a:extLst>
              <a:ext uri="{FF2B5EF4-FFF2-40B4-BE49-F238E27FC236}">
                <a16:creationId xmlns:a16="http://schemas.microsoft.com/office/drawing/2014/main" id="{7D06A002-45D1-513A-C32B-306A5E0933F5}"/>
              </a:ext>
            </a:extLst>
          </p:cNvPr>
          <p:cNvSpPr txBox="1">
            <a:spLocks/>
          </p:cNvSpPr>
          <p:nvPr/>
        </p:nvSpPr>
        <p:spPr>
          <a:xfrm>
            <a:off x="6277207" y="1066782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803176"/>
              </a:buClr>
              <a:buSzPts val="2400"/>
              <a:buFont typeface="Kanit Light"/>
              <a:buNone/>
              <a:defRPr sz="1600" b="1">
                <a:solidFill>
                  <a:srgbClr val="803176"/>
                </a:solidFill>
                <a:latin typeface="Kanit"/>
                <a:ea typeface="Kanit Light"/>
                <a:cs typeface="Kani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77003DC-CA0B-AE1C-4B0C-3171703597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1265" y="1898974"/>
            <a:ext cx="800548" cy="837507"/>
          </a:xfrm>
          <a:prstGeom prst="rect">
            <a:avLst/>
          </a:prstGeom>
        </p:spPr>
      </p:pic>
      <p:pic>
        <p:nvPicPr>
          <p:cNvPr id="13" name="Imagem 12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A73B85BB-8A1C-CA74-4FAB-CA907AAD2A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7454" y="986495"/>
            <a:ext cx="814604" cy="850904"/>
          </a:xfrm>
          <a:prstGeom prst="rect">
            <a:avLst/>
          </a:prstGeom>
        </p:spPr>
      </p:pic>
      <p:pic>
        <p:nvPicPr>
          <p:cNvPr id="14" name="Imagem 13" descr="Ícone&#10;&#10;O conteúdo gerado por IA pode estar incorreto.">
            <a:extLst>
              <a:ext uri="{FF2B5EF4-FFF2-40B4-BE49-F238E27FC236}">
                <a16:creationId xmlns:a16="http://schemas.microsoft.com/office/drawing/2014/main" id="{C0D44B52-DB37-E41D-B9B2-CE7180661E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894" y="2806813"/>
            <a:ext cx="800548" cy="86850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DAEA1E3-59CB-FB59-F83C-BD09D2F01D3E}"/>
              </a:ext>
            </a:extLst>
          </p:cNvPr>
          <p:cNvSpPr/>
          <p:nvPr/>
        </p:nvSpPr>
        <p:spPr>
          <a:xfrm>
            <a:off x="286816" y="1002513"/>
            <a:ext cx="2503901" cy="2667022"/>
          </a:xfrm>
          <a:prstGeom prst="rect">
            <a:avLst/>
          </a:prstGeom>
          <a:solidFill>
            <a:srgbClr val="3602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4">
            <a:extLst>
              <a:ext uri="{FF2B5EF4-FFF2-40B4-BE49-F238E27FC236}">
                <a16:creationId xmlns:a16="http://schemas.microsoft.com/office/drawing/2014/main" id="{E21C3363-DD0E-DAF4-E803-A1045091E192}"/>
              </a:ext>
            </a:extLst>
          </p:cNvPr>
          <p:cNvSpPr txBox="1"/>
          <p:nvPr/>
        </p:nvSpPr>
        <p:spPr>
          <a:xfrm>
            <a:off x="364461" y="1720184"/>
            <a:ext cx="2398196" cy="18242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- Integração +130 CDs em tempo real</a:t>
            </a:r>
          </a:p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/>
                <a:cs typeface="Kanit Light"/>
              </a:rPr>
              <a:t>-Visualização tempo/espacial dos indicadores ambientais.</a:t>
            </a:r>
          </a:p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- Alertas conformidade regulatória</a:t>
            </a:r>
          </a:p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- Evidências pela plataforma</a:t>
            </a:r>
          </a:p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- Gestão digital de licenças ambientais e documentos legais</a:t>
            </a:r>
          </a:p>
        </p:txBody>
      </p:sp>
      <p:sp>
        <p:nvSpPr>
          <p:cNvPr id="2" name="Google Shape;115;p18">
            <a:extLst>
              <a:ext uri="{FF2B5EF4-FFF2-40B4-BE49-F238E27FC236}">
                <a16:creationId xmlns:a16="http://schemas.microsoft.com/office/drawing/2014/main" id="{1E3B05FD-2FB7-A24C-8D5C-92F9EE8568F4}"/>
              </a:ext>
            </a:extLst>
          </p:cNvPr>
          <p:cNvSpPr txBox="1">
            <a:spLocks/>
          </p:cNvSpPr>
          <p:nvPr/>
        </p:nvSpPr>
        <p:spPr>
          <a:xfrm>
            <a:off x="509098" y="1140296"/>
            <a:ext cx="205933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ctr">
              <a:buClr>
                <a:srgbClr val="803176"/>
              </a:buClr>
              <a:buSzPts val="2400"/>
              <a:buNone/>
            </a:pPr>
            <a:r>
              <a:rPr lang="pt-BR" sz="1600" b="1">
                <a:solidFill>
                  <a:schemeClr val="bg1"/>
                </a:solidFill>
                <a:latin typeface="Kanit"/>
                <a:cs typeface="Kanit"/>
                <a:sym typeface="Arial"/>
              </a:rPr>
              <a:t>Tecnologia e Funcionalidades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E173140-D61A-262E-3473-8302EB037416}"/>
              </a:ext>
            </a:extLst>
          </p:cNvPr>
          <p:cNvGrpSpPr/>
          <p:nvPr/>
        </p:nvGrpSpPr>
        <p:grpSpPr>
          <a:xfrm>
            <a:off x="2864394" y="1002513"/>
            <a:ext cx="2503901" cy="2667022"/>
            <a:chOff x="317296" y="1132053"/>
            <a:chExt cx="2503901" cy="2667022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FD46CD0D-4DB8-1B2A-61BE-1D62071F352E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5A1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CaixaDeTexto 4">
              <a:extLst>
                <a:ext uri="{FF2B5EF4-FFF2-40B4-BE49-F238E27FC236}">
                  <a16:creationId xmlns:a16="http://schemas.microsoft.com/office/drawing/2014/main" id="{B899600F-BB4F-C100-3E49-7431AE2A6502}"/>
                </a:ext>
              </a:extLst>
            </p:cNvPr>
            <p:cNvSpPr txBox="1"/>
            <p:nvPr/>
          </p:nvSpPr>
          <p:spPr>
            <a:xfrm>
              <a:off x="394941" y="1849724"/>
              <a:ext cx="2398196" cy="182421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Customização com base nas necessidades reais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Coleta e análise colaborativa entre unidades e corporativo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Padronização de processos e indicadores ambientais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Capacitação para uso e interpretação dos dados</a:t>
              </a:r>
            </a:p>
          </p:txBody>
        </p:sp>
        <p:sp>
          <p:nvSpPr>
            <p:cNvPr id="16" name="Google Shape;115;p18">
              <a:extLst>
                <a:ext uri="{FF2B5EF4-FFF2-40B4-BE49-F238E27FC236}">
                  <a16:creationId xmlns:a16="http://schemas.microsoft.com/office/drawing/2014/main" id="{EC837B0B-D772-4009-71C5-7AA9715DAFEE}"/>
                </a:ext>
              </a:extLst>
            </p:cNvPr>
            <p:cNvSpPr txBox="1">
              <a:spLocks/>
            </p:cNvSpPr>
            <p:nvPr/>
          </p:nvSpPr>
          <p:spPr>
            <a:xfrm>
              <a:off x="539578" y="1269836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Abordagem Inovadora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7D011BD-BFC9-DB41-DD35-E8547093C9E7}"/>
              </a:ext>
            </a:extLst>
          </p:cNvPr>
          <p:cNvGrpSpPr/>
          <p:nvPr/>
        </p:nvGrpSpPr>
        <p:grpSpPr>
          <a:xfrm>
            <a:off x="5444555" y="1002513"/>
            <a:ext cx="2503901" cy="2667022"/>
            <a:chOff x="317296" y="1132053"/>
            <a:chExt cx="2503901" cy="2667022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E71573C4-DBAF-8C41-4567-FC54EE57A782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8C3C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CaixaDeTexto 4">
              <a:extLst>
                <a:ext uri="{FF2B5EF4-FFF2-40B4-BE49-F238E27FC236}">
                  <a16:creationId xmlns:a16="http://schemas.microsoft.com/office/drawing/2014/main" id="{4212EEC9-061D-7ADA-B867-F2D1981660A3}"/>
                </a:ext>
              </a:extLst>
            </p:cNvPr>
            <p:cNvSpPr txBox="1"/>
            <p:nvPr/>
          </p:nvSpPr>
          <p:spPr>
            <a:xfrm>
              <a:off x="394941" y="1849724"/>
              <a:ext cx="2398196" cy="182421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Fortalecimento da cultura de responsabilidade ambiental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Redução de consumo e emissões com base em dados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Transparência e rastreabilidade para auditorias e stakeholders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Modelo replicável e escalável para outras unidades e empresas</a:t>
              </a:r>
            </a:p>
          </p:txBody>
        </p:sp>
        <p:sp>
          <p:nvSpPr>
            <p:cNvPr id="22" name="Google Shape;115;p18">
              <a:extLst>
                <a:ext uri="{FF2B5EF4-FFF2-40B4-BE49-F238E27FC236}">
                  <a16:creationId xmlns:a16="http://schemas.microsoft.com/office/drawing/2014/main" id="{A212CB51-D2DA-DCEF-71D2-103E22C10784}"/>
                </a:ext>
              </a:extLst>
            </p:cNvPr>
            <p:cNvSpPr txBox="1">
              <a:spLocks/>
            </p:cNvSpPr>
            <p:nvPr/>
          </p:nvSpPr>
          <p:spPr>
            <a:xfrm>
              <a:off x="539578" y="1269836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Impacto &amp; Diferenciação ESG</a:t>
              </a:r>
            </a:p>
          </p:txBody>
        </p: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A683FD68-0E10-6E74-8BDB-4D2CF1EB36E1}"/>
              </a:ext>
            </a:extLst>
          </p:cNvPr>
          <p:cNvSpPr/>
          <p:nvPr/>
        </p:nvSpPr>
        <p:spPr>
          <a:xfrm>
            <a:off x="286815" y="3739867"/>
            <a:ext cx="8554998" cy="755933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Google Shape;115;p18">
            <a:extLst>
              <a:ext uri="{FF2B5EF4-FFF2-40B4-BE49-F238E27FC236}">
                <a16:creationId xmlns:a16="http://schemas.microsoft.com/office/drawing/2014/main" id="{53ED965F-198C-BCC3-C2B1-D15976DA163F}"/>
              </a:ext>
            </a:extLst>
          </p:cNvPr>
          <p:cNvSpPr txBox="1">
            <a:spLocks/>
          </p:cNvSpPr>
          <p:nvPr/>
        </p:nvSpPr>
        <p:spPr>
          <a:xfrm>
            <a:off x="448860" y="3734087"/>
            <a:ext cx="1654260" cy="755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>
              <a:buClr>
                <a:srgbClr val="803176"/>
              </a:buClr>
              <a:buSzPts val="2400"/>
              <a:buNone/>
            </a:pPr>
            <a:r>
              <a:rPr lang="pt-BR" b="1">
                <a:solidFill>
                  <a:schemeClr val="bg1"/>
                </a:solidFill>
                <a:latin typeface="Kanit"/>
                <a:cs typeface="Kanit"/>
                <a:sym typeface="Arial"/>
              </a:rPr>
              <a:t>Desenvolvimento de Novas Funções</a:t>
            </a:r>
          </a:p>
        </p:txBody>
      </p:sp>
      <p:sp>
        <p:nvSpPr>
          <p:cNvPr id="25" name="CaixaDeTexto 4">
            <a:extLst>
              <a:ext uri="{FF2B5EF4-FFF2-40B4-BE49-F238E27FC236}">
                <a16:creationId xmlns:a16="http://schemas.microsoft.com/office/drawing/2014/main" id="{ED84732E-55B0-4E45-92DE-B1E13E1271AA}"/>
              </a:ext>
            </a:extLst>
          </p:cNvPr>
          <p:cNvSpPr txBox="1"/>
          <p:nvPr/>
        </p:nvSpPr>
        <p:spPr>
          <a:xfrm>
            <a:off x="2103120" y="3853969"/>
            <a:ext cx="6738693" cy="5161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1700"/>
              </a:lnSpc>
            </a:pPr>
            <a:r>
              <a:rPr lang="pt-BR" sz="11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Durante a parceria entre Ororo e Grupo Petrópolis, foram desenvolvidas novas funcionalidades que antes não haviam sido implementadas, como por exemplo, a gestão de projetos de Melhoria Contínua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BF1F037-3C89-9736-BBBB-0EC49BA06D3C}"/>
              </a:ext>
            </a:extLst>
          </p:cNvPr>
          <p:cNvSpPr/>
          <p:nvPr/>
        </p:nvSpPr>
        <p:spPr>
          <a:xfrm>
            <a:off x="1821180" y="3127943"/>
            <a:ext cx="7322820" cy="930871"/>
          </a:xfrm>
          <a:prstGeom prst="rect">
            <a:avLst/>
          </a:prstGeom>
          <a:solidFill>
            <a:srgbClr val="5A1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BC38A1C-77C4-9A8E-4697-C3CD5D8946F7}"/>
              </a:ext>
            </a:extLst>
          </p:cNvPr>
          <p:cNvSpPr/>
          <p:nvPr/>
        </p:nvSpPr>
        <p:spPr>
          <a:xfrm>
            <a:off x="0" y="1412861"/>
            <a:ext cx="7284720" cy="930871"/>
          </a:xfrm>
          <a:prstGeom prst="rect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</a:t>
            </a:r>
            <a:endParaRPr/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68A17F36-A5B8-9801-BF29-D84900018AC2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rcRect l="17895" t="32647" r="20105" b="34129"/>
          <a:stretch>
            <a:fillRect/>
          </a:stretch>
        </p:blipFill>
        <p:spPr>
          <a:xfrm>
            <a:off x="189601" y="1681291"/>
            <a:ext cx="1307126" cy="394011"/>
          </a:xfrm>
          <a:prstGeom prst="rect">
            <a:avLst/>
          </a:prstGeom>
        </p:spPr>
      </p:pic>
      <p:sp>
        <p:nvSpPr>
          <p:cNvPr id="3" name="Google Shape;115;p18">
            <a:extLst>
              <a:ext uri="{FF2B5EF4-FFF2-40B4-BE49-F238E27FC236}">
                <a16:creationId xmlns:a16="http://schemas.microsoft.com/office/drawing/2014/main" id="{08CB9E78-B81E-398F-CE47-B5DEEEBE8DBF}"/>
              </a:ext>
            </a:extLst>
          </p:cNvPr>
          <p:cNvSpPr txBox="1">
            <a:spLocks/>
          </p:cNvSpPr>
          <p:nvPr/>
        </p:nvSpPr>
        <p:spPr>
          <a:xfrm>
            <a:off x="1575487" y="1642003"/>
            <a:ext cx="5709233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</a:rPr>
              <a:t>O Grupo Petrópolis foi responsável por identificar a oportunidade de parceria e sugerir oportunidades de melhoria na Plataforma Ororo.</a:t>
            </a:r>
            <a:endParaRPr lang="pt-BR" i="1">
              <a:solidFill>
                <a:schemeClr val="bg1"/>
              </a:solidFill>
            </a:endParaRPr>
          </a:p>
        </p:txBody>
      </p:sp>
      <p:sp>
        <p:nvSpPr>
          <p:cNvPr id="6" name="AutoShape 2" descr="Selo Evento Carbono Consciente - Eventos Sustentáveis">
            <a:extLst>
              <a:ext uri="{FF2B5EF4-FFF2-40B4-BE49-F238E27FC236}">
                <a16:creationId xmlns:a16="http://schemas.microsoft.com/office/drawing/2014/main" id="{3C833372-5455-659C-7902-9C9BC61D47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Google Shape;115;p18">
            <a:extLst>
              <a:ext uri="{FF2B5EF4-FFF2-40B4-BE49-F238E27FC236}">
                <a16:creationId xmlns:a16="http://schemas.microsoft.com/office/drawing/2014/main" id="{23F4217D-0F26-15B0-4F4A-C60F5DB57C1F}"/>
              </a:ext>
            </a:extLst>
          </p:cNvPr>
          <p:cNvSpPr txBox="1">
            <a:spLocks/>
          </p:cNvSpPr>
          <p:nvPr/>
        </p:nvSpPr>
        <p:spPr>
          <a:xfrm>
            <a:off x="3383280" y="3341120"/>
            <a:ext cx="5627972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</a:rPr>
              <a:t>A Ororo foi responsável por implementar a Plataforma nas operações do Grupo Petrópolis e promover melhorias aplicáveis ao projeto.</a:t>
            </a:r>
            <a:endParaRPr lang="pt-BR" i="1">
              <a:solidFill>
                <a:schemeClr val="bg1"/>
              </a:solidFill>
            </a:endParaRPr>
          </a:p>
        </p:txBody>
      </p:sp>
      <p:pic>
        <p:nvPicPr>
          <p:cNvPr id="1026" name="Picture 2" descr="Software de Gestão Integrada de ESG e Sustentabilidade">
            <a:extLst>
              <a:ext uri="{FF2B5EF4-FFF2-40B4-BE49-F238E27FC236}">
                <a16:creationId xmlns:a16="http://schemas.microsoft.com/office/drawing/2014/main" id="{7475A51B-106D-C5C9-FD13-BB9579867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80" y="3305401"/>
            <a:ext cx="1461812" cy="5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6067A66B-C695-E8FC-8229-639297F31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878760D3-6D99-E23F-3D21-03654BE274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34D6B2-F8AC-9B1C-AA86-DD3FACD1C5C4}"/>
              </a:ext>
            </a:extLst>
          </p:cNvPr>
          <p:cNvSpPr/>
          <p:nvPr/>
        </p:nvSpPr>
        <p:spPr>
          <a:xfrm>
            <a:off x="0" y="1569719"/>
            <a:ext cx="9144000" cy="2308941"/>
          </a:xfrm>
          <a:prstGeom prst="rect">
            <a:avLst/>
          </a:prstGeom>
          <a:solidFill>
            <a:srgbClr val="5A1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7A5BE5-872D-A00E-8839-C65E0692CC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028" y="1413787"/>
            <a:ext cx="4003587" cy="2621280"/>
          </a:xfrm>
          <a:prstGeom prst="rect">
            <a:avLst/>
          </a:prstGeom>
          <a:ln w="19050">
            <a:solidFill>
              <a:srgbClr val="5A1862"/>
            </a:solidFill>
          </a:ln>
        </p:spPr>
      </p:pic>
      <p:sp>
        <p:nvSpPr>
          <p:cNvPr id="9" name="Google Shape;115;p18">
            <a:extLst>
              <a:ext uri="{FF2B5EF4-FFF2-40B4-BE49-F238E27FC236}">
                <a16:creationId xmlns:a16="http://schemas.microsoft.com/office/drawing/2014/main" id="{8F9D27F0-A1F7-6AB6-FFDC-8F29F67900AB}"/>
              </a:ext>
            </a:extLst>
          </p:cNvPr>
          <p:cNvSpPr txBox="1">
            <a:spLocks/>
          </p:cNvSpPr>
          <p:nvPr/>
        </p:nvSpPr>
        <p:spPr>
          <a:xfrm>
            <a:off x="1173296" y="4137658"/>
            <a:ext cx="2615513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900">
                <a:solidFill>
                  <a:schemeClr val="tx1"/>
                </a:solidFill>
              </a:rPr>
              <a:t>Painel de Gestão de Consumo de Água</a:t>
            </a:r>
            <a:endParaRPr lang="pt-BR" sz="900" i="1">
              <a:solidFill>
                <a:schemeClr val="tx1"/>
              </a:solidFill>
            </a:endParaRPr>
          </a:p>
        </p:txBody>
      </p:sp>
      <p:sp>
        <p:nvSpPr>
          <p:cNvPr id="10" name="Google Shape;115;p18">
            <a:extLst>
              <a:ext uri="{FF2B5EF4-FFF2-40B4-BE49-F238E27FC236}">
                <a16:creationId xmlns:a16="http://schemas.microsoft.com/office/drawing/2014/main" id="{A2347778-B5A5-D220-CB7A-B83201E5ADF0}"/>
              </a:ext>
            </a:extLst>
          </p:cNvPr>
          <p:cNvSpPr txBox="1">
            <a:spLocks/>
          </p:cNvSpPr>
          <p:nvPr/>
        </p:nvSpPr>
        <p:spPr>
          <a:xfrm>
            <a:off x="5434956" y="4137657"/>
            <a:ext cx="2767729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900">
                <a:solidFill>
                  <a:schemeClr val="tx1"/>
                </a:solidFill>
              </a:rPr>
              <a:t>Painel de Gestão de Consumo de Energia Elétrica</a:t>
            </a:r>
            <a:endParaRPr lang="pt-BR" sz="900" i="1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8C3AFD8-A0B5-844F-9325-95E65EE33829}"/>
              </a:ext>
            </a:extLst>
          </p:cNvPr>
          <p:cNvSpPr/>
          <p:nvPr/>
        </p:nvSpPr>
        <p:spPr>
          <a:xfrm>
            <a:off x="3217762" y="1718841"/>
            <a:ext cx="422476" cy="150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9AE014D-6F97-9782-95C1-4CAE7581FB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14" y="1413786"/>
            <a:ext cx="4003587" cy="2621281"/>
          </a:xfrm>
          <a:prstGeom prst="rect">
            <a:avLst/>
          </a:prstGeom>
          <a:ln w="19050">
            <a:solidFill>
              <a:srgbClr val="5A1862"/>
            </a:solidFill>
          </a:ln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A043FB7-A8CB-B541-3B14-E515602F5836}"/>
              </a:ext>
            </a:extLst>
          </p:cNvPr>
          <p:cNvSpPr/>
          <p:nvPr/>
        </p:nvSpPr>
        <p:spPr>
          <a:xfrm>
            <a:off x="3429000" y="1718841"/>
            <a:ext cx="422476" cy="150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846900A-D5FF-F658-EB5B-BEF432D822FB}"/>
              </a:ext>
            </a:extLst>
          </p:cNvPr>
          <p:cNvSpPr/>
          <p:nvPr/>
        </p:nvSpPr>
        <p:spPr>
          <a:xfrm>
            <a:off x="4042606" y="1710792"/>
            <a:ext cx="422476" cy="150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46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endParaRPr/>
          </a:p>
        </p:txBody>
      </p:sp>
      <p:sp>
        <p:nvSpPr>
          <p:cNvPr id="9" name="Google Shape;115;p18">
            <a:extLst>
              <a:ext uri="{FF2B5EF4-FFF2-40B4-BE49-F238E27FC236}">
                <a16:creationId xmlns:a16="http://schemas.microsoft.com/office/drawing/2014/main" id="{45C7E062-9F96-F3A5-793C-5A600DD24A66}"/>
              </a:ext>
            </a:extLst>
          </p:cNvPr>
          <p:cNvSpPr txBox="1">
            <a:spLocks/>
          </p:cNvSpPr>
          <p:nvPr/>
        </p:nvSpPr>
        <p:spPr>
          <a:xfrm>
            <a:off x="81191" y="1290941"/>
            <a:ext cx="2974865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endParaRPr lang="pt-BR" sz="1600" b="1">
              <a:solidFill>
                <a:srgbClr val="803176"/>
              </a:solidFill>
              <a:latin typeface="Kanit"/>
              <a:cs typeface="Kanit"/>
              <a:sym typeface="Arial"/>
            </a:endParaRPr>
          </a:p>
        </p:txBody>
      </p:sp>
      <p:sp>
        <p:nvSpPr>
          <p:cNvPr id="10" name="Google Shape;115;p18">
            <a:extLst>
              <a:ext uri="{FF2B5EF4-FFF2-40B4-BE49-F238E27FC236}">
                <a16:creationId xmlns:a16="http://schemas.microsoft.com/office/drawing/2014/main" id="{42E626F8-3BE8-4183-C3A3-3BC77C88467F}"/>
              </a:ext>
            </a:extLst>
          </p:cNvPr>
          <p:cNvSpPr txBox="1">
            <a:spLocks/>
          </p:cNvSpPr>
          <p:nvPr/>
        </p:nvSpPr>
        <p:spPr>
          <a:xfrm>
            <a:off x="3248498" y="1293494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803176"/>
              </a:buClr>
              <a:buSzPts val="2400"/>
              <a:buFont typeface="Kanit Light"/>
              <a:buNone/>
              <a:defRPr sz="1600" b="1">
                <a:solidFill>
                  <a:srgbClr val="803176"/>
                </a:solidFill>
                <a:latin typeface="Kanit"/>
                <a:ea typeface="Kanit Light"/>
                <a:cs typeface="Kani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endParaRPr lang="pt-BR"/>
          </a:p>
        </p:txBody>
      </p:sp>
      <p:sp>
        <p:nvSpPr>
          <p:cNvPr id="11" name="Google Shape;115;p18">
            <a:extLst>
              <a:ext uri="{FF2B5EF4-FFF2-40B4-BE49-F238E27FC236}">
                <a16:creationId xmlns:a16="http://schemas.microsoft.com/office/drawing/2014/main" id="{026E6BAB-5099-11C3-2C89-91AE2A02DEA3}"/>
              </a:ext>
            </a:extLst>
          </p:cNvPr>
          <p:cNvSpPr txBox="1">
            <a:spLocks/>
          </p:cNvSpPr>
          <p:nvPr/>
        </p:nvSpPr>
        <p:spPr>
          <a:xfrm>
            <a:off x="6193387" y="1280142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803176"/>
              </a:buClr>
              <a:buSzPts val="2400"/>
              <a:buFont typeface="Kanit Light"/>
              <a:buNone/>
              <a:defRPr sz="1600" b="1">
                <a:solidFill>
                  <a:srgbClr val="803176"/>
                </a:solidFill>
                <a:latin typeface="Kanit"/>
                <a:ea typeface="Kanit Light"/>
                <a:cs typeface="Kani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endParaRPr lang="pt-BR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A1C46B7-8D1E-3947-46C0-FF93FFAFD33A}"/>
              </a:ext>
            </a:extLst>
          </p:cNvPr>
          <p:cNvCxnSpPr>
            <a:cxnSpLocks/>
          </p:cNvCxnSpPr>
          <p:nvPr/>
        </p:nvCxnSpPr>
        <p:spPr>
          <a:xfrm>
            <a:off x="3094156" y="1278170"/>
            <a:ext cx="0" cy="3014776"/>
          </a:xfrm>
          <a:prstGeom prst="line">
            <a:avLst/>
          </a:prstGeom>
          <a:ln>
            <a:solidFill>
              <a:srgbClr val="C15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403328C-CDE2-724F-8AFB-D22A86E31119}"/>
              </a:ext>
            </a:extLst>
          </p:cNvPr>
          <p:cNvGrpSpPr/>
          <p:nvPr/>
        </p:nvGrpSpPr>
        <p:grpSpPr>
          <a:xfrm>
            <a:off x="381188" y="1290941"/>
            <a:ext cx="2503901" cy="3119761"/>
            <a:chOff x="317296" y="1132053"/>
            <a:chExt cx="2503901" cy="2759897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3845BDD7-4C72-5DBA-8B6D-3FC96B95E6DC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5A1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CaixaDeTexto 4">
              <a:extLst>
                <a:ext uri="{FF2B5EF4-FFF2-40B4-BE49-F238E27FC236}">
                  <a16:creationId xmlns:a16="http://schemas.microsoft.com/office/drawing/2014/main" id="{496737F9-3664-5E4E-9D31-5E29598F3A42}"/>
                </a:ext>
              </a:extLst>
            </p:cNvPr>
            <p:cNvSpPr txBox="1"/>
            <p:nvPr/>
          </p:nvSpPr>
          <p:spPr>
            <a:xfrm>
              <a:off x="394941" y="1849724"/>
              <a:ext cx="2398196" cy="204222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Flexibilidade para diferentes unidades e contextos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Padronização de processos e indicadores ambientais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Engajamento das equipes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Governança colaborativa e suporte contínuo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Capacidade de integração com sistemas existentes</a:t>
              </a:r>
            </a:p>
          </p:txBody>
        </p:sp>
        <p:sp>
          <p:nvSpPr>
            <p:cNvPr id="5" name="Google Shape;115;p18">
              <a:extLst>
                <a:ext uri="{FF2B5EF4-FFF2-40B4-BE49-F238E27FC236}">
                  <a16:creationId xmlns:a16="http://schemas.microsoft.com/office/drawing/2014/main" id="{9402B7A1-FC28-E242-E375-D4F175BA0AD1}"/>
                </a:ext>
              </a:extLst>
            </p:cNvPr>
            <p:cNvSpPr txBox="1">
              <a:spLocks/>
            </p:cNvSpPr>
            <p:nvPr/>
          </p:nvSpPr>
          <p:spPr>
            <a:xfrm>
              <a:off x="539578" y="1269836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Fatores Críticos para Escalabilidade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877EE6F-CAEB-42E8-3978-B9532498AA1D}"/>
              </a:ext>
            </a:extLst>
          </p:cNvPr>
          <p:cNvGrpSpPr/>
          <p:nvPr/>
        </p:nvGrpSpPr>
        <p:grpSpPr>
          <a:xfrm>
            <a:off x="3307399" y="1285790"/>
            <a:ext cx="2503901" cy="3014776"/>
            <a:chOff x="317296" y="1132053"/>
            <a:chExt cx="2503901" cy="2667022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001A7EA1-4344-E68E-552B-7D3AE5A2911D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5A1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4">
              <a:extLst>
                <a:ext uri="{FF2B5EF4-FFF2-40B4-BE49-F238E27FC236}">
                  <a16:creationId xmlns:a16="http://schemas.microsoft.com/office/drawing/2014/main" id="{B9BA940D-B860-6482-C696-28EDF5FA69FC}"/>
                </a:ext>
              </a:extLst>
            </p:cNvPr>
            <p:cNvSpPr txBox="1"/>
            <p:nvPr/>
          </p:nvSpPr>
          <p:spPr>
            <a:xfrm>
              <a:off x="490411" y="1851634"/>
              <a:ext cx="2232320" cy="180665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Expansão para outras áreas da empresa (produção, logística etc.)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Integração de indicadores sociais e de governança (ESG)</a:t>
              </a:r>
            </a:p>
            <a:p>
              <a:pPr>
                <a:lnSpc>
                  <a:spcPts val="1700"/>
                </a:lnSpc>
              </a:pPr>
              <a:r>
                <a:rPr lang="pt-BR" sz="11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Replicação em outras empresas do setor ou em setores com desafios ambientais similares</a:t>
              </a:r>
            </a:p>
          </p:txBody>
        </p:sp>
        <p:sp>
          <p:nvSpPr>
            <p:cNvPr id="17" name="Google Shape;115;p18">
              <a:extLst>
                <a:ext uri="{FF2B5EF4-FFF2-40B4-BE49-F238E27FC236}">
                  <a16:creationId xmlns:a16="http://schemas.microsoft.com/office/drawing/2014/main" id="{2721CF25-197C-A4A9-E110-3C6FA058893C}"/>
                </a:ext>
              </a:extLst>
            </p:cNvPr>
            <p:cNvSpPr txBox="1">
              <a:spLocks/>
            </p:cNvSpPr>
            <p:nvPr/>
          </p:nvSpPr>
          <p:spPr>
            <a:xfrm>
              <a:off x="868264" y="1268745"/>
              <a:ext cx="1392578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Aplicações Futuras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3AB30C5-C7B6-1BE7-3E78-F0D24F34CE2A}"/>
              </a:ext>
            </a:extLst>
          </p:cNvPr>
          <p:cNvGrpSpPr/>
          <p:nvPr/>
        </p:nvGrpSpPr>
        <p:grpSpPr>
          <a:xfrm>
            <a:off x="6230708" y="1290180"/>
            <a:ext cx="2503901" cy="3163720"/>
            <a:chOff x="317296" y="1132053"/>
            <a:chExt cx="2503901" cy="2798784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81B62037-45B0-90DA-0F91-41E1750F1458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5A1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4">
              <a:extLst>
                <a:ext uri="{FF2B5EF4-FFF2-40B4-BE49-F238E27FC236}">
                  <a16:creationId xmlns:a16="http://schemas.microsoft.com/office/drawing/2014/main" id="{ECE75C80-A83C-39B0-F648-8EB27CC7A87C}"/>
                </a:ext>
              </a:extLst>
            </p:cNvPr>
            <p:cNvSpPr txBox="1"/>
            <p:nvPr/>
          </p:nvSpPr>
          <p:spPr>
            <a:xfrm>
              <a:off x="402561" y="1741864"/>
              <a:ext cx="2398196" cy="218897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Começar com mapeamento claro dos indicadores críticos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Envolver as equipes desde o início para garantir adesão e uso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Adaptar a solução às realidades, sem perder a padronização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Investir em capacitação contínua e canais de feedback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Manter a evolução da plataforma alinhada às metas estratégicas ESG</a:t>
              </a:r>
            </a:p>
            <a:p>
              <a:pPr>
                <a:lnSpc>
                  <a:spcPts val="1700"/>
                </a:lnSpc>
              </a:pPr>
              <a:endParaRPr lang="pt-BR" sz="10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endParaRPr>
            </a:p>
          </p:txBody>
        </p:sp>
        <p:sp>
          <p:nvSpPr>
            <p:cNvPr id="26" name="Google Shape;115;p18">
              <a:extLst>
                <a:ext uri="{FF2B5EF4-FFF2-40B4-BE49-F238E27FC236}">
                  <a16:creationId xmlns:a16="http://schemas.microsoft.com/office/drawing/2014/main" id="{D5E0BA50-3279-763F-390C-5C9B7D4FE927}"/>
                </a:ext>
              </a:extLst>
            </p:cNvPr>
            <p:cNvSpPr txBox="1">
              <a:spLocks/>
            </p:cNvSpPr>
            <p:nvPr/>
          </p:nvSpPr>
          <p:spPr>
            <a:xfrm>
              <a:off x="539578" y="1269836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Impacto &amp; Diferenciação ESG</a:t>
              </a:r>
            </a:p>
            <a:p>
              <a:pPr marL="0" indent="0" algn="ctr">
                <a:buClr>
                  <a:srgbClr val="803176"/>
                </a:buClr>
                <a:buSzPts val="2400"/>
                <a:buNone/>
              </a:pPr>
              <a:endParaRPr lang="pt-BR" sz="1600" b="1">
                <a:solidFill>
                  <a:schemeClr val="bg1"/>
                </a:solidFill>
                <a:latin typeface="Kanit"/>
                <a:cs typeface="Kanit"/>
                <a:sym typeface="Arial"/>
              </a:endParaRPr>
            </a:p>
          </p:txBody>
        </p:sp>
      </p:grp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2C7F1B36-818E-69BD-8E8D-8B85823B0C66}"/>
              </a:ext>
            </a:extLst>
          </p:cNvPr>
          <p:cNvCxnSpPr>
            <a:cxnSpLocks/>
          </p:cNvCxnSpPr>
          <p:nvPr/>
        </p:nvCxnSpPr>
        <p:spPr>
          <a:xfrm>
            <a:off x="6020236" y="1278170"/>
            <a:ext cx="0" cy="3014776"/>
          </a:xfrm>
          <a:prstGeom prst="line">
            <a:avLst/>
          </a:prstGeom>
          <a:ln>
            <a:solidFill>
              <a:srgbClr val="C15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37F8BC-9B02-3F54-A703-8E4B4FEEB8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51614" y="724075"/>
            <a:ext cx="4392386" cy="3695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1800"/>
              <a:t>Superada com capacitação</a:t>
            </a:r>
          </a:p>
          <a:p>
            <a:pPr>
              <a:lnSpc>
                <a:spcPct val="150000"/>
              </a:lnSpc>
            </a:pPr>
            <a:r>
              <a:rPr lang="pt-BR" sz="1800"/>
              <a:t>Resolvida com customização técnica</a:t>
            </a:r>
          </a:p>
          <a:p>
            <a:pPr>
              <a:lnSpc>
                <a:spcPct val="150000"/>
              </a:lnSpc>
            </a:pPr>
            <a:r>
              <a:rPr lang="pt-BR" sz="1800"/>
              <a:t>Fortalecido com governança colaborativa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599624F4-CAB3-9108-6664-A17B7D2CD42E}"/>
              </a:ext>
            </a:extLst>
          </p:cNvPr>
          <p:cNvSpPr txBox="1">
            <a:spLocks/>
          </p:cNvSpPr>
          <p:nvPr/>
        </p:nvSpPr>
        <p:spPr>
          <a:xfrm>
            <a:off x="367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>
              <a:lnSpc>
                <a:spcPct val="150000"/>
              </a:lnSpc>
            </a:pPr>
            <a:r>
              <a:rPr lang="pt-BR" sz="1800">
                <a:solidFill>
                  <a:schemeClr val="bg1"/>
                </a:solidFill>
              </a:rPr>
              <a:t>Resistência à mudança</a:t>
            </a:r>
          </a:p>
          <a:p>
            <a:pPr>
              <a:lnSpc>
                <a:spcPct val="150000"/>
              </a:lnSpc>
            </a:pPr>
            <a:r>
              <a:rPr lang="pt-BR" sz="1800">
                <a:solidFill>
                  <a:schemeClr val="bg1"/>
                </a:solidFill>
              </a:rPr>
              <a:t>Integração de dados</a:t>
            </a:r>
          </a:p>
          <a:p>
            <a:pPr>
              <a:lnSpc>
                <a:spcPct val="150000"/>
              </a:lnSpc>
            </a:pPr>
            <a:r>
              <a:rPr lang="pt-BR" sz="1800">
                <a:solidFill>
                  <a:schemeClr val="bg1"/>
                </a:solidFill>
              </a:rPr>
              <a:t>Engajamento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26ED93-5887-875E-6E38-31C92BDC3DB5}"/>
              </a:ext>
            </a:extLst>
          </p:cNvPr>
          <p:cNvSpPr txBox="1"/>
          <p:nvPr/>
        </p:nvSpPr>
        <p:spPr>
          <a:xfrm>
            <a:off x="-5316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Obstáculos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DD546A-C0C3-40B3-2CBD-DF18EEFBD4AA}"/>
              </a:ext>
            </a:extLst>
          </p:cNvPr>
          <p:cNvSpPr txBox="1"/>
          <p:nvPr/>
        </p:nvSpPr>
        <p:spPr>
          <a:xfrm>
            <a:off x="4572000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Superação</a:t>
            </a:r>
            <a:r>
              <a:rPr lang="en-US" sz="2000" b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pic>
        <p:nvPicPr>
          <p:cNvPr id="3" name="Google Shape;19;p4" title="img-top.png">
            <a:extLst>
              <a:ext uri="{FF2B5EF4-FFF2-40B4-BE49-F238E27FC236}">
                <a16:creationId xmlns:a16="http://schemas.microsoft.com/office/drawing/2014/main" id="{D153E4F7-CCDC-01B1-E0E6-921A786472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;p4" title="img-bottom.png">
            <a:extLst>
              <a:ext uri="{FF2B5EF4-FFF2-40B4-BE49-F238E27FC236}">
                <a16:creationId xmlns:a16="http://schemas.microsoft.com/office/drawing/2014/main" id="{C5103D5B-83D9-5615-E36C-23770B4B84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4E039C1-9121-CE64-42BC-3E5B2299BF1E}"/>
              </a:ext>
            </a:extLst>
          </p:cNvPr>
          <p:cNvSpPr/>
          <p:nvPr/>
        </p:nvSpPr>
        <p:spPr>
          <a:xfrm>
            <a:off x="407919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Google Shape;115;p18">
            <a:extLst>
              <a:ext uri="{FF2B5EF4-FFF2-40B4-BE49-F238E27FC236}">
                <a16:creationId xmlns:a16="http://schemas.microsoft.com/office/drawing/2014/main" id="{B3FF0AB2-2BD5-2AF8-3820-A620104648F0}"/>
              </a:ext>
            </a:extLst>
          </p:cNvPr>
          <p:cNvSpPr txBox="1">
            <a:spLocks/>
          </p:cNvSpPr>
          <p:nvPr/>
        </p:nvSpPr>
        <p:spPr>
          <a:xfrm>
            <a:off x="3184778" y="39905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Coordenadora de Inovação Grupo Petrópolis</a:t>
            </a:r>
            <a:endParaRPr lang="pt-BR" i="1"/>
          </a:p>
        </p:txBody>
      </p:sp>
      <p:sp>
        <p:nvSpPr>
          <p:cNvPr id="5" name="Google Shape;115;p18">
            <a:extLst>
              <a:ext uri="{FF2B5EF4-FFF2-40B4-BE49-F238E27FC236}">
                <a16:creationId xmlns:a16="http://schemas.microsoft.com/office/drawing/2014/main" id="{173D9AC2-32C8-6C0C-1B23-F340500C06D6}"/>
              </a:ext>
            </a:extLst>
          </p:cNvPr>
          <p:cNvSpPr txBox="1">
            <a:spLocks/>
          </p:cNvSpPr>
          <p:nvPr/>
        </p:nvSpPr>
        <p:spPr>
          <a:xfrm>
            <a:off x="6088002" y="398882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Analista de Inovação Aberta Grupo Petrópolis</a:t>
            </a:r>
            <a:endParaRPr lang="pt-BR" i="1"/>
          </a:p>
        </p:txBody>
      </p:sp>
      <p:sp>
        <p:nvSpPr>
          <p:cNvPr id="6" name="Google Shape;115;p18">
            <a:extLst>
              <a:ext uri="{FF2B5EF4-FFF2-40B4-BE49-F238E27FC236}">
                <a16:creationId xmlns:a16="http://schemas.microsoft.com/office/drawing/2014/main" id="{3392F7C5-9152-4217-9483-EFAD196FD3D3}"/>
              </a:ext>
            </a:extLst>
          </p:cNvPr>
          <p:cNvSpPr txBox="1">
            <a:spLocks/>
          </p:cNvSpPr>
          <p:nvPr/>
        </p:nvSpPr>
        <p:spPr>
          <a:xfrm>
            <a:off x="3184778" y="36756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Milca Gonçalves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7" name="Google Shape;115;p18">
            <a:extLst>
              <a:ext uri="{FF2B5EF4-FFF2-40B4-BE49-F238E27FC236}">
                <a16:creationId xmlns:a16="http://schemas.microsoft.com/office/drawing/2014/main" id="{9B596883-79A6-AA3D-B637-D075E869F53E}"/>
              </a:ext>
            </a:extLst>
          </p:cNvPr>
          <p:cNvSpPr txBox="1">
            <a:spLocks/>
          </p:cNvSpPr>
          <p:nvPr/>
        </p:nvSpPr>
        <p:spPr>
          <a:xfrm>
            <a:off x="6128822" y="367568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Isabelle Vitoria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C4FF7ED-2A43-39AF-BFD5-A9C0CE935E40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75A0E1B-1EB9-45D4-B99A-DC11543AB3A8}"/>
              </a:ext>
            </a:extLst>
          </p:cNvPr>
          <p:cNvSpPr/>
          <p:nvPr/>
        </p:nvSpPr>
        <p:spPr>
          <a:xfrm>
            <a:off x="3334963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470379A-949F-54F9-E264-A1BAB79DBDD9}"/>
              </a:ext>
            </a:extLst>
          </p:cNvPr>
          <p:cNvSpPr/>
          <p:nvPr/>
        </p:nvSpPr>
        <p:spPr>
          <a:xfrm>
            <a:off x="4007794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5D7516F-B975-F0B2-518F-A2230E608FF4}"/>
              </a:ext>
            </a:extLst>
          </p:cNvPr>
          <p:cNvSpPr/>
          <p:nvPr/>
        </p:nvSpPr>
        <p:spPr>
          <a:xfrm>
            <a:off x="6262007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84F5923-35A7-243A-C2E8-5738522CAD99}"/>
              </a:ext>
            </a:extLst>
          </p:cNvPr>
          <p:cNvSpPr/>
          <p:nvPr/>
        </p:nvSpPr>
        <p:spPr>
          <a:xfrm>
            <a:off x="6934838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Google Shape;115;p18">
            <a:extLst>
              <a:ext uri="{FF2B5EF4-FFF2-40B4-BE49-F238E27FC236}">
                <a16:creationId xmlns:a16="http://schemas.microsoft.com/office/drawing/2014/main" id="{E1267739-E72B-3529-F41A-125F247CCF33}"/>
              </a:ext>
            </a:extLst>
          </p:cNvPr>
          <p:cNvSpPr txBox="1">
            <a:spLocks/>
          </p:cNvSpPr>
          <p:nvPr/>
        </p:nvSpPr>
        <p:spPr>
          <a:xfrm>
            <a:off x="281554" y="3675679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Grupo Petrópolis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15" name="Google Shape;115;p18">
            <a:extLst>
              <a:ext uri="{FF2B5EF4-FFF2-40B4-BE49-F238E27FC236}">
                <a16:creationId xmlns:a16="http://schemas.microsoft.com/office/drawing/2014/main" id="{35C7286B-BC7B-492A-31F6-33235C4243ED}"/>
              </a:ext>
            </a:extLst>
          </p:cNvPr>
          <p:cNvSpPr txBox="1">
            <a:spLocks/>
          </p:cNvSpPr>
          <p:nvPr/>
        </p:nvSpPr>
        <p:spPr>
          <a:xfrm>
            <a:off x="231898" y="4049298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Site institucional</a:t>
            </a:r>
            <a:endParaRPr lang="pt-BR" i="1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D83619C7-5B43-D7C2-ABB7-9016D33384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4050" y="884563"/>
            <a:ext cx="949494" cy="940812"/>
          </a:xfrm>
          <a:prstGeom prst="ellipse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2C30EFB-D32A-9CBF-2BEC-86331014D6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615" t="36880" r="26769" b="8902"/>
          <a:stretch>
            <a:fillRect/>
          </a:stretch>
        </p:blipFill>
        <p:spPr>
          <a:xfrm>
            <a:off x="6498771" y="1868200"/>
            <a:ext cx="1784159" cy="1758935"/>
          </a:xfrm>
          <a:prstGeom prst="rect">
            <a:avLst/>
          </a:prstGeom>
        </p:spPr>
      </p:pic>
      <p:pic>
        <p:nvPicPr>
          <p:cNvPr id="21" name="Imagem 20" descr="Código QR&#10;&#10;O conteúdo gerado por IA pode estar incorreto.">
            <a:extLst>
              <a:ext uri="{FF2B5EF4-FFF2-40B4-BE49-F238E27FC236}">
                <a16:creationId xmlns:a16="http://schemas.microsoft.com/office/drawing/2014/main" id="{99E1D1B0-0B20-0ECD-7B84-D436C8C7D6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10" t="39863" r="28258" b="9477"/>
          <a:stretch>
            <a:fillRect/>
          </a:stretch>
        </p:blipFill>
        <p:spPr>
          <a:xfrm>
            <a:off x="3551463" y="1850719"/>
            <a:ext cx="1807611" cy="1792411"/>
          </a:xfrm>
          <a:prstGeom prst="rect">
            <a:avLst/>
          </a:prstGeom>
        </p:spPr>
      </p:pic>
      <p:pic>
        <p:nvPicPr>
          <p:cNvPr id="22" name="Imagem 21" descr="Código QR&#10;&#10;O conteúdo gerado por IA pode estar incorreto.">
            <a:extLst>
              <a:ext uri="{FF2B5EF4-FFF2-40B4-BE49-F238E27FC236}">
                <a16:creationId xmlns:a16="http://schemas.microsoft.com/office/drawing/2014/main" id="{D1352D70-8A7C-A6E1-717B-5FFB7262625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87755" y="852013"/>
            <a:ext cx="949494" cy="966156"/>
          </a:xfrm>
          <a:prstGeom prst="ellipse">
            <a:avLst/>
          </a:prstGeom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2C6E648D-92B5-AF1B-271C-348CF4B9F67F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E21A21"/>
          </a:solidFill>
          <a:ln>
            <a:solidFill>
              <a:srgbClr val="E21A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E4D8588-2D66-49EE-0829-75251271D2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41"/>
          <a:stretch>
            <a:fillRect/>
          </a:stretch>
        </p:blipFill>
        <p:spPr>
          <a:xfrm>
            <a:off x="1055586" y="924044"/>
            <a:ext cx="882869" cy="861850"/>
          </a:xfrm>
          <a:prstGeom prst="ellipse">
            <a:avLst/>
          </a:prstGeom>
        </p:spPr>
      </p:pic>
      <p:pic>
        <p:nvPicPr>
          <p:cNvPr id="1026" name="Picture 2" descr="Código QR&#10;&#10;O conteúdo gerado por IA pode estar incorreto.">
            <a:extLst>
              <a:ext uri="{FF2B5EF4-FFF2-40B4-BE49-F238E27FC236}">
                <a16:creationId xmlns:a16="http://schemas.microsoft.com/office/drawing/2014/main" id="{535602F5-8684-3C77-66F3-F9DBE521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6" y="1868200"/>
            <a:ext cx="1777759" cy="175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0" y="1545450"/>
            <a:ext cx="5689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</a:t>
            </a:r>
            <a:r>
              <a:rPr lang="pt-BR" err="1"/>
              <a:t>Gracias</a:t>
            </a:r>
            <a:r>
              <a:rPr lang="pt-BR"/>
              <a:t>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FF1879C1A614428B9E2BF11982E8FA" ma:contentTypeVersion="20" ma:contentTypeDescription="Crie um novo documento." ma:contentTypeScope="" ma:versionID="4c8893d37ec26f6ff0a39cc721722709">
  <xsd:schema xmlns:xsd="http://www.w3.org/2001/XMLSchema" xmlns:xs="http://www.w3.org/2001/XMLSchema" xmlns:p="http://schemas.microsoft.com/office/2006/metadata/properties" xmlns:ns2="f842a101-9049-42f3-8308-c832246298d2" xmlns:ns3="87279fd7-1346-487f-b196-a908325dbe9b" targetNamespace="http://schemas.microsoft.com/office/2006/metadata/properties" ma:root="true" ma:fieldsID="a1e6dd952d137e40a958a549b365170f" ns2:_="" ns3:_="">
    <xsd:import namespace="f842a101-9049-42f3-8308-c832246298d2"/>
    <xsd:import namespace="87279fd7-1346-487f-b196-a908325dbe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2a101-9049-42f3-8308-c83224629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6d600e00-da5d-4c76-813b-d487e2e62c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tatus de liberação" ma:internalName="Status_x0020_de_x0020_libera_x00e7__x00e3_o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279fd7-1346-487f-b196-a908325dbe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3ef3974-76e2-4b2c-b2c9-ba1435dbfcf5}" ma:internalName="TaxCatchAll" ma:showField="CatchAllData" ma:web="87279fd7-1346-487f-b196-a908325dbe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279fd7-1346-487f-b196-a908325dbe9b" xsi:nil="true"/>
    <_Flow_SignoffStatus xmlns="f842a101-9049-42f3-8308-c832246298d2" xsi:nil="true"/>
    <lcf76f155ced4ddcb4097134ff3c332f xmlns="f842a101-9049-42f3-8308-c832246298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A07A0A-8254-4BF9-9B09-50ED4323D1BE}">
  <ds:schemaRefs>
    <ds:schemaRef ds:uri="87279fd7-1346-487f-b196-a908325dbe9b"/>
    <ds:schemaRef ds:uri="f842a101-9049-42f3-8308-c832246298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DCD7EE1-FDCE-4ABC-88C5-049649916B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9F10B-8596-4086-88E8-EBACAB279E8D}">
  <ds:schemaRefs>
    <ds:schemaRef ds:uri="87279fd7-1346-487f-b196-a908325dbe9b"/>
    <ds:schemaRef ds:uri="f842a101-9049-42f3-8308-c832246298d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11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Simple Light</vt:lpstr>
      <vt:lpstr>PowerPoint Presentation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Escalabilidade &amp; Replicabilidade</vt:lpstr>
      <vt:lpstr>PowerPoint Presentation</vt:lpstr>
      <vt:lpstr>Encerramento &amp; Contato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2025-08-08T20:54:31Z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0x010100E6FF1879C1A614428B9E2BF11982E8FA</vt:lpwstr>
  </property>
  <property fmtid="{D5CDD505-2E9C-101B-9397-08002B2CF9AE}" pid="3" name="MediaServiceImageTags">
    <vt:lpwstr/>
  </property>
</Properties>
</file>