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68" r:id="rId6"/>
    <p:sldId id="269" r:id="rId7"/>
    <p:sldId id="271" r:id="rId8"/>
    <p:sldId id="272" r:id="rId9"/>
    <p:sldId id="261" r:id="rId10"/>
    <p:sldId id="262" r:id="rId11"/>
    <p:sldId id="263" r:id="rId12"/>
    <p:sldId id="27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anose="020B0604020202020204" charset="-34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176"/>
    <a:srgbClr val="360265"/>
    <a:srgbClr val="B671C2"/>
    <a:srgbClr val="4F2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2CD91-CA1E-46F3-A94C-87C81FB7221B}" v="1077" dt="2025-08-08T19:15:40.400"/>
    <p1510:client id="{27C1989A-20E4-AC3B-ECC9-3658D6D605C2}" v="11" dt="2025-08-08T18:23:24.856"/>
    <p1510:client id="{2A4757F3-3875-4DD0-AAF2-82270750D30F}" v="2" dt="2025-08-08T20:08:00.023"/>
    <p1510:client id="{3A1AF9ED-CBAA-49F6-87A6-91C91EFA6A35}" v="48" dt="2025-08-08T20:41:35.233"/>
    <p1510:client id="{59A6326C-BBC9-A0C5-97B8-9BAE8DB67586}" v="35" dt="2025-08-08T15:12:09.803"/>
    <p1510:client id="{5D387D2F-0AA0-4043-1DB8-BD1E616CDF88}" v="10" dt="2025-08-08T17:36:13.918"/>
    <p1510:client id="{90C5A2FF-51D9-DC57-CB1A-EE6E11B88BD4}" v="3" dt="2025-08-07T20:59:15.953"/>
    <p1510:client id="{A544B087-586C-352B-F506-EC811D1FB0A9}" v="1" dt="2025-08-08T20:46:31.251"/>
    <p1510:client id="{ADD57DE6-9CFD-F533-61A1-35A724A19231}" v="11" dt="2025-08-08T19:42:28.647"/>
    <p1510:client id="{C0C6B68B-BC04-0C53-4A21-3701875EE7AB}" v="16" dt="2025-08-08T20:53:27.247"/>
    <p1510:client id="{E6DC5D5D-218D-89FE-32F1-92377822464D}" v="1" dt="2025-08-08T20:33:02.075"/>
    <p1510:client id="{F19D287C-C5ED-8A16-CCED-5C6C72187615}" v="46" dt="2025-08-08T19:03:19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Hugo Barros Gaia (LIS - CORP)" userId="5324cd0d-77b3-46e4-a2c4-8425bf76915e" providerId="ADAL" clId="{5911B0D0-EBD1-47B4-AE9F-0E3E5097E9D9}"/>
    <pc:docChg chg="modSld">
      <pc:chgData name="Arthur Hugo Barros Gaia (LIS - CORP)" userId="5324cd0d-77b3-46e4-a2c4-8425bf76915e" providerId="ADAL" clId="{5911B0D0-EBD1-47B4-AE9F-0E3E5097E9D9}" dt="2025-08-07T17:22:33.704" v="51" actId="20577"/>
      <pc:docMkLst>
        <pc:docMk/>
      </pc:docMkLst>
      <pc:sldChg chg="modNotesTx">
        <pc:chgData name="Arthur Hugo Barros Gaia (LIS - CORP)" userId="5324cd0d-77b3-46e4-a2c4-8425bf76915e" providerId="ADAL" clId="{5911B0D0-EBD1-47B4-AE9F-0E3E5097E9D9}" dt="2025-08-07T17:22:33.704" v="51" actId="20577"/>
        <pc:sldMkLst>
          <pc:docMk/>
          <pc:sldMk cId="0" sldId="258"/>
        </pc:sldMkLst>
      </pc:sldChg>
    </pc:docChg>
  </pc:docChgLst>
  <pc:docChgLst>
    <pc:chgData name="Isabelle Vitoria Ramos Pedroso (LIS - CORP)" userId="S::00274058@grupopetropolis.com.br::e81fded5-e343-4c68-a087-5c35f3ebacf8" providerId="AD" clId="Web-{59A6326C-BBC9-A0C5-97B8-9BAE8DB67586}"/>
    <pc:docChg chg="modSld">
      <pc:chgData name="Isabelle Vitoria Ramos Pedroso (LIS - CORP)" userId="S::00274058@grupopetropolis.com.br::e81fded5-e343-4c68-a087-5c35f3ebacf8" providerId="AD" clId="Web-{59A6326C-BBC9-A0C5-97B8-9BAE8DB67586}" dt="2025-08-08T15:12:09.100" v="29" actId="20577"/>
      <pc:docMkLst>
        <pc:docMk/>
      </pc:docMkLst>
      <pc:sldChg chg="addSp delSp modSp">
        <pc:chgData name="Isabelle Vitoria Ramos Pedroso (LIS - CORP)" userId="S::00274058@grupopetropolis.com.br::e81fded5-e343-4c68-a087-5c35f3ebacf8" providerId="AD" clId="Web-{59A6326C-BBC9-A0C5-97B8-9BAE8DB67586}" dt="2025-08-08T15:11:03.252" v="14" actId="20577"/>
        <pc:sldMkLst>
          <pc:docMk/>
          <pc:sldMk cId="0" sldId="261"/>
        </pc:sldMkLst>
        <pc:spChg chg="add del mod">
          <ac:chgData name="Isabelle Vitoria Ramos Pedroso (LIS - CORP)" userId="S::00274058@grupopetropolis.com.br::e81fded5-e343-4c68-a087-5c35f3ebacf8" providerId="AD" clId="Web-{59A6326C-BBC9-A0C5-97B8-9BAE8DB67586}" dt="2025-08-08T15:10:24.359" v="6"/>
          <ac:spMkLst>
            <pc:docMk/>
            <pc:sldMk cId="0" sldId="261"/>
            <ac:spMk id="3" creationId="{B332E692-C33E-BED7-FD16-337AED178C00}"/>
          </ac:spMkLst>
        </pc:spChg>
        <pc:spChg chg="add mod">
          <ac:chgData name="Isabelle Vitoria Ramos Pedroso (LIS - CORP)" userId="S::00274058@grupopetropolis.com.br::e81fded5-e343-4c68-a087-5c35f3ebacf8" providerId="AD" clId="Web-{59A6326C-BBC9-A0C5-97B8-9BAE8DB67586}" dt="2025-08-08T15:10:33.157" v="9" actId="1076"/>
          <ac:spMkLst>
            <pc:docMk/>
            <pc:sldMk cId="0" sldId="261"/>
            <ac:spMk id="6" creationId="{67967C3B-0128-8C0F-1341-CD22F8B7C640}"/>
          </ac:spMkLst>
        </pc:spChg>
        <pc:spChg chg="add mod">
          <ac:chgData name="Isabelle Vitoria Ramos Pedroso (LIS - CORP)" userId="S::00274058@grupopetropolis.com.br::e81fded5-e343-4c68-a087-5c35f3ebacf8" providerId="AD" clId="Web-{59A6326C-BBC9-A0C5-97B8-9BAE8DB67586}" dt="2025-08-08T15:10:33.172" v="10" actId="1076"/>
          <ac:spMkLst>
            <pc:docMk/>
            <pc:sldMk cId="0" sldId="261"/>
            <ac:spMk id="7" creationId="{EE66E920-A3A4-61EA-F395-037AAC7F7C82}"/>
          </ac:spMkLst>
        </pc:spChg>
        <pc:spChg chg="mod">
          <ac:chgData name="Isabelle Vitoria Ramos Pedroso (LIS - CORP)" userId="S::00274058@grupopetropolis.com.br::e81fded5-e343-4c68-a087-5c35f3ebacf8" providerId="AD" clId="Web-{59A6326C-BBC9-A0C5-97B8-9BAE8DB67586}" dt="2025-08-08T15:11:03.252" v="14" actId="20577"/>
          <ac:spMkLst>
            <pc:docMk/>
            <pc:sldMk cId="0" sldId="261"/>
            <ac:spMk id="114" creationId="{00000000-0000-0000-0000-000000000000}"/>
          </ac:spMkLst>
        </pc:spChg>
        <pc:spChg chg="del">
          <ac:chgData name="Isabelle Vitoria Ramos Pedroso (LIS - CORP)" userId="S::00274058@grupopetropolis.com.br::e81fded5-e343-4c68-a087-5c35f3ebacf8" providerId="AD" clId="Web-{59A6326C-BBC9-A0C5-97B8-9BAE8DB67586}" dt="2025-08-08T15:09:23.824" v="0"/>
          <ac:spMkLst>
            <pc:docMk/>
            <pc:sldMk cId="0" sldId="261"/>
            <ac:spMk id="115" creationId="{00000000-0000-0000-0000-000000000000}"/>
          </ac:spMkLst>
        </pc:spChg>
        <pc:picChg chg="add mod">
          <ac:chgData name="Isabelle Vitoria Ramos Pedroso (LIS - CORP)" userId="S::00274058@grupopetropolis.com.br::e81fded5-e343-4c68-a087-5c35f3ebacf8" providerId="AD" clId="Web-{59A6326C-BBC9-A0C5-97B8-9BAE8DB67586}" dt="2025-08-08T15:10:33.125" v="7" actId="1076"/>
          <ac:picMkLst>
            <pc:docMk/>
            <pc:sldMk cId="0" sldId="261"/>
            <ac:picMk id="4" creationId="{1BAF6466-E0D4-D521-8D02-B0BDB5F0D4C0}"/>
          </ac:picMkLst>
        </pc:picChg>
        <pc:picChg chg="add mod">
          <ac:chgData name="Isabelle Vitoria Ramos Pedroso (LIS - CORP)" userId="S::00274058@grupopetropolis.com.br::e81fded5-e343-4c68-a087-5c35f3ebacf8" providerId="AD" clId="Web-{59A6326C-BBC9-A0C5-97B8-9BAE8DB67586}" dt="2025-08-08T15:10:33.141" v="8" actId="1076"/>
          <ac:picMkLst>
            <pc:docMk/>
            <pc:sldMk cId="0" sldId="261"/>
            <ac:picMk id="5" creationId="{9FFE4595-07F9-4AF8-E8ED-C0068501FC7E}"/>
          </ac:picMkLst>
        </pc:picChg>
      </pc:sldChg>
      <pc:sldChg chg="modSp">
        <pc:chgData name="Isabelle Vitoria Ramos Pedroso (LIS - CORP)" userId="S::00274058@grupopetropolis.com.br::e81fded5-e343-4c68-a087-5c35f3ebacf8" providerId="AD" clId="Web-{59A6326C-BBC9-A0C5-97B8-9BAE8DB67586}" dt="2025-08-08T15:11:06.643" v="18" actId="20577"/>
        <pc:sldMkLst>
          <pc:docMk/>
          <pc:sldMk cId="0" sldId="262"/>
        </pc:sldMkLst>
        <pc:spChg chg="mod">
          <ac:chgData name="Isabelle Vitoria Ramos Pedroso (LIS - CORP)" userId="S::00274058@grupopetropolis.com.br::e81fded5-e343-4c68-a087-5c35f3ebacf8" providerId="AD" clId="Web-{59A6326C-BBC9-A0C5-97B8-9BAE8DB67586}" dt="2025-08-08T15:11:06.643" v="18" actId="20577"/>
          <ac:spMkLst>
            <pc:docMk/>
            <pc:sldMk cId="0" sldId="262"/>
            <ac:spMk id="120" creationId="{00000000-0000-0000-0000-000000000000}"/>
          </ac:spMkLst>
        </pc:spChg>
      </pc:sldChg>
      <pc:sldChg chg="modSp">
        <pc:chgData name="Isabelle Vitoria Ramos Pedroso (LIS - CORP)" userId="S::00274058@grupopetropolis.com.br::e81fded5-e343-4c68-a087-5c35f3ebacf8" providerId="AD" clId="Web-{59A6326C-BBC9-A0C5-97B8-9BAE8DB67586}" dt="2025-08-08T15:11:14.050" v="20" actId="20577"/>
        <pc:sldMkLst>
          <pc:docMk/>
          <pc:sldMk cId="0" sldId="263"/>
        </pc:sldMkLst>
        <pc:spChg chg="mod">
          <ac:chgData name="Isabelle Vitoria Ramos Pedroso (LIS - CORP)" userId="S::00274058@grupopetropolis.com.br::e81fded5-e343-4c68-a087-5c35f3ebacf8" providerId="AD" clId="Web-{59A6326C-BBC9-A0C5-97B8-9BAE8DB67586}" dt="2025-08-08T15:11:14.050" v="20" actId="20577"/>
          <ac:spMkLst>
            <pc:docMk/>
            <pc:sldMk cId="0" sldId="263"/>
            <ac:spMk id="126" creationId="{00000000-0000-0000-0000-000000000000}"/>
          </ac:spMkLst>
        </pc:spChg>
      </pc:sldChg>
      <pc:sldChg chg="modSp">
        <pc:chgData name="Isabelle Vitoria Ramos Pedroso (LIS - CORP)" userId="S::00274058@grupopetropolis.com.br::e81fded5-e343-4c68-a087-5c35f3ebacf8" providerId="AD" clId="Web-{59A6326C-BBC9-A0C5-97B8-9BAE8DB67586}" dt="2025-08-08T15:11:27.098" v="22" actId="20577"/>
        <pc:sldMkLst>
          <pc:docMk/>
          <pc:sldMk cId="0" sldId="264"/>
        </pc:sldMkLst>
        <pc:spChg chg="mod">
          <ac:chgData name="Isabelle Vitoria Ramos Pedroso (LIS - CORP)" userId="S::00274058@grupopetropolis.com.br::e81fded5-e343-4c68-a087-5c35f3ebacf8" providerId="AD" clId="Web-{59A6326C-BBC9-A0C5-97B8-9BAE8DB67586}" dt="2025-08-08T15:11:27.098" v="22" actId="20577"/>
          <ac:spMkLst>
            <pc:docMk/>
            <pc:sldMk cId="0" sldId="264"/>
            <ac:spMk id="132" creationId="{00000000-0000-0000-0000-000000000000}"/>
          </ac:spMkLst>
        </pc:spChg>
      </pc:sldChg>
      <pc:sldChg chg="addSp delSp modSp">
        <pc:chgData name="Isabelle Vitoria Ramos Pedroso (LIS - CORP)" userId="S::00274058@grupopetropolis.com.br::e81fded5-e343-4c68-a087-5c35f3ebacf8" providerId="AD" clId="Web-{59A6326C-BBC9-A0C5-97B8-9BAE8DB67586}" dt="2025-08-08T15:12:09.100" v="29" actId="20577"/>
        <pc:sldMkLst>
          <pc:docMk/>
          <pc:sldMk cId="0" sldId="265"/>
        </pc:sldMkLst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2" creationId="{29DCF9DC-651E-E72E-C0C7-6427B7EE7D48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3" creationId="{274189CA-2D9E-7BF6-5C38-017E91B18E3F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4" creationId="{5BFEC52A-5B67-1267-F62A-30E06B0B13C0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5" creationId="{513553CC-9020-968F-51E9-C3381E2234BE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6" creationId="{10C94A98-CF53-CF78-5DF5-E5CEB1848FD2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7" creationId="{55F215A3-D211-8AD4-E706-A01E31626984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8" creationId="{306D0F64-1548-01AB-48DC-6DE849B7E339}"/>
          </ac:spMkLst>
        </pc:spChg>
        <pc:spChg chg="add">
          <ac:chgData name="Isabelle Vitoria Ramos Pedroso (LIS - CORP)" userId="S::00274058@grupopetropolis.com.br::e81fded5-e343-4c68-a087-5c35f3ebacf8" providerId="AD" clId="Web-{59A6326C-BBC9-A0C5-97B8-9BAE8DB67586}" dt="2025-08-08T15:11:48.130" v="25"/>
          <ac:spMkLst>
            <pc:docMk/>
            <pc:sldMk cId="0" sldId="265"/>
            <ac:spMk id="9" creationId="{67C718F4-A830-5CB1-6DED-CDDD7E6702C4}"/>
          </ac:spMkLst>
        </pc:spChg>
        <pc:spChg chg="add del mod">
          <ac:chgData name="Isabelle Vitoria Ramos Pedroso (LIS - CORP)" userId="S::00274058@grupopetropolis.com.br::e81fded5-e343-4c68-a087-5c35f3ebacf8" providerId="AD" clId="Web-{59A6326C-BBC9-A0C5-97B8-9BAE8DB67586}" dt="2025-08-08T15:11:57.646" v="28"/>
          <ac:spMkLst>
            <pc:docMk/>
            <pc:sldMk cId="0" sldId="265"/>
            <ac:spMk id="11" creationId="{46294BFD-269C-51F7-9C39-6160DBE15080}"/>
          </ac:spMkLst>
        </pc:spChg>
        <pc:spChg chg="add mod">
          <ac:chgData name="Isabelle Vitoria Ramos Pedroso (LIS - CORP)" userId="S::00274058@grupopetropolis.com.br::e81fded5-e343-4c68-a087-5c35f3ebacf8" providerId="AD" clId="Web-{59A6326C-BBC9-A0C5-97B8-9BAE8DB67586}" dt="2025-08-08T15:12:09.100" v="29" actId="20577"/>
          <ac:spMkLst>
            <pc:docMk/>
            <pc:sldMk cId="0" sldId="265"/>
            <ac:spMk id="12" creationId="{34ADBBFE-A647-02DD-81C1-22A9EE27FAC5}"/>
          </ac:spMkLst>
        </pc:spChg>
        <pc:spChg chg="mod">
          <ac:chgData name="Isabelle Vitoria Ramos Pedroso (LIS - CORP)" userId="S::00274058@grupopetropolis.com.br::e81fded5-e343-4c68-a087-5c35f3ebacf8" providerId="AD" clId="Web-{59A6326C-BBC9-A0C5-97B8-9BAE8DB67586}" dt="2025-08-08T15:11:31.879" v="24" actId="20577"/>
          <ac:spMkLst>
            <pc:docMk/>
            <pc:sldMk cId="0" sldId="265"/>
            <ac:spMk id="138" creationId="{00000000-0000-0000-0000-000000000000}"/>
          </ac:spMkLst>
        </pc:spChg>
        <pc:spChg chg="del">
          <ac:chgData name="Isabelle Vitoria Ramos Pedroso (LIS - CORP)" userId="S::00274058@grupopetropolis.com.br::e81fded5-e343-4c68-a087-5c35f3ebacf8" providerId="AD" clId="Web-{59A6326C-BBC9-A0C5-97B8-9BAE8DB67586}" dt="2025-08-08T15:11:51.380" v="26"/>
          <ac:spMkLst>
            <pc:docMk/>
            <pc:sldMk cId="0" sldId="265"/>
            <ac:spMk id="139" creationId="{00000000-0000-0000-0000-000000000000}"/>
          </ac:spMkLst>
        </pc:spChg>
      </pc:sldChg>
    </pc:docChg>
  </pc:docChgLst>
  <pc:docChgLst>
    <pc:chgData name="Milca Goncalves" userId="S::00203862@grupopetropolis.com.br::c7fee1af-a6be-487b-9026-f8e002ba52c9" providerId="AD" clId="Web-{90C5A2FF-51D9-DC57-CB1A-EE6E11B88BD4}"/>
    <pc:docChg chg="modSld">
      <pc:chgData name="Milca Goncalves" userId="S::00203862@grupopetropolis.com.br::c7fee1af-a6be-487b-9026-f8e002ba52c9" providerId="AD" clId="Web-{90C5A2FF-51D9-DC57-CB1A-EE6E11B88BD4}" dt="2025-08-07T20:59:15.953" v="2"/>
      <pc:docMkLst>
        <pc:docMk/>
      </pc:docMkLst>
      <pc:sldChg chg="addSp delSp">
        <pc:chgData name="Milca Goncalves" userId="S::00203862@grupopetropolis.com.br::c7fee1af-a6be-487b-9026-f8e002ba52c9" providerId="AD" clId="Web-{90C5A2FF-51D9-DC57-CB1A-EE6E11B88BD4}" dt="2025-08-07T20:59:15.953" v="2"/>
        <pc:sldMkLst>
          <pc:docMk/>
          <pc:sldMk cId="0" sldId="260"/>
        </pc:sldMkLst>
        <pc:picChg chg="add">
          <ac:chgData name="Milca Goncalves" userId="S::00203862@grupopetropolis.com.br::c7fee1af-a6be-487b-9026-f8e002ba52c9" providerId="AD" clId="Web-{90C5A2FF-51D9-DC57-CB1A-EE6E11B88BD4}" dt="2025-08-07T20:58:55.093" v="0"/>
          <ac:picMkLst>
            <pc:docMk/>
            <pc:sldMk cId="0" sldId="260"/>
            <ac:picMk id="3" creationId="{777003DC-CA0B-AE1C-4B0C-317170359799}"/>
          </ac:picMkLst>
        </pc:picChg>
        <pc:picChg chg="add">
          <ac:chgData name="Milca Goncalves" userId="S::00203862@grupopetropolis.com.br::c7fee1af-a6be-487b-9026-f8e002ba52c9" providerId="AD" clId="Web-{90C5A2FF-51D9-DC57-CB1A-EE6E11B88BD4}" dt="2025-08-07T20:58:55.093" v="0"/>
          <ac:picMkLst>
            <pc:docMk/>
            <pc:sldMk cId="0" sldId="260"/>
            <ac:picMk id="4" creationId="{A73B85BB-8A1C-CA74-4FAB-CA907AAD2AC7}"/>
          </ac:picMkLst>
        </pc:picChg>
        <pc:picChg chg="add">
          <ac:chgData name="Milca Goncalves" userId="S::00203862@grupopetropolis.com.br::c7fee1af-a6be-487b-9026-f8e002ba52c9" providerId="AD" clId="Web-{90C5A2FF-51D9-DC57-CB1A-EE6E11B88BD4}" dt="2025-08-07T20:58:55.093" v="0"/>
          <ac:picMkLst>
            <pc:docMk/>
            <pc:sldMk cId="0" sldId="260"/>
            <ac:picMk id="5" creationId="{C0D44B52-DB37-E41D-B9B2-CE7180661EF5}"/>
          </ac:picMkLst>
        </pc:picChg>
        <pc:cxnChg chg="add del">
          <ac:chgData name="Milca Goncalves" userId="S::00203862@grupopetropolis.com.br::c7fee1af-a6be-487b-9026-f8e002ba52c9" providerId="AD" clId="Web-{90C5A2FF-51D9-DC57-CB1A-EE6E11B88BD4}" dt="2025-08-07T20:59:15.953" v="2"/>
          <ac:cxnSpMkLst>
            <pc:docMk/>
            <pc:sldMk cId="0" sldId="260"/>
            <ac:cxnSpMk id="2" creationId="{12311D98-D861-02AE-6A21-C3407D8AC976}"/>
          </ac:cxnSpMkLst>
        </pc:cxnChg>
        <pc:cxnChg chg="add del">
          <ac:chgData name="Milca Goncalves" userId="S::00203862@grupopetropolis.com.br::c7fee1af-a6be-487b-9026-f8e002ba52c9" providerId="AD" clId="Web-{90C5A2FF-51D9-DC57-CB1A-EE6E11B88BD4}" dt="2025-08-07T20:59:13.515" v="1"/>
          <ac:cxnSpMkLst>
            <pc:docMk/>
            <pc:sldMk cId="0" sldId="260"/>
            <ac:cxnSpMk id="6" creationId="{8ABBFFE4-EA88-E1E1-480C-06BFCBC9633D}"/>
          </ac:cxnSpMkLst>
        </pc:cxnChg>
      </pc:sldChg>
    </pc:docChg>
  </pc:docChgLst>
  <pc:docChgLst>
    <pc:chgData name="Julia De Oliveira Lima (Lis - CORP)" userId="e2d82399-74ed-46ef-b287-37e4e347b2b1" providerId="ADAL" clId="{0CB2CD91-CA1E-46F3-A94C-87C81FB7221B}"/>
    <pc:docChg chg="undo custSel addSld delSld modSld sldOrd">
      <pc:chgData name="Julia De Oliveira Lima (Lis - CORP)" userId="e2d82399-74ed-46ef-b287-37e4e347b2b1" providerId="ADAL" clId="{0CB2CD91-CA1E-46F3-A94C-87C81FB7221B}" dt="2025-08-08T19:15:40.400" v="1263" actId="1076"/>
      <pc:docMkLst>
        <pc:docMk/>
      </pc:docMkLst>
      <pc:sldChg chg="del ord modNotes">
        <pc:chgData name="Julia De Oliveira Lima (Lis - CORP)" userId="e2d82399-74ed-46ef-b287-37e4e347b2b1" providerId="ADAL" clId="{0CB2CD91-CA1E-46F3-A94C-87C81FB7221B}" dt="2025-08-07T20:53:09.328" v="88" actId="47"/>
        <pc:sldMkLst>
          <pc:docMk/>
          <pc:sldMk cId="0" sldId="257"/>
        </pc:sldMkLst>
      </pc:sldChg>
      <pc:sldChg chg="del">
        <pc:chgData name="Julia De Oliveira Lima (Lis - CORP)" userId="e2d82399-74ed-46ef-b287-37e4e347b2b1" providerId="ADAL" clId="{0CB2CD91-CA1E-46F3-A94C-87C81FB7221B}" dt="2025-08-07T21:05:53.590" v="149" actId="47"/>
        <pc:sldMkLst>
          <pc:docMk/>
          <pc:sldMk cId="0" sldId="258"/>
        </pc:sldMkLst>
      </pc:sldChg>
      <pc:sldChg chg="addSp delSp modSp del mod">
        <pc:chgData name="Julia De Oliveira Lima (Lis - CORP)" userId="e2d82399-74ed-46ef-b287-37e4e347b2b1" providerId="ADAL" clId="{0CB2CD91-CA1E-46F3-A94C-87C81FB7221B}" dt="2025-08-08T13:57:15.266" v="456" actId="47"/>
        <pc:sldMkLst>
          <pc:docMk/>
          <pc:sldMk cId="0" sldId="259"/>
        </pc:sldMkLst>
        <pc:spChg chg="add mod">
          <ac:chgData name="Julia De Oliveira Lima (Lis - CORP)" userId="e2d82399-74ed-46ef-b287-37e4e347b2b1" providerId="ADAL" clId="{0CB2CD91-CA1E-46F3-A94C-87C81FB7221B}" dt="2025-08-08T13:42:53.209" v="399" actId="478"/>
          <ac:spMkLst>
            <pc:docMk/>
            <pc:sldMk cId="0" sldId="259"/>
            <ac:spMk id="3" creationId="{7BA0A34A-C737-69F3-4355-38A67C335525}"/>
          </ac:spMkLst>
        </pc:spChg>
        <pc:spChg chg="mod">
          <ac:chgData name="Julia De Oliveira Lima (Lis - CORP)" userId="e2d82399-74ed-46ef-b287-37e4e347b2b1" providerId="ADAL" clId="{0CB2CD91-CA1E-46F3-A94C-87C81FB7221B}" dt="2025-08-07T21:06:05.876" v="150" actId="6549"/>
          <ac:spMkLst>
            <pc:docMk/>
            <pc:sldMk cId="0" sldId="259"/>
            <ac:spMk id="102" creationId="{00000000-0000-0000-0000-000000000000}"/>
          </ac:spMkLst>
        </pc:spChg>
        <pc:spChg chg="del">
          <ac:chgData name="Julia De Oliveira Lima (Lis - CORP)" userId="e2d82399-74ed-46ef-b287-37e4e347b2b1" providerId="ADAL" clId="{0CB2CD91-CA1E-46F3-A94C-87C81FB7221B}" dt="2025-08-08T13:42:53.209" v="399" actId="478"/>
          <ac:spMkLst>
            <pc:docMk/>
            <pc:sldMk cId="0" sldId="259"/>
            <ac:spMk id="103" creationId="{00000000-0000-0000-0000-000000000000}"/>
          </ac:spMkLst>
        </pc:spChg>
      </pc:sldChg>
      <pc:sldChg chg="modSp del mod">
        <pc:chgData name="Julia De Oliveira Lima (Lis - CORP)" userId="e2d82399-74ed-46ef-b287-37e4e347b2b1" providerId="ADAL" clId="{0CB2CD91-CA1E-46F3-A94C-87C81FB7221B}" dt="2025-08-08T15:22:29.082" v="681" actId="47"/>
        <pc:sldMkLst>
          <pc:docMk/>
          <pc:sldMk cId="0" sldId="260"/>
        </pc:sldMkLst>
        <pc:spChg chg="mod">
          <ac:chgData name="Julia De Oliveira Lima (Lis - CORP)" userId="e2d82399-74ed-46ef-b287-37e4e347b2b1" providerId="ADAL" clId="{0CB2CD91-CA1E-46F3-A94C-87C81FB7221B}" dt="2025-08-08T14:04:06.654" v="458" actId="1076"/>
          <ac:spMkLst>
            <pc:docMk/>
            <pc:sldMk cId="0" sldId="260"/>
            <ac:spMk id="109" creationId="{00000000-0000-0000-0000-000000000000}"/>
          </ac:spMkLst>
        </pc:spChg>
      </pc:sldChg>
      <pc:sldChg chg="addSp delSp modSp mod">
        <pc:chgData name="Julia De Oliveira Lima (Lis - CORP)" userId="e2d82399-74ed-46ef-b287-37e4e347b2b1" providerId="ADAL" clId="{0CB2CD91-CA1E-46F3-A94C-87C81FB7221B}" dt="2025-08-08T15:58:14.051" v="898" actId="14861"/>
        <pc:sldMkLst>
          <pc:docMk/>
          <pc:sldMk cId="0" sldId="261"/>
        </pc:sldMkLst>
        <pc:spChg chg="mod">
          <ac:chgData name="Julia De Oliveira Lima (Lis - CORP)" userId="e2d82399-74ed-46ef-b287-37e4e347b2b1" providerId="ADAL" clId="{0CB2CD91-CA1E-46F3-A94C-87C81FB7221B}" dt="2025-08-08T15:35:41.453" v="735" actId="1076"/>
          <ac:spMkLst>
            <pc:docMk/>
            <pc:sldMk cId="0" sldId="261"/>
            <ac:spMk id="6" creationId="{67967C3B-0128-8C0F-1341-CD22F8B7C640}"/>
          </ac:spMkLst>
        </pc:spChg>
        <pc:spChg chg="mod">
          <ac:chgData name="Julia De Oliveira Lima (Lis - CORP)" userId="e2d82399-74ed-46ef-b287-37e4e347b2b1" providerId="ADAL" clId="{0CB2CD91-CA1E-46F3-A94C-87C81FB7221B}" dt="2025-08-08T15:46:25.969" v="795" actId="1076"/>
          <ac:spMkLst>
            <pc:docMk/>
            <pc:sldMk cId="0" sldId="261"/>
            <ac:spMk id="7" creationId="{EE66E920-A3A4-61EA-F395-037AAC7F7C82}"/>
          </ac:spMkLst>
        </pc:spChg>
        <pc:spChg chg="mod ord topLvl">
          <ac:chgData name="Julia De Oliveira Lima (Lis - CORP)" userId="e2d82399-74ed-46ef-b287-37e4e347b2b1" providerId="ADAL" clId="{0CB2CD91-CA1E-46F3-A94C-87C81FB7221B}" dt="2025-08-08T15:58:14.051" v="898" actId="14861"/>
          <ac:spMkLst>
            <pc:docMk/>
            <pc:sldMk cId="0" sldId="261"/>
            <ac:spMk id="8" creationId="{8F2BF846-4631-D39A-4DC6-D49C1CC62A44}"/>
          </ac:spMkLst>
        </pc:spChg>
        <pc:spChg chg="del mod topLvl">
          <ac:chgData name="Julia De Oliveira Lima (Lis - CORP)" userId="e2d82399-74ed-46ef-b287-37e4e347b2b1" providerId="ADAL" clId="{0CB2CD91-CA1E-46F3-A94C-87C81FB7221B}" dt="2025-08-08T15:35:03.705" v="723" actId="478"/>
          <ac:spMkLst>
            <pc:docMk/>
            <pc:sldMk cId="0" sldId="261"/>
            <ac:spMk id="9" creationId="{E25DB7F7-344A-1A1F-76DC-93EC6EEC7381}"/>
          </ac:spMkLst>
        </pc:spChg>
        <pc:spChg chg="del mod">
          <ac:chgData name="Julia De Oliveira Lima (Lis - CORP)" userId="e2d82399-74ed-46ef-b287-37e4e347b2b1" providerId="ADAL" clId="{0CB2CD91-CA1E-46F3-A94C-87C81FB7221B}" dt="2025-08-08T15:35:02.272" v="722" actId="478"/>
          <ac:spMkLst>
            <pc:docMk/>
            <pc:sldMk cId="0" sldId="261"/>
            <ac:spMk id="10" creationId="{861BB7F5-6A90-2C50-85E0-7F97DA6D6EC7}"/>
          </ac:spMkLst>
        </pc:spChg>
        <pc:spChg chg="add del mod ord">
          <ac:chgData name="Julia De Oliveira Lima (Lis - CORP)" userId="e2d82399-74ed-46ef-b287-37e4e347b2b1" providerId="ADAL" clId="{0CB2CD91-CA1E-46F3-A94C-87C81FB7221B}" dt="2025-08-08T15:35:47.767" v="737" actId="478"/>
          <ac:spMkLst>
            <pc:docMk/>
            <pc:sldMk cId="0" sldId="261"/>
            <ac:spMk id="11" creationId="{5C101AAA-B2FE-D99B-1A2F-432214401556}"/>
          </ac:spMkLst>
        </pc:spChg>
        <pc:spChg chg="add mod ord">
          <ac:chgData name="Julia De Oliveira Lima (Lis - CORP)" userId="e2d82399-74ed-46ef-b287-37e4e347b2b1" providerId="ADAL" clId="{0CB2CD91-CA1E-46F3-A94C-87C81FB7221B}" dt="2025-08-08T15:58:14.051" v="898" actId="14861"/>
          <ac:spMkLst>
            <pc:docMk/>
            <pc:sldMk cId="0" sldId="261"/>
            <ac:spMk id="12" creationId="{86B78B91-7331-6728-43B7-3E2148F48ABE}"/>
          </ac:spMkLst>
        </pc:spChg>
        <pc:spChg chg="add mod">
          <ac:chgData name="Julia De Oliveira Lima (Lis - CORP)" userId="e2d82399-74ed-46ef-b287-37e4e347b2b1" providerId="ADAL" clId="{0CB2CD91-CA1E-46F3-A94C-87C81FB7221B}" dt="2025-08-08T15:58:14.051" v="898" actId="14861"/>
          <ac:spMkLst>
            <pc:docMk/>
            <pc:sldMk cId="0" sldId="261"/>
            <ac:spMk id="13" creationId="{5A458D67-A601-42C6-4301-6865C9157476}"/>
          </ac:spMkLst>
        </pc:spChg>
        <pc:spChg chg="add mod">
          <ac:chgData name="Julia De Oliveira Lima (Lis - CORP)" userId="e2d82399-74ed-46ef-b287-37e4e347b2b1" providerId="ADAL" clId="{0CB2CD91-CA1E-46F3-A94C-87C81FB7221B}" dt="2025-08-08T15:46:11.075" v="791" actId="20577"/>
          <ac:spMkLst>
            <pc:docMk/>
            <pc:sldMk cId="0" sldId="261"/>
            <ac:spMk id="17" creationId="{D7F3BAC3-1357-AFFB-B286-7DDC84904B57}"/>
          </ac:spMkLst>
        </pc:spChg>
        <pc:grpChg chg="add del mod">
          <ac:chgData name="Julia De Oliveira Lima (Lis - CORP)" userId="e2d82399-74ed-46ef-b287-37e4e347b2b1" providerId="ADAL" clId="{0CB2CD91-CA1E-46F3-A94C-87C81FB7221B}" dt="2025-08-08T15:35:03.705" v="723" actId="478"/>
          <ac:grpSpMkLst>
            <pc:docMk/>
            <pc:sldMk cId="0" sldId="261"/>
            <ac:grpSpMk id="2" creationId="{D4B669AE-484A-9578-AF10-1433723C5CFB}"/>
          </ac:grpSpMkLst>
        </pc:grpChg>
        <pc:picChg chg="mod">
          <ac:chgData name="Julia De Oliveira Lima (Lis - CORP)" userId="e2d82399-74ed-46ef-b287-37e4e347b2b1" providerId="ADAL" clId="{0CB2CD91-CA1E-46F3-A94C-87C81FB7221B}" dt="2025-08-08T15:35:44.534" v="736" actId="1076"/>
          <ac:picMkLst>
            <pc:docMk/>
            <pc:sldMk cId="0" sldId="261"/>
            <ac:picMk id="4" creationId="{1BAF6466-E0D4-D521-8D02-B0BDB5F0D4C0}"/>
          </ac:picMkLst>
        </pc:picChg>
        <pc:picChg chg="del mod">
          <ac:chgData name="Julia De Oliveira Lima (Lis - CORP)" userId="e2d82399-74ed-46ef-b287-37e4e347b2b1" providerId="ADAL" clId="{0CB2CD91-CA1E-46F3-A94C-87C81FB7221B}" dt="2025-08-08T15:36:55.482" v="747" actId="478"/>
          <ac:picMkLst>
            <pc:docMk/>
            <pc:sldMk cId="0" sldId="261"/>
            <ac:picMk id="5" creationId="{9FFE4595-07F9-4AF8-E8ED-C0068501FC7E}"/>
          </ac:picMkLst>
        </pc:picChg>
        <pc:picChg chg="add del mod">
          <ac:chgData name="Julia De Oliveira Lima (Lis - CORP)" userId="e2d82399-74ed-46ef-b287-37e4e347b2b1" providerId="ADAL" clId="{0CB2CD91-CA1E-46F3-A94C-87C81FB7221B}" dt="2025-08-08T15:43:30.018" v="758" actId="478"/>
          <ac:picMkLst>
            <pc:docMk/>
            <pc:sldMk cId="0" sldId="261"/>
            <ac:picMk id="14" creationId="{4B01AA28-4603-847A-1490-AB4FBDEA20A5}"/>
          </ac:picMkLst>
        </pc:picChg>
        <pc:picChg chg="add mod">
          <ac:chgData name="Julia De Oliveira Lima (Lis - CORP)" userId="e2d82399-74ed-46ef-b287-37e4e347b2b1" providerId="ADAL" clId="{0CB2CD91-CA1E-46F3-A94C-87C81FB7221B}" dt="2025-08-08T15:43:43.874" v="765" actId="1076"/>
          <ac:picMkLst>
            <pc:docMk/>
            <pc:sldMk cId="0" sldId="261"/>
            <ac:picMk id="16" creationId="{02AE8775-9CB9-2761-2319-AA1E9E56A165}"/>
          </ac:picMkLst>
        </pc:picChg>
        <pc:picChg chg="add mod">
          <ac:chgData name="Julia De Oliveira Lima (Lis - CORP)" userId="e2d82399-74ed-46ef-b287-37e4e347b2b1" providerId="ADAL" clId="{0CB2CD91-CA1E-46F3-A94C-87C81FB7221B}" dt="2025-08-08T15:44:10.721" v="771" actId="1076"/>
          <ac:picMkLst>
            <pc:docMk/>
            <pc:sldMk cId="0" sldId="261"/>
            <ac:picMk id="1026" creationId="{C5C6FF02-8B21-639E-8EA7-AA2D628017BD}"/>
          </ac:picMkLst>
        </pc:picChg>
        <pc:picChg chg="add del">
          <ac:chgData name="Julia De Oliveira Lima (Lis - CORP)" userId="e2d82399-74ed-46ef-b287-37e4e347b2b1" providerId="ADAL" clId="{0CB2CD91-CA1E-46F3-A94C-87C81FB7221B}" dt="2025-08-08T15:40:51.262" v="755" actId="478"/>
          <ac:picMkLst>
            <pc:docMk/>
            <pc:sldMk cId="0" sldId="261"/>
            <ac:picMk id="1028" creationId="{850D9E29-8D8A-2E75-E153-D8AC28BD3B99}"/>
          </ac:picMkLst>
        </pc:picChg>
      </pc:sldChg>
      <pc:sldChg chg="addSp delSp modSp mod">
        <pc:chgData name="Julia De Oliveira Lima (Lis - CORP)" userId="e2d82399-74ed-46ef-b287-37e4e347b2b1" providerId="ADAL" clId="{0CB2CD91-CA1E-46F3-A94C-87C81FB7221B}" dt="2025-08-08T19:15:40.400" v="1263" actId="1076"/>
        <pc:sldMkLst>
          <pc:docMk/>
          <pc:sldMk cId="0" sldId="262"/>
        </pc:sldMkLst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2" creationId="{2A48179B-A53A-D2C8-CF6D-7F6299D8278C}"/>
          </ac:spMkLst>
        </pc:spChg>
        <pc:spChg chg="add mod">
          <ac:chgData name="Julia De Oliveira Lima (Lis - CORP)" userId="e2d82399-74ed-46ef-b287-37e4e347b2b1" providerId="ADAL" clId="{0CB2CD91-CA1E-46F3-A94C-87C81FB7221B}" dt="2025-08-08T19:15:40.400" v="1263" actId="1076"/>
          <ac:spMkLst>
            <pc:docMk/>
            <pc:sldMk cId="0" sldId="262"/>
            <ac:spMk id="3" creationId="{08EA31CE-3F91-423D-B50C-6DEC03CA6EDA}"/>
          </ac:spMkLst>
        </pc:spChg>
        <pc:spChg chg="add del mod">
          <ac:chgData name="Julia De Oliveira Lima (Lis - CORP)" userId="e2d82399-74ed-46ef-b287-37e4e347b2b1" providerId="ADAL" clId="{0CB2CD91-CA1E-46F3-A94C-87C81FB7221B}" dt="2025-08-08T15:27:13.713" v="719" actId="478"/>
          <ac:spMkLst>
            <pc:docMk/>
            <pc:sldMk cId="0" sldId="262"/>
            <ac:spMk id="3" creationId="{7C25BC76-7155-84FD-3704-94A5E88F101E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4" creationId="{5024FC40-7FB5-2E07-A7B4-E72B5AF18924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5" creationId="{91D0FA1D-950B-D98A-5189-45E834B133DC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6" creationId="{8C568229-8764-A18C-6A9E-2EDADD7BE206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7" creationId="{6D70F103-F524-BFBF-E79F-CC42470020AB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8" creationId="{B12EF8CA-9F82-6A55-4DDB-632C9514C1C0}"/>
          </ac:spMkLst>
        </pc:spChg>
        <pc:spChg chg="add mod">
          <ac:chgData name="Julia De Oliveira Lima (Lis - CORP)" userId="e2d82399-74ed-46ef-b287-37e4e347b2b1" providerId="ADAL" clId="{0CB2CD91-CA1E-46F3-A94C-87C81FB7221B}" dt="2025-08-08T19:15:08.207" v="1257" actId="1076"/>
          <ac:spMkLst>
            <pc:docMk/>
            <pc:sldMk cId="0" sldId="262"/>
            <ac:spMk id="9" creationId="{9129F0D4-4A2F-9AAB-FD3E-83A772B4A366}"/>
          </ac:spMkLst>
        </pc:spChg>
        <pc:spChg chg="mod">
          <ac:chgData name="Julia De Oliveira Lima (Lis - CORP)" userId="e2d82399-74ed-46ef-b287-37e4e347b2b1" providerId="ADAL" clId="{0CB2CD91-CA1E-46F3-A94C-87C81FB7221B}" dt="2025-08-08T19:14:46.503" v="1255" actId="1076"/>
          <ac:spMkLst>
            <pc:docMk/>
            <pc:sldMk cId="0" sldId="262"/>
            <ac:spMk id="120" creationId="{00000000-0000-0000-0000-000000000000}"/>
          </ac:spMkLst>
        </pc:spChg>
        <pc:spChg chg="del">
          <ac:chgData name="Julia De Oliveira Lima (Lis - CORP)" userId="e2d82399-74ed-46ef-b287-37e4e347b2b1" providerId="ADAL" clId="{0CB2CD91-CA1E-46F3-A94C-87C81FB7221B}" dt="2025-08-08T15:27:10.033" v="718" actId="478"/>
          <ac:spMkLst>
            <pc:docMk/>
            <pc:sldMk cId="0" sldId="262"/>
            <ac:spMk id="121" creationId="{00000000-0000-0000-0000-000000000000}"/>
          </ac:spMkLst>
        </pc:spChg>
        <pc:cxnChg chg="add mod">
          <ac:chgData name="Julia De Oliveira Lima (Lis - CORP)" userId="e2d82399-74ed-46ef-b287-37e4e347b2b1" providerId="ADAL" clId="{0CB2CD91-CA1E-46F3-A94C-87C81FB7221B}" dt="2025-08-08T19:15:08.207" v="1257" actId="1076"/>
          <ac:cxnSpMkLst>
            <pc:docMk/>
            <pc:sldMk cId="0" sldId="262"/>
            <ac:cxnSpMk id="11" creationId="{C16429F2-DEDA-E9D3-F7B6-C5D9E804689E}"/>
          </ac:cxnSpMkLst>
        </pc:cxnChg>
      </pc:sldChg>
      <pc:sldChg chg="addSp delSp modSp mod">
        <pc:chgData name="Julia De Oliveira Lima (Lis - CORP)" userId="e2d82399-74ed-46ef-b287-37e4e347b2b1" providerId="ADAL" clId="{0CB2CD91-CA1E-46F3-A94C-87C81FB7221B}" dt="2025-08-08T15:58:01.737" v="897" actId="14861"/>
        <pc:sldMkLst>
          <pc:docMk/>
          <pc:sldMk cId="0" sldId="263"/>
        </pc:sldMkLst>
        <pc:spChg chg="add del mod">
          <ac:chgData name="Julia De Oliveira Lima (Lis - CORP)" userId="e2d82399-74ed-46ef-b287-37e4e347b2b1" providerId="ADAL" clId="{0CB2CD91-CA1E-46F3-A94C-87C81FB7221B}" dt="2025-08-08T15:47:15.209" v="799" actId="478"/>
          <ac:spMkLst>
            <pc:docMk/>
            <pc:sldMk cId="0" sldId="263"/>
            <ac:spMk id="3" creationId="{EA8D31BB-80B8-D97B-A471-C17412A4D97E}"/>
          </ac:spMkLst>
        </pc:spChg>
        <pc:spChg chg="add mod">
          <ac:chgData name="Julia De Oliveira Lima (Lis - CORP)" userId="e2d82399-74ed-46ef-b287-37e4e347b2b1" providerId="ADAL" clId="{0CB2CD91-CA1E-46F3-A94C-87C81FB7221B}" dt="2025-08-08T15:58:01.737" v="897" actId="14861"/>
          <ac:spMkLst>
            <pc:docMk/>
            <pc:sldMk cId="0" sldId="263"/>
            <ac:spMk id="4" creationId="{0B788C5C-38B6-DDDD-C7E7-233FBEF24FA2}"/>
          </ac:spMkLst>
        </pc:spChg>
        <pc:spChg chg="add del mod">
          <ac:chgData name="Julia De Oliveira Lima (Lis - CORP)" userId="e2d82399-74ed-46ef-b287-37e4e347b2b1" providerId="ADAL" clId="{0CB2CD91-CA1E-46F3-A94C-87C81FB7221B}" dt="2025-08-08T15:50:29.855" v="838" actId="478"/>
          <ac:spMkLst>
            <pc:docMk/>
            <pc:sldMk cId="0" sldId="263"/>
            <ac:spMk id="5" creationId="{089A6CF6-D865-2D7F-6DC9-7BDCA78082CF}"/>
          </ac:spMkLst>
        </pc:spChg>
        <pc:spChg chg="add mod">
          <ac:chgData name="Julia De Oliveira Lima (Lis - CORP)" userId="e2d82399-74ed-46ef-b287-37e4e347b2b1" providerId="ADAL" clId="{0CB2CD91-CA1E-46F3-A94C-87C81FB7221B}" dt="2025-08-08T15:52:32.924" v="855" actId="1076"/>
          <ac:spMkLst>
            <pc:docMk/>
            <pc:sldMk cId="0" sldId="263"/>
            <ac:spMk id="7" creationId="{C8C3C002-C5E9-4A85-58CF-59DDB6F42D1B}"/>
          </ac:spMkLst>
        </pc:spChg>
        <pc:spChg chg="add mod">
          <ac:chgData name="Julia De Oliveira Lima (Lis - CORP)" userId="e2d82399-74ed-46ef-b287-37e4e347b2b1" providerId="ADAL" clId="{0CB2CD91-CA1E-46F3-A94C-87C81FB7221B}" dt="2025-08-08T15:52:32.924" v="855" actId="1076"/>
          <ac:spMkLst>
            <pc:docMk/>
            <pc:sldMk cId="0" sldId="263"/>
            <ac:spMk id="9" creationId="{ACF7B8D1-6382-9504-685D-35789C9C4862}"/>
          </ac:spMkLst>
        </pc:spChg>
        <pc:spChg chg="add mod">
          <ac:chgData name="Julia De Oliveira Lima (Lis - CORP)" userId="e2d82399-74ed-46ef-b287-37e4e347b2b1" providerId="ADAL" clId="{0CB2CD91-CA1E-46F3-A94C-87C81FB7221B}" dt="2025-08-08T15:58:01.737" v="897" actId="14861"/>
          <ac:spMkLst>
            <pc:docMk/>
            <pc:sldMk cId="0" sldId="263"/>
            <ac:spMk id="10" creationId="{3F3C0082-FC5A-A2DC-ED07-6BFFA3F9E815}"/>
          </ac:spMkLst>
        </pc:spChg>
        <pc:spChg chg="add mod">
          <ac:chgData name="Julia De Oliveira Lima (Lis - CORP)" userId="e2d82399-74ed-46ef-b287-37e4e347b2b1" providerId="ADAL" clId="{0CB2CD91-CA1E-46F3-A94C-87C81FB7221B}" dt="2025-08-08T15:52:42.617" v="856" actId="1076"/>
          <ac:spMkLst>
            <pc:docMk/>
            <pc:sldMk cId="0" sldId="263"/>
            <ac:spMk id="11" creationId="{7662A2E7-5384-D02C-C571-97BC515408D3}"/>
          </ac:spMkLst>
        </pc:spChg>
        <pc:spChg chg="add mod">
          <ac:chgData name="Julia De Oliveira Lima (Lis - CORP)" userId="e2d82399-74ed-46ef-b287-37e4e347b2b1" providerId="ADAL" clId="{0CB2CD91-CA1E-46F3-A94C-87C81FB7221B}" dt="2025-08-08T15:52:42.617" v="856" actId="1076"/>
          <ac:spMkLst>
            <pc:docMk/>
            <pc:sldMk cId="0" sldId="263"/>
            <ac:spMk id="12" creationId="{332F8E55-9A06-EC77-6984-719F49575736}"/>
          </ac:spMkLst>
        </pc:spChg>
        <pc:spChg chg="del">
          <ac:chgData name="Julia De Oliveira Lima (Lis - CORP)" userId="e2d82399-74ed-46ef-b287-37e4e347b2b1" providerId="ADAL" clId="{0CB2CD91-CA1E-46F3-A94C-87C81FB7221B}" dt="2025-08-08T15:47:12.297" v="798" actId="478"/>
          <ac:spMkLst>
            <pc:docMk/>
            <pc:sldMk cId="0" sldId="263"/>
            <ac:spMk id="127" creationId="{00000000-0000-0000-0000-000000000000}"/>
          </ac:spMkLst>
        </pc:spChg>
        <pc:cxnChg chg="add mod">
          <ac:chgData name="Julia De Oliveira Lima (Lis - CORP)" userId="e2d82399-74ed-46ef-b287-37e4e347b2b1" providerId="ADAL" clId="{0CB2CD91-CA1E-46F3-A94C-87C81FB7221B}" dt="2025-08-08T15:52:57.479" v="858" actId="208"/>
          <ac:cxnSpMkLst>
            <pc:docMk/>
            <pc:sldMk cId="0" sldId="263"/>
            <ac:cxnSpMk id="14" creationId="{6C3AC27E-56A9-9C63-F3F6-B7C13A961D9A}"/>
          </ac:cxnSpMkLst>
        </pc:cxnChg>
      </pc:sldChg>
      <pc:sldChg chg="addSp delSp modSp del mod">
        <pc:chgData name="Julia De Oliveira Lima (Lis - CORP)" userId="e2d82399-74ed-46ef-b287-37e4e347b2b1" providerId="ADAL" clId="{0CB2CD91-CA1E-46F3-A94C-87C81FB7221B}" dt="2025-08-08T15:56:28.679" v="896" actId="47"/>
        <pc:sldMkLst>
          <pc:docMk/>
          <pc:sldMk cId="0" sldId="264"/>
        </pc:sldMkLst>
        <pc:spChg chg="add del mod">
          <ac:chgData name="Julia De Oliveira Lima (Lis - CORP)" userId="e2d82399-74ed-46ef-b287-37e4e347b2b1" providerId="ADAL" clId="{0CB2CD91-CA1E-46F3-A94C-87C81FB7221B}" dt="2025-08-08T15:54:04.078" v="860" actId="478"/>
          <ac:spMkLst>
            <pc:docMk/>
            <pc:sldMk cId="0" sldId="264"/>
            <ac:spMk id="3" creationId="{413D2F12-F484-FF5A-AF79-027B1F146B7A}"/>
          </ac:spMkLst>
        </pc:spChg>
        <pc:spChg chg="add del">
          <ac:chgData name="Julia De Oliveira Lima (Lis - CORP)" userId="e2d82399-74ed-46ef-b287-37e4e347b2b1" providerId="ADAL" clId="{0CB2CD91-CA1E-46F3-A94C-87C81FB7221B}" dt="2025-08-08T15:54:04.078" v="860" actId="478"/>
          <ac:spMkLst>
            <pc:docMk/>
            <pc:sldMk cId="0" sldId="264"/>
            <ac:spMk id="133" creationId="{00000000-0000-0000-0000-000000000000}"/>
          </ac:spMkLst>
        </pc:spChg>
      </pc:sldChg>
      <pc:sldChg chg="delSp mod">
        <pc:chgData name="Julia De Oliveira Lima (Lis - CORP)" userId="e2d82399-74ed-46ef-b287-37e4e347b2b1" providerId="ADAL" clId="{0CB2CD91-CA1E-46F3-A94C-87C81FB7221B}" dt="2025-08-08T15:59:58.308" v="899" actId="478"/>
        <pc:sldMkLst>
          <pc:docMk/>
          <pc:sldMk cId="0" sldId="265"/>
        </pc:sldMkLst>
        <pc:spChg chg="del">
          <ac:chgData name="Julia De Oliveira Lima (Lis - CORP)" userId="e2d82399-74ed-46ef-b287-37e4e347b2b1" providerId="ADAL" clId="{0CB2CD91-CA1E-46F3-A94C-87C81FB7221B}" dt="2025-08-08T15:59:58.308" v="899" actId="478"/>
          <ac:spMkLst>
            <pc:docMk/>
            <pc:sldMk cId="0" sldId="265"/>
            <ac:spMk id="12" creationId="{34ADBBFE-A647-02DD-81C1-22A9EE27FAC5}"/>
          </ac:spMkLst>
        </pc:spChg>
      </pc:sldChg>
      <pc:sldChg chg="add">
        <pc:chgData name="Julia De Oliveira Lima (Lis - CORP)" userId="e2d82399-74ed-46ef-b287-37e4e347b2b1" providerId="ADAL" clId="{0CB2CD91-CA1E-46F3-A94C-87C81FB7221B}" dt="2025-08-07T19:40:23.477" v="1"/>
        <pc:sldMkLst>
          <pc:docMk/>
          <pc:sldMk cId="2347699332" sldId="267"/>
        </pc:sldMkLst>
      </pc:sldChg>
      <pc:sldChg chg="addSp delSp modSp add mod">
        <pc:chgData name="Julia De Oliveira Lima (Lis - CORP)" userId="e2d82399-74ed-46ef-b287-37e4e347b2b1" providerId="ADAL" clId="{0CB2CD91-CA1E-46F3-A94C-87C81FB7221B}" dt="2025-08-08T15:17:17.031" v="628" actId="207"/>
        <pc:sldMkLst>
          <pc:docMk/>
          <pc:sldMk cId="2042049606" sldId="268"/>
        </pc:sldMkLst>
        <pc:spChg chg="add mod">
          <ac:chgData name="Julia De Oliveira Lima (Lis - CORP)" userId="e2d82399-74ed-46ef-b287-37e4e347b2b1" providerId="ADAL" clId="{0CB2CD91-CA1E-46F3-A94C-87C81FB7221B}" dt="2025-08-08T13:18:55.654" v="395" actId="14861"/>
          <ac:spMkLst>
            <pc:docMk/>
            <pc:sldMk cId="2042049606" sldId="268"/>
            <ac:spMk id="2" creationId="{2F9F5CE9-879A-5F82-BBD4-6FFD50C26855}"/>
          </ac:spMkLst>
        </pc:spChg>
        <pc:spChg chg="add mod">
          <ac:chgData name="Julia De Oliveira Lima (Lis - CORP)" userId="e2d82399-74ed-46ef-b287-37e4e347b2b1" providerId="ADAL" clId="{0CB2CD91-CA1E-46F3-A94C-87C81FB7221B}" dt="2025-08-08T13:04:10.740" v="265" actId="1076"/>
          <ac:spMkLst>
            <pc:docMk/>
            <pc:sldMk cId="2042049606" sldId="268"/>
            <ac:spMk id="3" creationId="{212FC229-CBF1-DCEC-936D-E3AEA2D0146A}"/>
          </ac:spMkLst>
        </pc:spChg>
        <pc:spChg chg="add mod">
          <ac:chgData name="Julia De Oliveira Lima (Lis - CORP)" userId="e2d82399-74ed-46ef-b287-37e4e347b2b1" providerId="ADAL" clId="{0CB2CD91-CA1E-46F3-A94C-87C81FB7221B}" dt="2025-08-08T15:17:17.031" v="628" actId="207"/>
          <ac:spMkLst>
            <pc:docMk/>
            <pc:sldMk cId="2042049606" sldId="268"/>
            <ac:spMk id="4" creationId="{A96F9664-C74B-F5FE-A5DA-3D5BB01A6F83}"/>
          </ac:spMkLst>
        </pc:spChg>
        <pc:spChg chg="add del mod">
          <ac:chgData name="Julia De Oliveira Lima (Lis - CORP)" userId="e2d82399-74ed-46ef-b287-37e4e347b2b1" providerId="ADAL" clId="{0CB2CD91-CA1E-46F3-A94C-87C81FB7221B}" dt="2025-08-07T20:52:26.890" v="85" actId="478"/>
          <ac:spMkLst>
            <pc:docMk/>
            <pc:sldMk cId="2042049606" sldId="268"/>
            <ac:spMk id="5" creationId="{9A1C2C08-7933-46F7-0731-AA2377238D74}"/>
          </ac:spMkLst>
        </pc:spChg>
        <pc:spChg chg="add mod">
          <ac:chgData name="Julia De Oliveira Lima (Lis - CORP)" userId="e2d82399-74ed-46ef-b287-37e4e347b2b1" providerId="ADAL" clId="{0CB2CD91-CA1E-46F3-A94C-87C81FB7221B}" dt="2025-08-08T15:17:17.031" v="628" actId="207"/>
          <ac:spMkLst>
            <pc:docMk/>
            <pc:sldMk cId="2042049606" sldId="268"/>
            <ac:spMk id="5" creationId="{CBDAFADC-84E6-AE86-B9C1-A4BD40936EE3}"/>
          </ac:spMkLst>
        </pc:spChg>
        <pc:spChg chg="mod">
          <ac:chgData name="Julia De Oliveira Lima (Lis - CORP)" userId="e2d82399-74ed-46ef-b287-37e4e347b2b1" providerId="ADAL" clId="{0CB2CD91-CA1E-46F3-A94C-87C81FB7221B}" dt="2025-08-08T14:46:51.061" v="586" actId="2711"/>
          <ac:spMkLst>
            <pc:docMk/>
            <pc:sldMk cId="2042049606" sldId="268"/>
            <ac:spMk id="6" creationId="{5D877B68-823A-F1BE-7A9E-55F75422E1EF}"/>
          </ac:spMkLst>
        </pc:spChg>
        <pc:spChg chg="del mod">
          <ac:chgData name="Julia De Oliveira Lima (Lis - CORP)" userId="e2d82399-74ed-46ef-b287-37e4e347b2b1" providerId="ADAL" clId="{0CB2CD91-CA1E-46F3-A94C-87C81FB7221B}" dt="2025-08-08T12:04:59.335" v="156" actId="478"/>
          <ac:spMkLst>
            <pc:docMk/>
            <pc:sldMk cId="2042049606" sldId="268"/>
            <ac:spMk id="7" creationId="{DB2BC1C9-E1A9-CCDB-3F9F-11966E7A58B5}"/>
          </ac:spMkLst>
        </pc:spChg>
        <pc:spChg chg="add mod">
          <ac:chgData name="Julia De Oliveira Lima (Lis - CORP)" userId="e2d82399-74ed-46ef-b287-37e4e347b2b1" providerId="ADAL" clId="{0CB2CD91-CA1E-46F3-A94C-87C81FB7221B}" dt="2025-08-08T13:19:03.443" v="396" actId="14861"/>
          <ac:spMkLst>
            <pc:docMk/>
            <pc:sldMk cId="2042049606" sldId="268"/>
            <ac:spMk id="8" creationId="{002634B0-9F21-B0B6-3A6C-ED3BC8C22D86}"/>
          </ac:spMkLst>
        </pc:spChg>
        <pc:spChg chg="mod">
          <ac:chgData name="Julia De Oliveira Lima (Lis - CORP)" userId="e2d82399-74ed-46ef-b287-37e4e347b2b1" providerId="ADAL" clId="{0CB2CD91-CA1E-46F3-A94C-87C81FB7221B}" dt="2025-08-08T13:08:24.054" v="289" actId="1076"/>
          <ac:spMkLst>
            <pc:docMk/>
            <pc:sldMk cId="2042049606" sldId="268"/>
            <ac:spMk id="10" creationId="{5A3128B3-4B0D-759E-B3BC-274B8AF757F2}"/>
          </ac:spMkLst>
        </pc:spChg>
        <pc:spChg chg="mod">
          <ac:chgData name="Julia De Oliveira Lima (Lis - CORP)" userId="e2d82399-74ed-46ef-b287-37e4e347b2b1" providerId="ADAL" clId="{0CB2CD91-CA1E-46F3-A94C-87C81FB7221B}" dt="2025-08-08T13:04:22.061" v="266" actId="1076"/>
          <ac:spMkLst>
            <pc:docMk/>
            <pc:sldMk cId="2042049606" sldId="268"/>
            <ac:spMk id="11" creationId="{F47F4971-F88D-73A8-9A41-5D8B091E1B9F}"/>
          </ac:spMkLst>
        </pc:spChg>
        <pc:spChg chg="mod">
          <ac:chgData name="Julia De Oliveira Lima (Lis - CORP)" userId="e2d82399-74ed-46ef-b287-37e4e347b2b1" providerId="ADAL" clId="{0CB2CD91-CA1E-46F3-A94C-87C81FB7221B}" dt="2025-08-08T13:08:24.054" v="289" actId="1076"/>
          <ac:spMkLst>
            <pc:docMk/>
            <pc:sldMk cId="2042049606" sldId="268"/>
            <ac:spMk id="12" creationId="{1AF71D57-3BA8-0CF8-0223-CFC53EFC61FA}"/>
          </ac:spMkLst>
        </pc:spChg>
        <pc:spChg chg="add mod">
          <ac:chgData name="Julia De Oliveira Lima (Lis - CORP)" userId="e2d82399-74ed-46ef-b287-37e4e347b2b1" providerId="ADAL" clId="{0CB2CD91-CA1E-46F3-A94C-87C81FB7221B}" dt="2025-08-08T13:07:23.443" v="269" actId="20577"/>
          <ac:spMkLst>
            <pc:docMk/>
            <pc:sldMk cId="2042049606" sldId="268"/>
            <ac:spMk id="13" creationId="{01BD5DB3-2388-5F4F-0EB1-20A23FE65C43}"/>
          </ac:spMkLst>
        </pc:spChg>
        <pc:spChg chg="del">
          <ac:chgData name="Julia De Oliveira Lima (Lis - CORP)" userId="e2d82399-74ed-46ef-b287-37e4e347b2b1" providerId="ADAL" clId="{0CB2CD91-CA1E-46F3-A94C-87C81FB7221B}" dt="2025-08-07T20:23:16.101" v="49" actId="478"/>
          <ac:spMkLst>
            <pc:docMk/>
            <pc:sldMk cId="2042049606" sldId="268"/>
            <ac:spMk id="13" creationId="{235CB06F-06C5-8E1E-4451-96435E01CCDC}"/>
          </ac:spMkLst>
        </pc:spChg>
        <pc:spChg chg="add mod">
          <ac:chgData name="Julia De Oliveira Lima (Lis - CORP)" userId="e2d82399-74ed-46ef-b287-37e4e347b2b1" providerId="ADAL" clId="{0CB2CD91-CA1E-46F3-A94C-87C81FB7221B}" dt="2025-08-08T13:08:24.054" v="289" actId="1076"/>
          <ac:spMkLst>
            <pc:docMk/>
            <pc:sldMk cId="2042049606" sldId="268"/>
            <ac:spMk id="15" creationId="{625D5312-E994-AF48-E1DA-7D915E3C7F6A}"/>
          </ac:spMkLst>
        </pc:spChg>
        <pc:spChg chg="add mod">
          <ac:chgData name="Julia De Oliveira Lima (Lis - CORP)" userId="e2d82399-74ed-46ef-b287-37e4e347b2b1" providerId="ADAL" clId="{0CB2CD91-CA1E-46F3-A94C-87C81FB7221B}" dt="2025-08-08T13:08:58.471" v="309" actId="12"/>
          <ac:spMkLst>
            <pc:docMk/>
            <pc:sldMk cId="2042049606" sldId="268"/>
            <ac:spMk id="17" creationId="{0E1F7D27-BB7A-5AA0-3BA1-6525E053162F}"/>
          </ac:spMkLst>
        </pc:spChg>
        <pc:spChg chg="add mod">
          <ac:chgData name="Julia De Oliveira Lima (Lis - CORP)" userId="e2d82399-74ed-46ef-b287-37e4e347b2b1" providerId="ADAL" clId="{0CB2CD91-CA1E-46F3-A94C-87C81FB7221B}" dt="2025-08-08T13:09:43.508" v="361" actId="12"/>
          <ac:spMkLst>
            <pc:docMk/>
            <pc:sldMk cId="2042049606" sldId="268"/>
            <ac:spMk id="19" creationId="{5D447DC2-4BF4-1844-5035-532B4D9D5BB1}"/>
          </ac:spMkLst>
        </pc:spChg>
        <pc:picChg chg="mod ord">
          <ac:chgData name="Julia De Oliveira Lima (Lis - CORP)" userId="e2d82399-74ed-46ef-b287-37e4e347b2b1" providerId="ADAL" clId="{0CB2CD91-CA1E-46F3-A94C-87C81FB7221B}" dt="2025-08-08T13:17:33.834" v="382" actId="1076"/>
          <ac:picMkLst>
            <pc:docMk/>
            <pc:sldMk cId="2042049606" sldId="268"/>
            <ac:picMk id="20" creationId="{7106FB85-D772-DE9D-18EA-F4F307DAD4C1}"/>
          </ac:picMkLst>
        </pc:picChg>
        <pc:picChg chg="mod ord">
          <ac:chgData name="Julia De Oliveira Lima (Lis - CORP)" userId="e2d82399-74ed-46ef-b287-37e4e347b2b1" providerId="ADAL" clId="{0CB2CD91-CA1E-46F3-A94C-87C81FB7221B}" dt="2025-08-08T13:17:48.818" v="386" actId="1076"/>
          <ac:picMkLst>
            <pc:docMk/>
            <pc:sldMk cId="2042049606" sldId="268"/>
            <ac:picMk id="22" creationId="{AC009068-3210-E0FC-6518-B2A8279F5AE4}"/>
          </ac:picMkLst>
        </pc:picChg>
        <pc:picChg chg="mod ord">
          <ac:chgData name="Julia De Oliveira Lima (Lis - CORP)" userId="e2d82399-74ed-46ef-b287-37e4e347b2b1" providerId="ADAL" clId="{0CB2CD91-CA1E-46F3-A94C-87C81FB7221B}" dt="2025-08-08T13:18:08.739" v="388" actId="1076"/>
          <ac:picMkLst>
            <pc:docMk/>
            <pc:sldMk cId="2042049606" sldId="268"/>
            <ac:picMk id="24" creationId="{D3E2E507-3C8C-FD74-88B7-741CA278D5A4}"/>
          </ac:picMkLst>
        </pc:picChg>
        <pc:picChg chg="mod ord">
          <ac:chgData name="Julia De Oliveira Lima (Lis - CORP)" userId="e2d82399-74ed-46ef-b287-37e4e347b2b1" providerId="ADAL" clId="{0CB2CD91-CA1E-46F3-A94C-87C81FB7221B}" dt="2025-08-08T13:18:34.139" v="394" actId="1076"/>
          <ac:picMkLst>
            <pc:docMk/>
            <pc:sldMk cId="2042049606" sldId="268"/>
            <ac:picMk id="26" creationId="{2A298056-9A59-6F25-F35C-1F60E16BEBA8}"/>
          </ac:picMkLst>
        </pc:picChg>
        <pc:picChg chg="del">
          <ac:chgData name="Julia De Oliveira Lima (Lis - CORP)" userId="e2d82399-74ed-46ef-b287-37e4e347b2b1" providerId="ADAL" clId="{0CB2CD91-CA1E-46F3-A94C-87C81FB7221B}" dt="2025-08-07T20:23:14.905" v="48" actId="478"/>
          <ac:picMkLst>
            <pc:docMk/>
            <pc:sldMk cId="2042049606" sldId="268"/>
            <ac:picMk id="28" creationId="{F5229E7B-DE60-C143-136C-88D2FFD4A241}"/>
          </ac:picMkLst>
        </pc:picChg>
      </pc:sldChg>
      <pc:sldChg chg="modSp add mod">
        <pc:chgData name="Julia De Oliveira Lima (Lis - CORP)" userId="e2d82399-74ed-46ef-b287-37e4e347b2b1" providerId="ADAL" clId="{0CB2CD91-CA1E-46F3-A94C-87C81FB7221B}" dt="2025-08-08T13:42:14.558" v="397" actId="1076"/>
        <pc:sldMkLst>
          <pc:docMk/>
          <pc:sldMk cId="380956802" sldId="269"/>
        </pc:sldMkLst>
        <pc:spChg chg="mod">
          <ac:chgData name="Julia De Oliveira Lima (Lis - CORP)" userId="e2d82399-74ed-46ef-b287-37e4e347b2b1" providerId="ADAL" clId="{0CB2CD91-CA1E-46F3-A94C-87C81FB7221B}" dt="2025-08-08T13:42:14.558" v="397" actId="1076"/>
          <ac:spMkLst>
            <pc:docMk/>
            <pc:sldMk cId="380956802" sldId="269"/>
            <ac:spMk id="3" creationId="{376F69B9-9869-2781-3D9B-D71EC1E1473D}"/>
          </ac:spMkLst>
        </pc:spChg>
      </pc:sldChg>
      <pc:sldChg chg="add del">
        <pc:chgData name="Julia De Oliveira Lima (Lis - CORP)" userId="e2d82399-74ed-46ef-b287-37e4e347b2b1" providerId="ADAL" clId="{0CB2CD91-CA1E-46F3-A94C-87C81FB7221B}" dt="2025-08-08T13:57:13.880" v="455" actId="47"/>
        <pc:sldMkLst>
          <pc:docMk/>
          <pc:sldMk cId="3335983028" sldId="270"/>
        </pc:sldMkLst>
      </pc:sldChg>
      <pc:sldChg chg="modSp new mod">
        <pc:chgData name="Julia De Oliveira Lima (Lis - CORP)" userId="e2d82399-74ed-46ef-b287-37e4e347b2b1" providerId="ADAL" clId="{0CB2CD91-CA1E-46F3-A94C-87C81FB7221B}" dt="2025-08-08T13:56:16.640" v="454" actId="113"/>
        <pc:sldMkLst>
          <pc:docMk/>
          <pc:sldMk cId="3330016761" sldId="271"/>
        </pc:sldMkLst>
        <pc:spChg chg="mod">
          <ac:chgData name="Julia De Oliveira Lima (Lis - CORP)" userId="e2d82399-74ed-46ef-b287-37e4e347b2b1" providerId="ADAL" clId="{0CB2CD91-CA1E-46F3-A94C-87C81FB7221B}" dt="2025-08-08T13:44:00.075" v="402" actId="27636"/>
          <ac:spMkLst>
            <pc:docMk/>
            <pc:sldMk cId="3330016761" sldId="271"/>
            <ac:spMk id="2" creationId="{D8000346-BBD7-273B-8626-6EAB0280EDF5}"/>
          </ac:spMkLst>
        </pc:spChg>
        <pc:spChg chg="mod">
          <ac:chgData name="Julia De Oliveira Lima (Lis - CORP)" userId="e2d82399-74ed-46ef-b287-37e4e347b2b1" providerId="ADAL" clId="{0CB2CD91-CA1E-46F3-A94C-87C81FB7221B}" dt="2025-08-08T13:45:53.146" v="416" actId="948"/>
          <ac:spMkLst>
            <pc:docMk/>
            <pc:sldMk cId="3330016761" sldId="271"/>
            <ac:spMk id="3" creationId="{4776E4F3-8C7C-A4C5-043B-44E52E9C70C0}"/>
          </ac:spMkLst>
        </pc:spChg>
        <pc:spChg chg="mod">
          <ac:chgData name="Julia De Oliveira Lima (Lis - CORP)" userId="e2d82399-74ed-46ef-b287-37e4e347b2b1" providerId="ADAL" clId="{0CB2CD91-CA1E-46F3-A94C-87C81FB7221B}" dt="2025-08-08T13:56:16.640" v="454" actId="113"/>
          <ac:spMkLst>
            <pc:docMk/>
            <pc:sldMk cId="3330016761" sldId="271"/>
            <ac:spMk id="4" creationId="{3E762413-E85C-FEDF-9119-BF004A4DBE36}"/>
          </ac:spMkLst>
        </pc:spChg>
      </pc:sldChg>
      <pc:sldChg chg="addSp delSp modSp add mod ord">
        <pc:chgData name="Julia De Oliveira Lima (Lis - CORP)" userId="e2d82399-74ed-46ef-b287-37e4e347b2b1" providerId="ADAL" clId="{0CB2CD91-CA1E-46F3-A94C-87C81FB7221B}" dt="2025-08-08T17:43:50.231" v="933" actId="1076"/>
        <pc:sldMkLst>
          <pc:docMk/>
          <pc:sldMk cId="1178452360" sldId="272"/>
        </pc:sldMkLst>
        <pc:spChg chg="add del mod">
          <ac:chgData name="Julia De Oliveira Lima (Lis - CORP)" userId="e2d82399-74ed-46ef-b287-37e4e347b2b1" providerId="ADAL" clId="{0CB2CD91-CA1E-46F3-A94C-87C81FB7221B}" dt="2025-08-08T14:04:14.063" v="461" actId="478"/>
          <ac:spMkLst>
            <pc:docMk/>
            <pc:sldMk cId="1178452360" sldId="272"/>
            <ac:spMk id="6" creationId="{12440119-4EC1-85DB-E03A-73C64997C655}"/>
          </ac:spMkLst>
        </pc:spChg>
        <pc:spChg chg="add del mod">
          <ac:chgData name="Julia De Oliveira Lima (Lis - CORP)" userId="e2d82399-74ed-46ef-b287-37e4e347b2b1" providerId="ADAL" clId="{0CB2CD91-CA1E-46F3-A94C-87C81FB7221B}" dt="2025-08-08T14:18:44.787" v="475" actId="478"/>
          <ac:spMkLst>
            <pc:docMk/>
            <pc:sldMk cId="1178452360" sldId="272"/>
            <ac:spMk id="7" creationId="{F1A7262D-BFBF-7283-25F4-F15E194B0B0F}"/>
          </ac:spMkLst>
        </pc:spChg>
        <pc:spChg chg="add del mod">
          <ac:chgData name="Julia De Oliveira Lima (Lis - CORP)" userId="e2d82399-74ed-46ef-b287-37e4e347b2b1" providerId="ADAL" clId="{0CB2CD91-CA1E-46F3-A94C-87C81FB7221B}" dt="2025-08-08T14:18:45.609" v="476" actId="478"/>
          <ac:spMkLst>
            <pc:docMk/>
            <pc:sldMk cId="1178452360" sldId="272"/>
            <ac:spMk id="8" creationId="{3167C3A9-2A2E-7069-AC20-D92854D8D2FB}"/>
          </ac:spMkLst>
        </pc:spChg>
        <pc:spChg chg="add del mod">
          <ac:chgData name="Julia De Oliveira Lima (Lis - CORP)" userId="e2d82399-74ed-46ef-b287-37e4e347b2b1" providerId="ADAL" clId="{0CB2CD91-CA1E-46F3-A94C-87C81FB7221B}" dt="2025-08-08T14:18:46.158" v="477" actId="478"/>
          <ac:spMkLst>
            <pc:docMk/>
            <pc:sldMk cId="1178452360" sldId="272"/>
            <ac:spMk id="9" creationId="{A9186D8E-84F9-5A83-B0AE-05A7D7DEDCC4}"/>
          </ac:spMkLst>
        </pc:spChg>
        <pc:spChg chg="add del mod">
          <ac:chgData name="Julia De Oliveira Lima (Lis - CORP)" userId="e2d82399-74ed-46ef-b287-37e4e347b2b1" providerId="ADAL" clId="{0CB2CD91-CA1E-46F3-A94C-87C81FB7221B}" dt="2025-08-08T14:30:39.040" v="509" actId="478"/>
          <ac:spMkLst>
            <pc:docMk/>
            <pc:sldMk cId="1178452360" sldId="272"/>
            <ac:spMk id="13" creationId="{53C89B05-5246-334C-37D1-EBF60212B0FE}"/>
          </ac:spMkLst>
        </pc:spChg>
        <pc:spChg chg="add del mod">
          <ac:chgData name="Julia De Oliveira Lima (Lis - CORP)" userId="e2d82399-74ed-46ef-b287-37e4e347b2b1" providerId="ADAL" clId="{0CB2CD91-CA1E-46F3-A94C-87C81FB7221B}" dt="2025-08-08T14:30:45.512" v="511" actId="478"/>
          <ac:spMkLst>
            <pc:docMk/>
            <pc:sldMk cId="1178452360" sldId="272"/>
            <ac:spMk id="14" creationId="{CD5D5A1C-BF39-37FE-2E9E-D949501D9E38}"/>
          </ac:spMkLst>
        </pc:spChg>
        <pc:spChg chg="add del mod">
          <ac:chgData name="Julia De Oliveira Lima (Lis - CORP)" userId="e2d82399-74ed-46ef-b287-37e4e347b2b1" providerId="ADAL" clId="{0CB2CD91-CA1E-46F3-A94C-87C81FB7221B}" dt="2025-08-08T14:38:48.775" v="530" actId="478"/>
          <ac:spMkLst>
            <pc:docMk/>
            <pc:sldMk cId="1178452360" sldId="272"/>
            <ac:spMk id="15" creationId="{9234AD33-DC8F-01F5-1DC8-1D7378AA30DA}"/>
          </ac:spMkLst>
        </pc:spChg>
        <pc:spChg chg="add del mod">
          <ac:chgData name="Julia De Oliveira Lima (Lis - CORP)" userId="e2d82399-74ed-46ef-b287-37e4e347b2b1" providerId="ADAL" clId="{0CB2CD91-CA1E-46F3-A94C-87C81FB7221B}" dt="2025-08-08T14:38:49.514" v="531" actId="478"/>
          <ac:spMkLst>
            <pc:docMk/>
            <pc:sldMk cId="1178452360" sldId="272"/>
            <ac:spMk id="16" creationId="{A8EC3824-DF72-F383-E748-7AEB212852FE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17" creationId="{D90FD94D-F991-2964-08FA-0FB5FDFD364D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18" creationId="{8AC3ED1B-F94B-0B02-77EC-4577AA2A61AE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19" creationId="{B2952073-1C37-23A2-87E5-5243A7FDA40C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1:59.051" v="551" actId="478"/>
          <ac:spMkLst>
            <pc:docMk/>
            <pc:sldMk cId="1178452360" sldId="272"/>
            <ac:spMk id="20" creationId="{7026971C-1962-650E-5DA4-106303439BFE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1" creationId="{0B52AAC3-FAF8-53FB-9E65-1398CE52425E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2" creationId="{986A3D57-3EE6-A574-1953-0E718C3C5F62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3" creationId="{D159F31C-B1E9-F071-FDE3-3EC5EBA3589B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4" creationId="{C3545817-C71A-E2A6-0F3D-7BD1EEDEC516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5" creationId="{99CAC2ED-80DD-BF4B-3DD1-6E068F8E9EC1}"/>
          </ac:spMkLst>
        </pc:spChg>
        <pc:spChg chg="add del mod">
          <ac:chgData name="Julia De Oliveira Lima (Lis - CORP)" userId="e2d82399-74ed-46ef-b287-37e4e347b2b1" providerId="ADAL" clId="{0CB2CD91-CA1E-46F3-A94C-87C81FB7221B}" dt="2025-08-08T14:45:18.966" v="573" actId="478"/>
          <ac:spMkLst>
            <pc:docMk/>
            <pc:sldMk cId="1178452360" sldId="272"/>
            <ac:spMk id="26" creationId="{1CB1B9F1-8FF6-F08E-40C2-E3CAC95DD713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3:19.686" v="612" actId="478"/>
          <ac:spMkLst>
            <pc:docMk/>
            <pc:sldMk cId="1178452360" sldId="272"/>
            <ac:spMk id="27" creationId="{87D46E37-0343-7FBA-0B9A-00EFF4888745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3:23.901" v="614" actId="478"/>
          <ac:spMkLst>
            <pc:docMk/>
            <pc:sldMk cId="1178452360" sldId="272"/>
            <ac:spMk id="28" creationId="{8269DA3A-6EB0-2C64-EA2D-F28F404BFC1F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3:23.293" v="613" actId="478"/>
          <ac:spMkLst>
            <pc:docMk/>
            <pc:sldMk cId="1178452360" sldId="272"/>
            <ac:spMk id="30" creationId="{A8263751-B5CF-5EA7-4BE0-8718810B157A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3:26" v="615" actId="478"/>
          <ac:spMkLst>
            <pc:docMk/>
            <pc:sldMk cId="1178452360" sldId="272"/>
            <ac:spMk id="31" creationId="{83376435-BB28-26CE-D2F6-448FF95611C3}"/>
          </ac:spMkLst>
        </pc:spChg>
        <pc:spChg chg="add mod">
          <ac:chgData name="Julia De Oliveira Lima (Lis - CORP)" userId="e2d82399-74ed-46ef-b287-37e4e347b2b1" providerId="ADAL" clId="{0CB2CD91-CA1E-46F3-A94C-87C81FB7221B}" dt="2025-08-08T15:19:44.182" v="652" actId="164"/>
          <ac:spMkLst>
            <pc:docMk/>
            <pc:sldMk cId="1178452360" sldId="272"/>
            <ac:spMk id="32" creationId="{4DAEA1E3-59CB-FB59-F83C-BD09D2F01D3E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9:26.040" v="649" actId="478"/>
          <ac:spMkLst>
            <pc:docMk/>
            <pc:sldMk cId="1178452360" sldId="272"/>
            <ac:spMk id="35" creationId="{E71573C4-DBAF-8C41-4567-FC54EE57A782}"/>
          </ac:spMkLst>
        </pc:spChg>
        <pc:spChg chg="add mod">
          <ac:chgData name="Julia De Oliveira Lima (Lis - CORP)" userId="e2d82399-74ed-46ef-b287-37e4e347b2b1" providerId="ADAL" clId="{0CB2CD91-CA1E-46F3-A94C-87C81FB7221B}" dt="2025-08-08T15:14:11.809" v="616"/>
          <ac:spMkLst>
            <pc:docMk/>
            <pc:sldMk cId="1178452360" sldId="272"/>
            <ac:spMk id="36" creationId="{4212EEC9-061D-7ADA-B867-F2D1981660A3}"/>
          </ac:spMkLst>
        </pc:spChg>
        <pc:spChg chg="add mod">
          <ac:chgData name="Julia De Oliveira Lima (Lis - CORP)" userId="e2d82399-74ed-46ef-b287-37e4e347b2b1" providerId="ADAL" clId="{0CB2CD91-CA1E-46F3-A94C-87C81FB7221B}" dt="2025-08-08T15:14:11.809" v="616"/>
          <ac:spMkLst>
            <pc:docMk/>
            <pc:sldMk cId="1178452360" sldId="272"/>
            <ac:spMk id="37" creationId="{A212CB51-D2DA-DCEF-71D2-103E22C10784}"/>
          </ac:spMkLst>
        </pc:spChg>
        <pc:spChg chg="add mod">
          <ac:chgData name="Julia De Oliveira Lima (Lis - CORP)" userId="e2d82399-74ed-46ef-b287-37e4e347b2b1" providerId="ADAL" clId="{0CB2CD91-CA1E-46F3-A94C-87C81FB7221B}" dt="2025-08-08T15:14:11.809" v="616"/>
          <ac:spMkLst>
            <pc:docMk/>
            <pc:sldMk cId="1178452360" sldId="272"/>
            <ac:spMk id="38" creationId="{FD46CD0D-4DB8-1B2A-61BE-1D62071F352E}"/>
          </ac:spMkLst>
        </pc:spChg>
        <pc:spChg chg="add mod">
          <ac:chgData name="Julia De Oliveira Lima (Lis - CORP)" userId="e2d82399-74ed-46ef-b287-37e4e347b2b1" providerId="ADAL" clId="{0CB2CD91-CA1E-46F3-A94C-87C81FB7221B}" dt="2025-08-08T17:43:50.231" v="933" actId="1076"/>
          <ac:spMkLst>
            <pc:docMk/>
            <pc:sldMk cId="1178452360" sldId="272"/>
            <ac:spMk id="39" creationId="{B899600F-BB4F-C100-3E49-7431AE2A6502}"/>
          </ac:spMkLst>
        </pc:spChg>
        <pc:spChg chg="add mod">
          <ac:chgData name="Julia De Oliveira Lima (Lis - CORP)" userId="e2d82399-74ed-46ef-b287-37e4e347b2b1" providerId="ADAL" clId="{0CB2CD91-CA1E-46F3-A94C-87C81FB7221B}" dt="2025-08-08T15:14:11.809" v="616"/>
          <ac:spMkLst>
            <pc:docMk/>
            <pc:sldMk cId="1178452360" sldId="272"/>
            <ac:spMk id="40" creationId="{EC837B0B-D772-4009-71C5-7AA9715DAFEE}"/>
          </ac:spMkLst>
        </pc:spChg>
        <pc:spChg chg="add mod">
          <ac:chgData name="Julia De Oliveira Lima (Lis - CORP)" userId="e2d82399-74ed-46ef-b287-37e4e347b2b1" providerId="ADAL" clId="{0CB2CD91-CA1E-46F3-A94C-87C81FB7221B}" dt="2025-08-08T15:20:33.312" v="663" actId="122"/>
          <ac:spMkLst>
            <pc:docMk/>
            <pc:sldMk cId="1178452360" sldId="272"/>
            <ac:spMk id="41" creationId="{1D77FC36-B94F-CE2E-F5AE-DE05D0540320}"/>
          </ac:spMkLst>
        </pc:spChg>
        <pc:spChg chg="add del mod">
          <ac:chgData name="Julia De Oliveira Lima (Lis - CORP)" userId="e2d82399-74ed-46ef-b287-37e4e347b2b1" providerId="ADAL" clId="{0CB2CD91-CA1E-46F3-A94C-87C81FB7221B}" dt="2025-08-08T15:17:08.677" v="627" actId="478"/>
          <ac:spMkLst>
            <pc:docMk/>
            <pc:sldMk cId="1178452360" sldId="272"/>
            <ac:spMk id="42" creationId="{D4BA61DC-8280-8AA3-978F-FA53814FC1C2}"/>
          </ac:spMkLst>
        </pc:spChg>
        <pc:spChg chg="add mod">
          <ac:chgData name="Julia De Oliveira Lima (Lis - CORP)" userId="e2d82399-74ed-46ef-b287-37e4e347b2b1" providerId="ADAL" clId="{0CB2CD91-CA1E-46F3-A94C-87C81FB7221B}" dt="2025-08-08T15:19:44.182" v="652" actId="164"/>
          <ac:spMkLst>
            <pc:docMk/>
            <pc:sldMk cId="1178452360" sldId="272"/>
            <ac:spMk id="43" creationId="{689F90AA-6CE0-AE12-92D1-E3850AF76484}"/>
          </ac:spMkLst>
        </pc:spChg>
        <pc:spChg chg="mod">
          <ac:chgData name="Julia De Oliveira Lima (Lis - CORP)" userId="e2d82399-74ed-46ef-b287-37e4e347b2b1" providerId="ADAL" clId="{0CB2CD91-CA1E-46F3-A94C-87C81FB7221B}" dt="2025-08-08T14:06:50.533" v="474" actId="6549"/>
          <ac:spMkLst>
            <pc:docMk/>
            <pc:sldMk cId="1178452360" sldId="272"/>
            <ac:spMk id="108" creationId="{E93B9130-86FC-E58C-DB54-0A8BE21A15CA}"/>
          </ac:spMkLst>
        </pc:spChg>
        <pc:spChg chg="del">
          <ac:chgData name="Julia De Oliveira Lima (Lis - CORP)" userId="e2d82399-74ed-46ef-b287-37e4e347b2b1" providerId="ADAL" clId="{0CB2CD91-CA1E-46F3-A94C-87C81FB7221B}" dt="2025-08-08T14:04:12.361" v="460" actId="478"/>
          <ac:spMkLst>
            <pc:docMk/>
            <pc:sldMk cId="1178452360" sldId="272"/>
            <ac:spMk id="109" creationId="{D242B02F-72E4-C91D-7CF7-05254FF21D90}"/>
          </ac:spMkLst>
        </pc:spChg>
        <pc:grpChg chg="add mod">
          <ac:chgData name="Julia De Oliveira Lima (Lis - CORP)" userId="e2d82399-74ed-46ef-b287-37e4e347b2b1" providerId="ADAL" clId="{0CB2CD91-CA1E-46F3-A94C-87C81FB7221B}" dt="2025-08-08T15:23:56.661" v="695" actId="1076"/>
          <ac:grpSpMkLst>
            <pc:docMk/>
            <pc:sldMk cId="1178452360" sldId="272"/>
            <ac:grpSpMk id="33" creationId="{FE173140-D61A-262E-3473-8302EB037416}"/>
          </ac:grpSpMkLst>
        </pc:grpChg>
        <pc:grpChg chg="add del mod">
          <ac:chgData name="Julia De Oliveira Lima (Lis - CORP)" userId="e2d82399-74ed-46ef-b287-37e4e347b2b1" providerId="ADAL" clId="{0CB2CD91-CA1E-46F3-A94C-87C81FB7221B}" dt="2025-08-08T15:19:33.608" v="651" actId="478"/>
          <ac:grpSpMkLst>
            <pc:docMk/>
            <pc:sldMk cId="1178452360" sldId="272"/>
            <ac:grpSpMk id="34" creationId="{C7D011BD-BFC9-DB41-DD35-E8547093C9E7}"/>
          </ac:grpSpMkLst>
        </pc:grpChg>
        <pc:grpChg chg="add mod">
          <ac:chgData name="Julia De Oliveira Lima (Lis - CORP)" userId="e2d82399-74ed-46ef-b287-37e4e347b2b1" providerId="ADAL" clId="{0CB2CD91-CA1E-46F3-A94C-87C81FB7221B}" dt="2025-08-08T15:23:59.207" v="696" actId="1076"/>
          <ac:grpSpMkLst>
            <pc:docMk/>
            <pc:sldMk cId="1178452360" sldId="272"/>
            <ac:grpSpMk id="44" creationId="{4C76F649-40F8-0FD5-D190-BE5F3A0034B9}"/>
          </ac:grpSpMkLst>
        </pc:grpChg>
        <pc:picChg chg="mod">
          <ac:chgData name="Julia De Oliveira Lima (Lis - CORP)" userId="e2d82399-74ed-46ef-b287-37e4e347b2b1" providerId="ADAL" clId="{0CB2CD91-CA1E-46F3-A94C-87C81FB7221B}" dt="2025-08-08T15:26:15.570" v="717" actId="14100"/>
          <ac:picMkLst>
            <pc:docMk/>
            <pc:sldMk cId="1178452360" sldId="272"/>
            <ac:picMk id="3" creationId="{20AE51EB-0BF9-03B9-608A-04C7CD890E4E}"/>
          </ac:picMkLst>
        </pc:picChg>
        <pc:picChg chg="mod ord">
          <ac:chgData name="Julia De Oliveira Lima (Lis - CORP)" userId="e2d82399-74ed-46ef-b287-37e4e347b2b1" providerId="ADAL" clId="{0CB2CD91-CA1E-46F3-A94C-87C81FB7221B}" dt="2025-08-08T15:25:49.216" v="713" actId="1076"/>
          <ac:picMkLst>
            <pc:docMk/>
            <pc:sldMk cId="1178452360" sldId="272"/>
            <ac:picMk id="4" creationId="{B9D25212-2206-ACC5-0DC8-4E19093DFBBC}"/>
          </ac:picMkLst>
        </pc:picChg>
        <pc:picChg chg="mod ord">
          <ac:chgData name="Julia De Oliveira Lima (Lis - CORP)" userId="e2d82399-74ed-46ef-b287-37e4e347b2b1" providerId="ADAL" clId="{0CB2CD91-CA1E-46F3-A94C-87C81FB7221B}" dt="2025-08-08T15:26:09.274" v="715" actId="14100"/>
          <ac:picMkLst>
            <pc:docMk/>
            <pc:sldMk cId="1178452360" sldId="272"/>
            <ac:picMk id="5" creationId="{10E5E970-D309-8014-C3D5-A13B82AFE524}"/>
          </ac:picMkLst>
        </pc:picChg>
        <pc:cxnChg chg="add del mod">
          <ac:chgData name="Julia De Oliveira Lima (Lis - CORP)" userId="e2d82399-74ed-46ef-b287-37e4e347b2b1" providerId="ADAL" clId="{0CB2CD91-CA1E-46F3-A94C-87C81FB7221B}" dt="2025-08-08T14:30:41.859" v="510" actId="478"/>
          <ac:cxnSpMkLst>
            <pc:docMk/>
            <pc:sldMk cId="1178452360" sldId="272"/>
            <ac:cxnSpMk id="11" creationId="{81ADAF8D-836D-77A8-EA90-682B30A359C6}"/>
          </ac:cxnSpMkLst>
        </pc:cxnChg>
        <pc:cxnChg chg="add del mod">
          <ac:chgData name="Julia De Oliveira Lima (Lis - CORP)" userId="e2d82399-74ed-46ef-b287-37e4e347b2b1" providerId="ADAL" clId="{0CB2CD91-CA1E-46F3-A94C-87C81FB7221B}" dt="2025-08-08T14:22:16.498" v="484" actId="478"/>
          <ac:cxnSpMkLst>
            <pc:docMk/>
            <pc:sldMk cId="1178452360" sldId="272"/>
            <ac:cxnSpMk id="12" creationId="{E8215B04-6218-82B6-D6B1-56BC0797D67C}"/>
          </ac:cxnSpMkLst>
        </pc:cxnChg>
      </pc:sldChg>
      <pc:sldChg chg="add del">
        <pc:chgData name="Julia De Oliveira Lima (Lis - CORP)" userId="e2d82399-74ed-46ef-b287-37e4e347b2b1" providerId="ADAL" clId="{0CB2CD91-CA1E-46F3-A94C-87C81FB7221B}" dt="2025-08-08T15:54:11.547" v="863" actId="47"/>
        <pc:sldMkLst>
          <pc:docMk/>
          <pc:sldMk cId="3786794382" sldId="273"/>
        </pc:sldMkLst>
      </pc:sldChg>
      <pc:sldChg chg="addSp delSp modSp new mod">
        <pc:chgData name="Julia De Oliveira Lima (Lis - CORP)" userId="e2d82399-74ed-46ef-b287-37e4e347b2b1" providerId="ADAL" clId="{0CB2CD91-CA1E-46F3-A94C-87C81FB7221B}" dt="2025-08-08T15:56:23.005" v="895"/>
        <pc:sldMkLst>
          <pc:docMk/>
          <pc:sldMk cId="2368228" sldId="274"/>
        </pc:sldMkLst>
        <pc:spChg chg="del">
          <ac:chgData name="Julia De Oliveira Lima (Lis - CORP)" userId="e2d82399-74ed-46ef-b287-37e4e347b2b1" providerId="ADAL" clId="{0CB2CD91-CA1E-46F3-A94C-87C81FB7221B}" dt="2025-08-08T15:54:18.352" v="864" actId="478"/>
          <ac:spMkLst>
            <pc:docMk/>
            <pc:sldMk cId="2368228" sldId="274"/>
            <ac:spMk id="2" creationId="{BED1B32C-6523-270F-BDF8-12CBC033542D}"/>
          </ac:spMkLst>
        </pc:spChg>
        <pc:spChg chg="del">
          <ac:chgData name="Julia De Oliveira Lima (Lis - CORP)" userId="e2d82399-74ed-46ef-b287-37e4e347b2b1" providerId="ADAL" clId="{0CB2CD91-CA1E-46F3-A94C-87C81FB7221B}" dt="2025-08-08T15:54:19.737" v="865" actId="478"/>
          <ac:spMkLst>
            <pc:docMk/>
            <pc:sldMk cId="2368228" sldId="274"/>
            <ac:spMk id="3" creationId="{83C911CE-12B6-1AB6-AD12-CF246D8E5551}"/>
          </ac:spMkLst>
        </pc:spChg>
        <pc:spChg chg="mod">
          <ac:chgData name="Julia De Oliveira Lima (Lis - CORP)" userId="e2d82399-74ed-46ef-b287-37e4e347b2b1" providerId="ADAL" clId="{0CB2CD91-CA1E-46F3-A94C-87C81FB7221B}" dt="2025-08-08T15:55:20.093" v="878" actId="403"/>
          <ac:spMkLst>
            <pc:docMk/>
            <pc:sldMk cId="2368228" sldId="274"/>
            <ac:spMk id="4" creationId="{9F37F8BC-9B02-3F54-A703-8E4B4FEEB829}"/>
          </ac:spMkLst>
        </pc:spChg>
        <pc:spChg chg="add mod">
          <ac:chgData name="Julia De Oliveira Lima (Lis - CORP)" userId="e2d82399-74ed-46ef-b287-37e4e347b2b1" providerId="ADAL" clId="{0CB2CD91-CA1E-46F3-A94C-87C81FB7221B}" dt="2025-08-08T15:55:32.695" v="879" actId="1076"/>
          <ac:spMkLst>
            <pc:docMk/>
            <pc:sldMk cId="2368228" sldId="274"/>
            <ac:spMk id="5" creationId="{599624F4-CAB3-9108-6664-A17B7D2CD42E}"/>
          </ac:spMkLst>
        </pc:spChg>
        <pc:spChg chg="add mod">
          <ac:chgData name="Julia De Oliveira Lima (Lis - CORP)" userId="e2d82399-74ed-46ef-b287-37e4e347b2b1" providerId="ADAL" clId="{0CB2CD91-CA1E-46F3-A94C-87C81FB7221B}" dt="2025-08-08T15:55:57.020" v="888" actId="20577"/>
          <ac:spMkLst>
            <pc:docMk/>
            <pc:sldMk cId="2368228" sldId="274"/>
            <ac:spMk id="6" creationId="{5F26ED93-5887-875E-6E38-31C92BDC3DB5}"/>
          </ac:spMkLst>
        </pc:spChg>
        <pc:spChg chg="add mod">
          <ac:chgData name="Julia De Oliveira Lima (Lis - CORP)" userId="e2d82399-74ed-46ef-b287-37e4e347b2b1" providerId="ADAL" clId="{0CB2CD91-CA1E-46F3-A94C-87C81FB7221B}" dt="2025-08-08T15:56:23.005" v="895"/>
          <ac:spMkLst>
            <pc:docMk/>
            <pc:sldMk cId="2368228" sldId="274"/>
            <ac:spMk id="7" creationId="{9BDD546A-C0C3-40B3-2CBD-DF18EEFBD4AA}"/>
          </ac:spMkLst>
        </pc:spChg>
      </pc:sldChg>
      <pc:sldChg chg="del">
        <pc:chgData name="Julia De Oliveira Lima (Lis - CORP)" userId="e2d82399-74ed-46ef-b287-37e4e347b2b1" providerId="ADAL" clId="{0CB2CD91-CA1E-46F3-A94C-87C81FB7221B}" dt="2025-08-08T19:14:50.661" v="1256" actId="47"/>
        <pc:sldMkLst>
          <pc:docMk/>
          <pc:sldMk cId="178835883" sldId="275"/>
        </pc:sldMkLst>
      </pc:sldChg>
    </pc:docChg>
  </pc:docChgLst>
  <pc:docChgLst>
    <pc:chgData name="Julia De Oliveira Lima (Lis - CORP)" userId="S::00284873@grupopetropolis.com.br::e2d82399-74ed-46ef-b287-37e4e347b2b1" providerId="AD" clId="Web-{5D387D2F-0AA0-4043-1DB8-BD1E616CDF88}"/>
    <pc:docChg chg="modSld">
      <pc:chgData name="Julia De Oliveira Lima (Lis - CORP)" userId="S::00284873@grupopetropolis.com.br::e2d82399-74ed-46ef-b287-37e4e347b2b1" providerId="AD" clId="Web-{5D387D2F-0AA0-4043-1DB8-BD1E616CDF88}" dt="2025-08-08T17:36:13.918" v="7" actId="20577"/>
      <pc:docMkLst>
        <pc:docMk/>
      </pc:docMkLst>
      <pc:sldChg chg="modSp">
        <pc:chgData name="Julia De Oliveira Lima (Lis - CORP)" userId="S::00284873@grupopetropolis.com.br::e2d82399-74ed-46ef-b287-37e4e347b2b1" providerId="AD" clId="Web-{5D387D2F-0AA0-4043-1DB8-BD1E616CDF88}" dt="2025-08-08T17:36:13.918" v="7" actId="20577"/>
        <pc:sldMkLst>
          <pc:docMk/>
          <pc:sldMk cId="1178452360" sldId="272"/>
        </pc:sldMkLst>
        <pc:spChg chg="mod">
          <ac:chgData name="Julia De Oliveira Lima (Lis - CORP)" userId="S::00284873@grupopetropolis.com.br::e2d82399-74ed-46ef-b287-37e4e347b2b1" providerId="AD" clId="Web-{5D387D2F-0AA0-4043-1DB8-BD1E616CDF88}" dt="2025-08-08T17:36:13.918" v="7" actId="20577"/>
          <ac:spMkLst>
            <pc:docMk/>
            <pc:sldMk cId="1178452360" sldId="272"/>
            <ac:spMk id="39" creationId="{B899600F-BB4F-C100-3E49-7431AE2A6502}"/>
          </ac:spMkLst>
        </pc:spChg>
      </pc:sldChg>
    </pc:docChg>
  </pc:docChgLst>
  <pc:docChgLst>
    <pc:chgData name="Milca Goncalves" userId="S::00203862@grupopetropolis.com.br::c7fee1af-a6be-487b-9026-f8e002ba52c9" providerId="AD" clId="Web-{ADD57DE6-9CFD-F533-61A1-35A724A19231}"/>
    <pc:docChg chg="modSld">
      <pc:chgData name="Milca Goncalves" userId="S::00203862@grupopetropolis.com.br::c7fee1af-a6be-487b-9026-f8e002ba52c9" providerId="AD" clId="Web-{ADD57DE6-9CFD-F533-61A1-35A724A19231}" dt="2025-08-08T19:42:28.647" v="10"/>
      <pc:docMkLst>
        <pc:docMk/>
      </pc:docMkLst>
      <pc:sldChg chg="addSp delSp modSp">
        <pc:chgData name="Milca Goncalves" userId="S::00203862@grupopetropolis.com.br::c7fee1af-a6be-487b-9026-f8e002ba52c9" providerId="AD" clId="Web-{ADD57DE6-9CFD-F533-61A1-35A724A19231}" dt="2025-08-08T19:42:28.647" v="10"/>
        <pc:sldMkLst>
          <pc:docMk/>
          <pc:sldMk cId="0" sldId="265"/>
        </pc:sldMkLst>
        <pc:spChg chg="del">
          <ac:chgData name="Milca Goncalves" userId="S::00203862@grupopetropolis.com.br::c7fee1af-a6be-487b-9026-f8e002ba52c9" providerId="AD" clId="Web-{ADD57DE6-9CFD-F533-61A1-35A724A19231}" dt="2025-08-08T19:42:09.426" v="7"/>
          <ac:spMkLst>
            <pc:docMk/>
            <pc:sldMk cId="0" sldId="265"/>
            <ac:spMk id="2" creationId="{29DCF9DC-651E-E72E-C0C7-6427B7EE7D48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6"/>
          <ac:spMkLst>
            <pc:docMk/>
            <pc:sldMk cId="0" sldId="265"/>
            <ac:spMk id="3" creationId="{274189CA-2D9E-7BF6-5C38-017E91B18E3F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5"/>
          <ac:spMkLst>
            <pc:docMk/>
            <pc:sldMk cId="0" sldId="265"/>
            <ac:spMk id="4" creationId="{5BFEC52A-5B67-1267-F62A-30E06B0B13C0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4"/>
          <ac:spMkLst>
            <pc:docMk/>
            <pc:sldMk cId="0" sldId="265"/>
            <ac:spMk id="5" creationId="{513553CC-9020-968F-51E9-C3381E2234BE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3"/>
          <ac:spMkLst>
            <pc:docMk/>
            <pc:sldMk cId="0" sldId="265"/>
            <ac:spMk id="6" creationId="{10C94A98-CF53-CF78-5DF5-E5CEB1848FD2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2"/>
          <ac:spMkLst>
            <pc:docMk/>
            <pc:sldMk cId="0" sldId="265"/>
            <ac:spMk id="7" creationId="{55F215A3-D211-8AD4-E706-A01E31626984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1"/>
          <ac:spMkLst>
            <pc:docMk/>
            <pc:sldMk cId="0" sldId="265"/>
            <ac:spMk id="8" creationId="{306D0F64-1548-01AB-48DC-6DE849B7E339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10" v="0"/>
          <ac:spMkLst>
            <pc:docMk/>
            <pc:sldMk cId="0" sldId="265"/>
            <ac:spMk id="9" creationId="{67C718F4-A830-5CB1-6DED-CDDD7E6702C4}"/>
          </ac:spMkLst>
        </pc:spChg>
        <pc:spChg chg="add mod">
          <ac:chgData name="Milca Goncalves" userId="S::00203862@grupopetropolis.com.br::c7fee1af-a6be-487b-9026-f8e002ba52c9" providerId="AD" clId="Web-{ADD57DE6-9CFD-F533-61A1-35A724A19231}" dt="2025-08-08T19:42:09.473" v="8"/>
          <ac:spMkLst>
            <pc:docMk/>
            <pc:sldMk cId="0" sldId="265"/>
            <ac:spMk id="11" creationId="{B729B181-A8DA-1312-77F0-B9E1022E54D4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2" creationId="{A24A4822-FFEF-9E01-CC9B-39CA96D6064A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3" creationId="{F4E039C1-9121-CE64-42BC-3E5B2299BF1E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4" creationId="{B3FF0AB2-2BD5-2AF8-3820-A620104648F0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5" creationId="{173D9AC2-32C8-6C0C-1B23-F340500C06D6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7" creationId="{9B596883-79A6-AA3D-B637-D075E869F53E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8" creationId="{EC4FF7ED-2A43-39AF-BFD5-A9C0CE935E40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19" creationId="{875A0E1B-1EB9-45D4-B99A-DC11543AB3A8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20" creationId="{E470379A-949F-54F9-E264-A1BAB79DBDD9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21" creationId="{F5D7516F-B975-F0B2-518F-A2230E608FF4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12.254" v="9"/>
          <ac:spMkLst>
            <pc:docMk/>
            <pc:sldMk cId="0" sldId="265"/>
            <ac:spMk id="24" creationId="{35C7286B-BC7B-492A-31F6-33235C4243ED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1" creationId="{F035DC4D-70F2-BEF4-180D-A8E6FC377AD4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3" creationId="{B3FF0AB2-2BD5-2AF8-3820-A620104648F0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4" creationId="{173D9AC2-32C8-6C0C-1B23-F340500C06D6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5" creationId="{3392F7C5-9152-4217-9483-EFAD196FD3D3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6" creationId="{9B596883-79A6-AA3D-B637-D075E869F53E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7" creationId="{EC4FF7ED-2A43-39AF-BFD5-A9C0CE935E40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38" creationId="{875A0E1B-1EB9-45D4-B99A-DC11543AB3A8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40" creationId="{F5D7516F-B975-F0B2-518F-A2230E608FF4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41" creationId="{E1267739-E72B-3529-F41A-125F247CCF33}"/>
          </ac:spMkLst>
        </pc:spChg>
        <pc:spChg chg="add">
          <ac:chgData name="Milca Goncalves" userId="S::00203862@grupopetropolis.com.br::c7fee1af-a6be-487b-9026-f8e002ba52c9" providerId="AD" clId="Web-{ADD57DE6-9CFD-F533-61A1-35A724A19231}" dt="2025-08-08T19:42:28.647" v="10"/>
          <ac:spMkLst>
            <pc:docMk/>
            <pc:sldMk cId="0" sldId="265"/>
            <ac:spMk id="42" creationId="{35C7286B-BC7B-492A-31F6-33235C4243ED}"/>
          </ac:spMkLst>
        </pc:spChg>
        <pc:spChg chg="del">
          <ac:chgData name="Milca Goncalves" userId="S::00203862@grupopetropolis.com.br::c7fee1af-a6be-487b-9026-f8e002ba52c9" providerId="AD" clId="Web-{ADD57DE6-9CFD-F533-61A1-35A724A19231}" dt="2025-08-08T19:42:09.473" v="8"/>
          <ac:spMkLst>
            <pc:docMk/>
            <pc:sldMk cId="0" sldId="265"/>
            <ac:spMk id="138" creationId="{00000000-0000-0000-0000-000000000000}"/>
          </ac:spMkLst>
        </pc:spChg>
      </pc:sldChg>
    </pc:docChg>
  </pc:docChgLst>
  <pc:docChgLst>
    <pc:chgData name="Milca Goncalves" userId="S::00203862@grupopetropolis.com.br::c7fee1af-a6be-487b-9026-f8e002ba52c9" providerId="AD" clId="Web-{E6DC5D5D-218D-89FE-32F1-92377822464D}"/>
    <pc:docChg chg="modSld">
      <pc:chgData name="Milca Goncalves" userId="S::00203862@grupopetropolis.com.br::c7fee1af-a6be-487b-9026-f8e002ba52c9" providerId="AD" clId="Web-{E6DC5D5D-218D-89FE-32F1-92377822464D}" dt="2025-08-08T20:33:02.075" v="0"/>
      <pc:docMkLst>
        <pc:docMk/>
      </pc:docMkLst>
      <pc:sldChg chg="delSp delAnim">
        <pc:chgData name="Milca Goncalves" userId="S::00203862@grupopetropolis.com.br::c7fee1af-a6be-487b-9026-f8e002ba52c9" providerId="AD" clId="Web-{E6DC5D5D-218D-89FE-32F1-92377822464D}" dt="2025-08-08T20:33:02.075" v="0"/>
        <pc:sldMkLst>
          <pc:docMk/>
          <pc:sldMk cId="380956802" sldId="269"/>
        </pc:sldMkLst>
        <pc:picChg chg="del">
          <ac:chgData name="Milca Goncalves" userId="S::00203862@grupopetropolis.com.br::c7fee1af-a6be-487b-9026-f8e002ba52c9" providerId="AD" clId="Web-{E6DC5D5D-218D-89FE-32F1-92377822464D}" dt="2025-08-08T20:33:02.075" v="0"/>
          <ac:picMkLst>
            <pc:docMk/>
            <pc:sldMk cId="380956802" sldId="269"/>
            <ac:picMk id="27" creationId="{82499AC7-23D0-6D5D-7841-5B458C10F7AE}"/>
          </ac:picMkLst>
        </pc:picChg>
      </pc:sldChg>
    </pc:docChg>
  </pc:docChgLst>
  <pc:docChgLst>
    <pc:chgData name="Isabelle Vitoria Ramos Pedroso (LIS - CORP)" userId="S::00274058@grupopetropolis.com.br::e81fded5-e343-4c68-a087-5c35f3ebacf8" providerId="AD" clId="Web-{27C1989A-20E4-AC3B-ECC9-3658D6D605C2}"/>
    <pc:docChg chg="modSld">
      <pc:chgData name="Isabelle Vitoria Ramos Pedroso (LIS - CORP)" userId="S::00274058@grupopetropolis.com.br::e81fded5-e343-4c68-a087-5c35f3ebacf8" providerId="AD" clId="Web-{27C1989A-20E4-AC3B-ECC9-3658D6D605C2}" dt="2025-08-08T18:23:24.856" v="8" actId="20577"/>
      <pc:docMkLst>
        <pc:docMk/>
      </pc:docMkLst>
      <pc:sldChg chg="modSp">
        <pc:chgData name="Isabelle Vitoria Ramos Pedroso (LIS - CORP)" userId="S::00274058@grupopetropolis.com.br::e81fded5-e343-4c68-a087-5c35f3ebacf8" providerId="AD" clId="Web-{27C1989A-20E4-AC3B-ECC9-3658D6D605C2}" dt="2025-08-08T18:23:24.856" v="8" actId="20577"/>
        <pc:sldMkLst>
          <pc:docMk/>
          <pc:sldMk cId="0" sldId="261"/>
        </pc:sldMkLst>
        <pc:spChg chg="mod">
          <ac:chgData name="Isabelle Vitoria Ramos Pedroso (LIS - CORP)" userId="S::00274058@grupopetropolis.com.br::e81fded5-e343-4c68-a087-5c35f3ebacf8" providerId="AD" clId="Web-{27C1989A-20E4-AC3B-ECC9-3658D6D605C2}" dt="2025-08-08T18:23:24.856" v="8" actId="20577"/>
          <ac:spMkLst>
            <pc:docMk/>
            <pc:sldMk cId="0" sldId="261"/>
            <ac:spMk id="17" creationId="{D7F3BAC3-1357-AFFB-B286-7DDC84904B57}"/>
          </ac:spMkLst>
        </pc:spChg>
      </pc:sldChg>
      <pc:sldChg chg="addSp">
        <pc:chgData name="Isabelle Vitoria Ramos Pedroso (LIS - CORP)" userId="S::00274058@grupopetropolis.com.br::e81fded5-e343-4c68-a087-5c35f3ebacf8" providerId="AD" clId="Web-{27C1989A-20E4-AC3B-ECC9-3658D6D605C2}" dt="2025-08-08T16:15:06.746" v="1"/>
        <pc:sldMkLst>
          <pc:docMk/>
          <pc:sldMk cId="3330016761" sldId="271"/>
        </pc:sldMkLst>
        <pc:picChg chg="add">
          <ac:chgData name="Isabelle Vitoria Ramos Pedroso (LIS - CORP)" userId="S::00274058@grupopetropolis.com.br::e81fded5-e343-4c68-a087-5c35f3ebacf8" providerId="AD" clId="Web-{27C1989A-20E4-AC3B-ECC9-3658D6D605C2}" dt="2025-08-08T16:15:06.714" v="0"/>
          <ac:picMkLst>
            <pc:docMk/>
            <pc:sldMk cId="3330016761" sldId="271"/>
            <ac:picMk id="6" creationId="{D0EB18DA-4591-E38A-8D54-D465B612A76D}"/>
          </ac:picMkLst>
        </pc:picChg>
        <pc:picChg chg="add">
          <ac:chgData name="Isabelle Vitoria Ramos Pedroso (LIS - CORP)" userId="S::00274058@grupopetropolis.com.br::e81fded5-e343-4c68-a087-5c35f3ebacf8" providerId="AD" clId="Web-{27C1989A-20E4-AC3B-ECC9-3658D6D605C2}" dt="2025-08-08T16:15:06.746" v="1"/>
          <ac:picMkLst>
            <pc:docMk/>
            <pc:sldMk cId="3330016761" sldId="271"/>
            <ac:picMk id="8" creationId="{D44A3281-118B-B1C3-1B10-91130D3981F8}"/>
          </ac:picMkLst>
        </pc:picChg>
      </pc:sldChg>
      <pc:sldChg chg="addSp">
        <pc:chgData name="Isabelle Vitoria Ramos Pedroso (LIS - CORP)" userId="S::00274058@grupopetropolis.com.br::e81fded5-e343-4c68-a087-5c35f3ebacf8" providerId="AD" clId="Web-{27C1989A-20E4-AC3B-ECC9-3658D6D605C2}" dt="2025-08-08T16:15:10.887" v="3"/>
        <pc:sldMkLst>
          <pc:docMk/>
          <pc:sldMk cId="2368228" sldId="274"/>
        </pc:sldMkLst>
        <pc:picChg chg="add">
          <ac:chgData name="Isabelle Vitoria Ramos Pedroso (LIS - CORP)" userId="S::00274058@grupopetropolis.com.br::e81fded5-e343-4c68-a087-5c35f3ebacf8" providerId="AD" clId="Web-{27C1989A-20E4-AC3B-ECC9-3658D6D605C2}" dt="2025-08-08T16:15:10.855" v="2"/>
          <ac:picMkLst>
            <pc:docMk/>
            <pc:sldMk cId="2368228" sldId="274"/>
            <ac:picMk id="3" creationId="{D153E4F7-CCDC-01B1-E0E6-921A786472C5}"/>
          </ac:picMkLst>
        </pc:picChg>
        <pc:picChg chg="add">
          <ac:chgData name="Isabelle Vitoria Ramos Pedroso (LIS - CORP)" userId="S::00274058@grupopetropolis.com.br::e81fded5-e343-4c68-a087-5c35f3ebacf8" providerId="AD" clId="Web-{27C1989A-20E4-AC3B-ECC9-3658D6D605C2}" dt="2025-08-08T16:15:10.887" v="3"/>
          <ac:picMkLst>
            <pc:docMk/>
            <pc:sldMk cId="2368228" sldId="274"/>
            <ac:picMk id="9" creationId="{C5103D5B-83D9-5615-E36C-23770B4B84F5}"/>
          </ac:picMkLst>
        </pc:picChg>
      </pc:sldChg>
    </pc:docChg>
  </pc:docChgLst>
  <pc:docChgLst>
    <pc:chgData name="Julia De Oliveira Lima (Lis - CORP)" userId="S::00284873@grupopetropolis.com.br::e2d82399-74ed-46ef-b287-37e4e347b2b1" providerId="AD" clId="Web-{F19D287C-C5ED-8A16-CCED-5C6C72187615}"/>
    <pc:docChg chg="addSld modSld">
      <pc:chgData name="Julia De Oliveira Lima (Lis - CORP)" userId="S::00284873@grupopetropolis.com.br::e2d82399-74ed-46ef-b287-37e4e347b2b1" providerId="AD" clId="Web-{F19D287C-C5ED-8A16-CCED-5C6C72187615}" dt="2025-08-08T19:03:19.359" v="43"/>
      <pc:docMkLst>
        <pc:docMk/>
      </pc:docMkLst>
      <pc:sldChg chg="addSp delSp modSp">
        <pc:chgData name="Julia De Oliveira Lima (Lis - CORP)" userId="S::00284873@grupopetropolis.com.br::e2d82399-74ed-46ef-b287-37e4e347b2b1" providerId="AD" clId="Web-{F19D287C-C5ED-8A16-CCED-5C6C72187615}" dt="2025-08-08T19:03:19.359" v="43"/>
        <pc:sldMkLst>
          <pc:docMk/>
          <pc:sldMk cId="0" sldId="262"/>
        </pc:sldMkLst>
        <pc:picChg chg="add del mod">
          <ac:chgData name="Julia De Oliveira Lima (Lis - CORP)" userId="S::00284873@grupopetropolis.com.br::e2d82399-74ed-46ef-b287-37e4e347b2b1" providerId="AD" clId="Web-{F19D287C-C5ED-8A16-CCED-5C6C72187615}" dt="2025-08-08T19:03:19.359" v="43"/>
          <ac:picMkLst>
            <pc:docMk/>
            <pc:sldMk cId="0" sldId="262"/>
            <ac:picMk id="2" creationId="{A1D95CC1-BEB7-2438-EBC1-CE5869BCEB0A}"/>
          </ac:picMkLst>
        </pc:picChg>
      </pc:sldChg>
      <pc:sldChg chg="modSp">
        <pc:chgData name="Julia De Oliveira Lima (Lis - CORP)" userId="S::00284873@grupopetropolis.com.br::e2d82399-74ed-46ef-b287-37e4e347b2b1" providerId="AD" clId="Web-{F19D287C-C5ED-8A16-CCED-5C6C72187615}" dt="2025-08-08T18:32:08.678" v="40" actId="20577"/>
        <pc:sldMkLst>
          <pc:docMk/>
          <pc:sldMk cId="2368228" sldId="274"/>
        </pc:sldMkLst>
        <pc:spChg chg="mod">
          <ac:chgData name="Julia De Oliveira Lima (Lis - CORP)" userId="S::00284873@grupopetropolis.com.br::e2d82399-74ed-46ef-b287-37e4e347b2b1" providerId="AD" clId="Web-{F19D287C-C5ED-8A16-CCED-5C6C72187615}" dt="2025-08-08T18:32:08.678" v="40" actId="20577"/>
          <ac:spMkLst>
            <pc:docMk/>
            <pc:sldMk cId="2368228" sldId="274"/>
            <ac:spMk id="4" creationId="{9F37F8BC-9B02-3F54-A703-8E4B4FEEB829}"/>
          </ac:spMkLst>
        </pc:spChg>
      </pc:sldChg>
      <pc:sldChg chg="new">
        <pc:chgData name="Julia De Oliveira Lima (Lis - CORP)" userId="S::00284873@grupopetropolis.com.br::e2d82399-74ed-46ef-b287-37e4e347b2b1" providerId="AD" clId="Web-{F19D287C-C5ED-8A16-CCED-5C6C72187615}" dt="2025-08-08T19:03:06.656" v="41"/>
        <pc:sldMkLst>
          <pc:docMk/>
          <pc:sldMk cId="178835883" sldId="275"/>
        </pc:sldMkLst>
      </pc:sldChg>
    </pc:docChg>
  </pc:docChgLst>
  <pc:docChgLst>
    <pc:chgData name="Isabelle Vitoria Ramos Pedroso (LIS - CORP)" userId="S::00274058@grupopetropolis.com.br::e81fded5-e343-4c68-a087-5c35f3ebacf8" providerId="AD" clId="Web-{C0C6B68B-BC04-0C53-4A21-3701875EE7AB}"/>
    <pc:docChg chg="modSld">
      <pc:chgData name="Isabelle Vitoria Ramos Pedroso (LIS - CORP)" userId="S::00274058@grupopetropolis.com.br::e81fded5-e343-4c68-a087-5c35f3ebacf8" providerId="AD" clId="Web-{C0C6B68B-BC04-0C53-4A21-3701875EE7AB}" dt="2025-08-08T20:53:27.247" v="15" actId="1076"/>
      <pc:docMkLst>
        <pc:docMk/>
      </pc:docMkLst>
      <pc:sldChg chg="addSp delSp modSp">
        <pc:chgData name="Isabelle Vitoria Ramos Pedroso (LIS - CORP)" userId="S::00274058@grupopetropolis.com.br::e81fded5-e343-4c68-a087-5c35f3ebacf8" providerId="AD" clId="Web-{C0C6B68B-BC04-0C53-4A21-3701875EE7AB}" dt="2025-08-08T20:53:27.247" v="15" actId="1076"/>
        <pc:sldMkLst>
          <pc:docMk/>
          <pc:sldMk cId="380956802" sldId="269"/>
        </pc:sldMkLst>
        <pc:picChg chg="add del mod">
          <ac:chgData name="Isabelle Vitoria Ramos Pedroso (LIS - CORP)" userId="S::00274058@grupopetropolis.com.br::e81fded5-e343-4c68-a087-5c35f3ebacf8" providerId="AD" clId="Web-{C0C6B68B-BC04-0C53-4A21-3701875EE7AB}" dt="2025-08-08T20:52:57.824" v="4"/>
          <ac:picMkLst>
            <pc:docMk/>
            <pc:sldMk cId="380956802" sldId="269"/>
            <ac:picMk id="5" creationId="{AE2AC874-63C3-D9AB-86AB-067E2BD340D7}"/>
          </ac:picMkLst>
        </pc:picChg>
        <pc:picChg chg="del">
          <ac:chgData name="Isabelle Vitoria Ramos Pedroso (LIS - CORP)" userId="S::00274058@grupopetropolis.com.br::e81fded5-e343-4c68-a087-5c35f3ebacf8" providerId="AD" clId="Web-{C0C6B68B-BC04-0C53-4A21-3701875EE7AB}" dt="2025-08-08T20:52:35.792" v="0"/>
          <ac:picMkLst>
            <pc:docMk/>
            <pc:sldMk cId="380956802" sldId="269"/>
            <ac:picMk id="6" creationId="{9AE5018D-B470-4867-5709-C5AD6F4DAFF2}"/>
          </ac:picMkLst>
        </pc:picChg>
        <pc:picChg chg="add mod modCrop">
          <ac:chgData name="Isabelle Vitoria Ramos Pedroso (LIS - CORP)" userId="S::00274058@grupopetropolis.com.br::e81fded5-e343-4c68-a087-5c35f3ebacf8" providerId="AD" clId="Web-{C0C6B68B-BC04-0C53-4A21-3701875EE7AB}" dt="2025-08-08T20:53:27.247" v="15" actId="1076"/>
          <ac:picMkLst>
            <pc:docMk/>
            <pc:sldMk cId="380956802" sldId="269"/>
            <ac:picMk id="7" creationId="{A0B9CED8-730F-8458-FDD2-4B4FA75DE5AC}"/>
          </ac:picMkLst>
        </pc:picChg>
      </pc:sldChg>
    </pc:docChg>
  </pc:docChgLst>
  <pc:docChgLst>
    <pc:chgData name="Isabelle Vitoria Ramos Pedroso (LIS - CORP)" userId="S::00274058@grupopetropolis.com.br::e81fded5-e343-4c68-a087-5c35f3ebacf8" providerId="AD" clId="Web-{4AA77B0F-EC82-E2B6-4A24-039C049D7A4F}"/>
    <pc:docChg chg="modSld">
      <pc:chgData name="Isabelle Vitoria Ramos Pedroso (LIS - CORP)" userId="S::00274058@grupopetropolis.com.br::e81fded5-e343-4c68-a087-5c35f3ebacf8" providerId="AD" clId="Web-{4AA77B0F-EC82-E2B6-4A24-039C049D7A4F}" dt="2025-08-06T18:59:40.738" v="118"/>
      <pc:docMkLst>
        <pc:docMk/>
      </pc:docMkLst>
      <pc:sldChg chg="modSp">
        <pc:chgData name="Isabelle Vitoria Ramos Pedroso (LIS - CORP)" userId="S::00274058@grupopetropolis.com.br::e81fded5-e343-4c68-a087-5c35f3ebacf8" providerId="AD" clId="Web-{4AA77B0F-EC82-E2B6-4A24-039C049D7A4F}" dt="2025-08-06T18:57:26.154" v="100" actId="1076"/>
        <pc:sldMkLst>
          <pc:docMk/>
          <pc:sldMk cId="0" sldId="256"/>
        </pc:sldMkLst>
        <pc:spChg chg="mod">
          <ac:chgData name="Isabelle Vitoria Ramos Pedroso (LIS - CORP)" userId="S::00274058@grupopetropolis.com.br::e81fded5-e343-4c68-a087-5c35f3ebacf8" providerId="AD" clId="Web-{4AA77B0F-EC82-E2B6-4A24-039C049D7A4F}" dt="2025-08-06T18:55:53.758" v="39" actId="1076"/>
          <ac:spMkLst>
            <pc:docMk/>
            <pc:sldMk cId="0" sldId="256"/>
            <ac:spMk id="83" creationId="{00000000-0000-0000-0000-000000000000}"/>
          </ac:spMkLst>
        </pc:spChg>
        <pc:spChg chg="mod">
          <ac:chgData name="Isabelle Vitoria Ramos Pedroso (LIS - CORP)" userId="S::00274058@grupopetropolis.com.br::e81fded5-e343-4c68-a087-5c35f3ebacf8" providerId="AD" clId="Web-{4AA77B0F-EC82-E2B6-4A24-039C049D7A4F}" dt="2025-08-06T18:57:23.717" v="99" actId="107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Isabelle Vitoria Ramos Pedroso (LIS - CORP)" userId="S::00274058@grupopetropolis.com.br::e81fded5-e343-4c68-a087-5c35f3ebacf8" providerId="AD" clId="Web-{4AA77B0F-EC82-E2B6-4A24-039C049D7A4F}" dt="2025-08-06T18:57:26.154" v="100" actId="1076"/>
          <ac:spMkLst>
            <pc:docMk/>
            <pc:sldMk cId="0" sldId="256"/>
            <ac:spMk id="85" creationId="{00000000-0000-0000-0000-000000000000}"/>
          </ac:spMkLst>
        </pc:spChg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7:35.811" v="102"/>
        <pc:sldMkLst>
          <pc:docMk/>
          <pc:sldMk cId="0" sldId="257"/>
        </pc:sldMkLst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7:45.718" v="104"/>
        <pc:sldMkLst>
          <pc:docMk/>
          <pc:sldMk cId="0" sldId="258"/>
        </pc:sldMkLst>
      </pc:sldChg>
      <pc:sldChg chg="modSp">
        <pc:chgData name="Isabelle Vitoria Ramos Pedroso (LIS - CORP)" userId="S::00274058@grupopetropolis.com.br::e81fded5-e343-4c68-a087-5c35f3ebacf8" providerId="AD" clId="Web-{4AA77B0F-EC82-E2B6-4A24-039C049D7A4F}" dt="2025-08-06T18:58:07.359" v="107" actId="20577"/>
        <pc:sldMkLst>
          <pc:docMk/>
          <pc:sldMk cId="0" sldId="259"/>
        </pc:sldMkLst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8:28.610" v="109"/>
        <pc:sldMkLst>
          <pc:docMk/>
          <pc:sldMk cId="0" sldId="260"/>
        </pc:sldMkLst>
      </pc:sldChg>
      <pc:sldChg chg="addSp delSp modSp">
        <pc:chgData name="Isabelle Vitoria Ramos Pedroso (LIS - CORP)" userId="S::00274058@grupopetropolis.com.br::e81fded5-e343-4c68-a087-5c35f3ebacf8" providerId="AD" clId="Web-{4AA77B0F-EC82-E2B6-4A24-039C049D7A4F}" dt="2025-08-06T18:58:45.283" v="111"/>
        <pc:sldMkLst>
          <pc:docMk/>
          <pc:sldMk cId="0" sldId="261"/>
        </pc:sldMkLst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9:14.503" v="113"/>
        <pc:sldMkLst>
          <pc:docMk/>
          <pc:sldMk cId="0" sldId="262"/>
        </pc:sldMkLst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9:30.925" v="116"/>
        <pc:sldMkLst>
          <pc:docMk/>
          <pc:sldMk cId="0" sldId="263"/>
        </pc:sldMkLst>
      </pc:sldChg>
      <pc:sldChg chg="modNotes">
        <pc:chgData name="Isabelle Vitoria Ramos Pedroso (LIS - CORP)" userId="S::00274058@grupopetropolis.com.br::e81fded5-e343-4c68-a087-5c35f3ebacf8" providerId="AD" clId="Web-{4AA77B0F-EC82-E2B6-4A24-039C049D7A4F}" dt="2025-08-06T18:59:40.738" v="118"/>
        <pc:sldMkLst>
          <pc:docMk/>
          <pc:sldMk cId="0" sldId="264"/>
        </pc:sldMkLst>
      </pc:sldChg>
    </pc:docChg>
  </pc:docChgLst>
  <pc:docChgLst>
    <pc:chgData clId="Web-{A544B087-586C-352B-F506-EC811D1FB0A9}"/>
    <pc:docChg chg="delSld">
      <pc:chgData name="" userId="" providerId="" clId="Web-{A544B087-586C-352B-F506-EC811D1FB0A9}" dt="2025-08-08T20:46:31.251" v="0"/>
      <pc:docMkLst>
        <pc:docMk/>
      </pc:docMkLst>
      <pc:sldChg chg="del">
        <pc:chgData name="" userId="" providerId="" clId="Web-{A544B087-586C-352B-F506-EC811D1FB0A9}" dt="2025-08-08T20:46:31.251" v="0"/>
        <pc:sldMkLst>
          <pc:docMk/>
          <pc:sldMk cId="2347699332" sldId="267"/>
        </pc:sldMkLst>
      </pc:sldChg>
    </pc:docChg>
  </pc:docChgLst>
  <pc:docChgLst>
    <pc:chgData name="Isabelle Vitoria Ramos Pedroso (LIS - CORP)" userId="e81fded5-e343-4c68-a087-5c35f3ebacf8" providerId="ADAL" clId="{3A1AF9ED-CBAA-49F6-87A6-91C91EFA6A35}"/>
    <pc:docChg chg="undo custSel modSld">
      <pc:chgData name="Isabelle Vitoria Ramos Pedroso (LIS - CORP)" userId="e81fded5-e343-4c68-a087-5c35f3ebacf8" providerId="ADAL" clId="{3A1AF9ED-CBAA-49F6-87A6-91C91EFA6A35}" dt="2025-08-08T20:41:27.192" v="41" actId="1038"/>
      <pc:docMkLst>
        <pc:docMk/>
      </pc:docMkLst>
      <pc:sldChg chg="addSp delSp modSp mod">
        <pc:chgData name="Isabelle Vitoria Ramos Pedroso (LIS - CORP)" userId="e81fded5-e343-4c68-a087-5c35f3ebacf8" providerId="ADAL" clId="{3A1AF9ED-CBAA-49F6-87A6-91C91EFA6A35}" dt="2025-08-08T20:16:22.667" v="25" actId="21"/>
        <pc:sldMkLst>
          <pc:docMk/>
          <pc:sldMk cId="0" sldId="256"/>
        </pc:sldMkLst>
        <pc:picChg chg="add del mod">
          <ac:chgData name="Isabelle Vitoria Ramos Pedroso (LIS - CORP)" userId="e81fded5-e343-4c68-a087-5c35f3ebacf8" providerId="ADAL" clId="{3A1AF9ED-CBAA-49F6-87A6-91C91EFA6A35}" dt="2025-08-08T20:16:22.667" v="25" actId="21"/>
          <ac:picMkLst>
            <pc:docMk/>
            <pc:sldMk cId="0" sldId="256"/>
            <ac:picMk id="3" creationId="{66B6C87B-B1AF-8D53-5B54-5275F7D246CF}"/>
          </ac:picMkLst>
        </pc:picChg>
      </pc:sldChg>
      <pc:sldChg chg="addSp delSp modSp mod">
        <pc:chgData name="Isabelle Vitoria Ramos Pedroso (LIS - CORP)" userId="e81fded5-e343-4c68-a087-5c35f3ebacf8" providerId="ADAL" clId="{3A1AF9ED-CBAA-49F6-87A6-91C91EFA6A35}" dt="2025-08-08T19:58:02.068" v="21" actId="167"/>
        <pc:sldMkLst>
          <pc:docMk/>
          <pc:sldMk cId="0" sldId="265"/>
        </pc:sldMkLst>
        <pc:spChg chg="add mod">
          <ac:chgData name="Isabelle Vitoria Ramos Pedroso (LIS - CORP)" userId="e81fded5-e343-4c68-a087-5c35f3ebacf8" providerId="ADAL" clId="{3A1AF9ED-CBAA-49F6-87A6-91C91EFA6A35}" dt="2025-08-08T19:51:12.355" v="11"/>
          <ac:spMkLst>
            <pc:docMk/>
            <pc:sldMk cId="0" sldId="265"/>
            <ac:spMk id="10" creationId="{E252BC1A-BFCD-AACA-8F35-7DB29A190EB9}"/>
          </ac:spMkLst>
        </pc:spChg>
        <pc:spChg chg="del mod">
          <ac:chgData name="Isabelle Vitoria Ramos Pedroso (LIS - CORP)" userId="e81fded5-e343-4c68-a087-5c35f3ebacf8" providerId="ADAL" clId="{3A1AF9ED-CBAA-49F6-87A6-91C91EFA6A35}" dt="2025-08-08T19:51:26.761" v="19" actId="478"/>
          <ac:spMkLst>
            <pc:docMk/>
            <pc:sldMk cId="0" sldId="265"/>
            <ac:spMk id="11" creationId="{B729B181-A8DA-1312-77F0-B9E1022E54D4}"/>
          </ac:spMkLst>
        </pc:spChg>
        <pc:spChg chg="del mod">
          <ac:chgData name="Isabelle Vitoria Ramos Pedroso (LIS - CORP)" userId="e81fded5-e343-4c68-a087-5c35f3ebacf8" providerId="ADAL" clId="{3A1AF9ED-CBAA-49F6-87A6-91C91EFA6A35}" dt="2025-08-08T19:51:24.245" v="17" actId="478"/>
          <ac:spMkLst>
            <pc:docMk/>
            <pc:sldMk cId="0" sldId="265"/>
            <ac:spMk id="31" creationId="{F035DC4D-70F2-BEF4-180D-A8E6FC377AD4}"/>
          </ac:spMkLst>
        </pc:spChg>
        <pc:spChg chg="ord">
          <ac:chgData name="Isabelle Vitoria Ramos Pedroso (LIS - CORP)" userId="e81fded5-e343-4c68-a087-5c35f3ebacf8" providerId="ADAL" clId="{3A1AF9ED-CBAA-49F6-87A6-91C91EFA6A35}" dt="2025-08-08T19:58:02.068" v="21" actId="167"/>
          <ac:spMkLst>
            <pc:docMk/>
            <pc:sldMk cId="0" sldId="265"/>
            <ac:spMk id="40" creationId="{F5D7516F-B975-F0B2-518F-A2230E608FF4}"/>
          </ac:spMkLst>
        </pc:spChg>
        <pc:picChg chg="del">
          <ac:chgData name="Isabelle Vitoria Ramos Pedroso (LIS - CORP)" userId="e81fded5-e343-4c68-a087-5c35f3ebacf8" providerId="ADAL" clId="{3A1AF9ED-CBAA-49F6-87A6-91C91EFA6A35}" dt="2025-08-08T19:51:16.538" v="13" actId="478"/>
          <ac:picMkLst>
            <pc:docMk/>
            <pc:sldMk cId="0" sldId="265"/>
            <ac:picMk id="29" creationId="{DA562D4F-AC52-0E10-1A80-539F8D9DDCE6}"/>
          </ac:picMkLst>
        </pc:picChg>
        <pc:picChg chg="del">
          <ac:chgData name="Isabelle Vitoria Ramos Pedroso (LIS - CORP)" userId="e81fded5-e343-4c68-a087-5c35f3ebacf8" providerId="ADAL" clId="{3A1AF9ED-CBAA-49F6-87A6-91C91EFA6A35}" dt="2025-08-08T19:51:14.927" v="12" actId="478"/>
          <ac:picMkLst>
            <pc:docMk/>
            <pc:sldMk cId="0" sldId="265"/>
            <ac:picMk id="45" creationId="{DA562D4F-AC52-0E10-1A80-539F8D9DDCE6}"/>
          </ac:picMkLst>
        </pc:picChg>
        <pc:picChg chg="add mod">
          <ac:chgData name="Isabelle Vitoria Ramos Pedroso (LIS - CORP)" userId="e81fded5-e343-4c68-a087-5c35f3ebacf8" providerId="ADAL" clId="{3A1AF9ED-CBAA-49F6-87A6-91C91EFA6A35}" dt="2025-08-08T19:51:12.355" v="11"/>
          <ac:picMkLst>
            <pc:docMk/>
            <pc:sldMk cId="0" sldId="265"/>
            <ac:picMk id="46" creationId="{F3135EB7-7864-0B6C-F371-57829A5A6EB3}"/>
          </ac:picMkLst>
        </pc:picChg>
        <pc:picChg chg="add mod">
          <ac:chgData name="Isabelle Vitoria Ramos Pedroso (LIS - CORP)" userId="e81fded5-e343-4c68-a087-5c35f3ebacf8" providerId="ADAL" clId="{3A1AF9ED-CBAA-49F6-87A6-91C91EFA6A35}" dt="2025-08-08T19:57:39.479" v="20"/>
          <ac:picMkLst>
            <pc:docMk/>
            <pc:sldMk cId="0" sldId="265"/>
            <ac:picMk id="47" creationId="{06EA7E28-2019-E3A4-4BC5-C7359D7407C8}"/>
          </ac:picMkLst>
        </pc:picChg>
      </pc:sldChg>
      <pc:sldChg chg="addSp delSp modSp mod delAnim modAnim">
        <pc:chgData name="Isabelle Vitoria Ramos Pedroso (LIS - CORP)" userId="e81fded5-e343-4c68-a087-5c35f3ebacf8" providerId="ADAL" clId="{3A1AF9ED-CBAA-49F6-87A6-91C91EFA6A35}" dt="2025-08-08T20:16:27.033" v="28" actId="167"/>
        <pc:sldMkLst>
          <pc:docMk/>
          <pc:sldMk cId="2347699332" sldId="267"/>
        </pc:sldMkLst>
        <pc:grpChg chg="del">
          <ac:chgData name="Isabelle Vitoria Ramos Pedroso (LIS - CORP)" userId="e81fded5-e343-4c68-a087-5c35f3ebacf8" providerId="ADAL" clId="{3A1AF9ED-CBAA-49F6-87A6-91C91EFA6A35}" dt="2025-08-08T19:39:44.043" v="3" actId="478"/>
          <ac:grpSpMkLst>
            <pc:docMk/>
            <pc:sldMk cId="2347699332" sldId="267"/>
            <ac:grpSpMk id="18" creationId="{880C0540-3FBC-87B0-6890-5F6C95A5D072}"/>
          </ac:grpSpMkLst>
        </pc:grpChg>
        <pc:picChg chg="add del mod ord">
          <ac:chgData name="Isabelle Vitoria Ramos Pedroso (LIS - CORP)" userId="e81fded5-e343-4c68-a087-5c35f3ebacf8" providerId="ADAL" clId="{3A1AF9ED-CBAA-49F6-87A6-91C91EFA6A35}" dt="2025-08-08T20:16:24.393" v="26" actId="478"/>
          <ac:picMkLst>
            <pc:docMk/>
            <pc:sldMk cId="2347699332" sldId="267"/>
            <ac:picMk id="2" creationId="{55A1207E-3DE7-0D3D-8561-AF4E4516BBF9}"/>
          </ac:picMkLst>
        </pc:picChg>
        <pc:picChg chg="add mod ord">
          <ac:chgData name="Isabelle Vitoria Ramos Pedroso (LIS - CORP)" userId="e81fded5-e343-4c68-a087-5c35f3ebacf8" providerId="ADAL" clId="{3A1AF9ED-CBAA-49F6-87A6-91C91EFA6A35}" dt="2025-08-08T20:16:27.033" v="28" actId="167"/>
          <ac:picMkLst>
            <pc:docMk/>
            <pc:sldMk cId="2347699332" sldId="267"/>
            <ac:picMk id="3" creationId="{66B6C87B-B1AF-8D53-5B54-5275F7D246CF}"/>
          </ac:picMkLst>
        </pc:picChg>
        <pc:picChg chg="del">
          <ac:chgData name="Isabelle Vitoria Ramos Pedroso (LIS - CORP)" userId="e81fded5-e343-4c68-a087-5c35f3ebacf8" providerId="ADAL" clId="{3A1AF9ED-CBAA-49F6-87A6-91C91EFA6A35}" dt="2025-08-08T19:39:39.362" v="2" actId="478"/>
          <ac:picMkLst>
            <pc:docMk/>
            <pc:sldMk cId="2347699332" sldId="267"/>
            <ac:picMk id="25" creationId="{FF198190-F5C1-18E4-EAAD-B00784699348}"/>
          </ac:picMkLst>
        </pc:picChg>
      </pc:sldChg>
      <pc:sldChg chg="addSp modSp mod">
        <pc:chgData name="Isabelle Vitoria Ramos Pedroso (LIS - CORP)" userId="e81fded5-e343-4c68-a087-5c35f3ebacf8" providerId="ADAL" clId="{3A1AF9ED-CBAA-49F6-87A6-91C91EFA6A35}" dt="2025-08-08T20:41:27.192" v="41" actId="1038"/>
        <pc:sldMkLst>
          <pc:docMk/>
          <pc:sldMk cId="380956802" sldId="269"/>
        </pc:sldMkLst>
        <pc:picChg chg="add mod">
          <ac:chgData name="Isabelle Vitoria Ramos Pedroso (LIS - CORP)" userId="e81fded5-e343-4c68-a087-5c35f3ebacf8" providerId="ADAL" clId="{3A1AF9ED-CBAA-49F6-87A6-91C91EFA6A35}" dt="2025-08-08T19:31:16.968" v="1" actId="1076"/>
          <ac:picMkLst>
            <pc:docMk/>
            <pc:sldMk cId="380956802" sldId="269"/>
            <ac:picMk id="2" creationId="{D5D04882-D21A-95E5-FD8F-E4FCEAF62353}"/>
          </ac:picMkLst>
        </pc:picChg>
        <pc:picChg chg="add mod">
          <ac:chgData name="Isabelle Vitoria Ramos Pedroso (LIS - CORP)" userId="e81fded5-e343-4c68-a087-5c35f3ebacf8" providerId="ADAL" clId="{3A1AF9ED-CBAA-49F6-87A6-91C91EFA6A35}" dt="2025-08-08T20:41:27.192" v="41" actId="1038"/>
          <ac:picMkLst>
            <pc:docMk/>
            <pc:sldMk cId="380956802" sldId="269"/>
            <ac:picMk id="6" creationId="{9AE5018D-B470-4867-5709-C5AD6F4DAF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Storytelling: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Imagine </a:t>
            </a:r>
            <a:r>
              <a:rPr lang="en-US" b="1" err="1">
                <a:solidFill>
                  <a:schemeClr val="tx1"/>
                </a:solidFill>
              </a:rPr>
              <a:t>uma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operação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complexa</a:t>
            </a:r>
            <a:r>
              <a:rPr lang="en-US" b="1">
                <a:solidFill>
                  <a:schemeClr val="tx1"/>
                </a:solidFill>
              </a:rPr>
              <a:t>, com </a:t>
            </a:r>
            <a:r>
              <a:rPr lang="en-US" b="1" err="1">
                <a:solidFill>
                  <a:schemeClr val="tx1"/>
                </a:solidFill>
              </a:rPr>
              <a:t>múltiplas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fábricas</a:t>
            </a:r>
            <a:r>
              <a:rPr lang="en-US" b="1">
                <a:solidFill>
                  <a:schemeClr val="tx1"/>
                </a:solidFill>
              </a:rPr>
              <a:t>, </a:t>
            </a:r>
            <a:r>
              <a:rPr lang="en-US" b="1" err="1">
                <a:solidFill>
                  <a:schemeClr val="tx1"/>
                </a:solidFill>
              </a:rPr>
              <a:t>produtos</a:t>
            </a:r>
            <a:r>
              <a:rPr lang="en-US" b="1">
                <a:solidFill>
                  <a:schemeClr val="tx1"/>
                </a:solidFill>
              </a:rPr>
              <a:t> e </a:t>
            </a:r>
            <a:r>
              <a:rPr lang="en-US" b="1" err="1">
                <a:solidFill>
                  <a:schemeClr val="tx1"/>
                </a:solidFill>
              </a:rPr>
              <a:t>sazonalidades</a:t>
            </a:r>
            <a:r>
              <a:rPr lang="en-US" b="1">
                <a:solidFill>
                  <a:schemeClr val="tx1"/>
                </a:solidFill>
              </a:rPr>
              <a:t>. Agora, </a:t>
            </a:r>
            <a:r>
              <a:rPr lang="en-US" b="1" err="1">
                <a:solidFill>
                  <a:schemeClr val="tx1"/>
                </a:solidFill>
              </a:rPr>
              <a:t>adicione</a:t>
            </a:r>
            <a:r>
              <a:rPr lang="en-US" b="1">
                <a:solidFill>
                  <a:schemeClr val="tx1"/>
                </a:solidFill>
              </a:rPr>
              <a:t> a </a:t>
            </a:r>
            <a:r>
              <a:rPr lang="en-US" b="1" err="1">
                <a:solidFill>
                  <a:schemeClr val="tx1"/>
                </a:solidFill>
              </a:rPr>
              <a:t>falta</a:t>
            </a:r>
            <a:r>
              <a:rPr lang="en-US" b="1">
                <a:solidFill>
                  <a:schemeClr val="tx1"/>
                </a:solidFill>
              </a:rPr>
              <a:t> de </a:t>
            </a:r>
            <a:r>
              <a:rPr lang="en-US" b="1" err="1">
                <a:solidFill>
                  <a:schemeClr val="tx1"/>
                </a:solidFill>
              </a:rPr>
              <a:t>integração</a:t>
            </a:r>
            <a:r>
              <a:rPr lang="en-US" b="1">
                <a:solidFill>
                  <a:schemeClr val="tx1"/>
                </a:solidFill>
              </a:rPr>
              <a:t> entre </a:t>
            </a:r>
            <a:r>
              <a:rPr lang="en-US" b="1" err="1">
                <a:solidFill>
                  <a:schemeClr val="tx1"/>
                </a:solidFill>
              </a:rPr>
              <a:t>sistemas</a:t>
            </a:r>
            <a:r>
              <a:rPr lang="en-US" b="1">
                <a:solidFill>
                  <a:schemeClr val="tx1"/>
                </a:solidFill>
              </a:rPr>
              <a:t>, </a:t>
            </a:r>
            <a:r>
              <a:rPr lang="en-US" b="1" err="1">
                <a:solidFill>
                  <a:schemeClr val="tx1"/>
                </a:solidFill>
              </a:rPr>
              <a:t>previsões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imprecisas</a:t>
            </a:r>
            <a:r>
              <a:rPr lang="en-US" b="1">
                <a:solidFill>
                  <a:schemeClr val="tx1"/>
                </a:solidFill>
              </a:rPr>
              <a:t> e </a:t>
            </a:r>
            <a:r>
              <a:rPr lang="en-US" b="1" err="1">
                <a:solidFill>
                  <a:schemeClr val="tx1"/>
                </a:solidFill>
              </a:rPr>
              <a:t>decisões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baseadas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em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planilhas</a:t>
            </a:r>
            <a:r>
              <a:rPr lang="en-US" b="1">
                <a:solidFill>
                  <a:schemeClr val="tx1"/>
                </a:solidFill>
              </a:rPr>
              <a:t>. Esse era o </a:t>
            </a:r>
            <a:r>
              <a:rPr lang="en-US" b="1" err="1">
                <a:solidFill>
                  <a:schemeClr val="tx1"/>
                </a:solidFill>
              </a:rPr>
              <a:t>cenário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enfrentado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pelo</a:t>
            </a:r>
            <a:r>
              <a:rPr lang="en-US" b="1">
                <a:solidFill>
                  <a:schemeClr val="tx1"/>
                </a:solidFill>
              </a:rPr>
              <a:t> Grupo </a:t>
            </a:r>
            <a:r>
              <a:rPr lang="en-US" b="1" err="1">
                <a:solidFill>
                  <a:schemeClr val="tx1"/>
                </a:solidFill>
              </a:rPr>
              <a:t>Petrópolis</a:t>
            </a:r>
            <a:r>
              <a:rPr lang="en-US" b="1">
                <a:solidFill>
                  <a:schemeClr val="tx1"/>
                </a:solidFill>
              </a:rPr>
              <a:t>.</a:t>
            </a:r>
            <a:endParaRPr lang="pt-BR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b="1" err="1">
                <a:solidFill>
                  <a:schemeClr val="tx1"/>
                </a:solidFill>
              </a:rPr>
              <a:t>Desafio</a:t>
            </a:r>
            <a:r>
              <a:rPr lang="en-US" b="1">
                <a:solidFill>
                  <a:schemeClr val="tx1"/>
                </a:solidFill>
              </a:rPr>
              <a:t>: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Baixa </a:t>
            </a:r>
            <a:r>
              <a:rPr lang="en-US" err="1">
                <a:solidFill>
                  <a:schemeClr val="tx1"/>
                </a:solidFill>
              </a:rPr>
              <a:t>acurácia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nas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previsões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demanda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Rupturas</a:t>
            </a:r>
            <a:r>
              <a:rPr lang="en-US">
                <a:solidFill>
                  <a:schemeClr val="tx1"/>
                </a:solidFill>
              </a:rPr>
              <a:t> de estoque e </a:t>
            </a:r>
            <a:r>
              <a:rPr lang="en-US" err="1">
                <a:solidFill>
                  <a:schemeClr val="tx1"/>
                </a:solidFill>
              </a:rPr>
              <a:t>produtos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obsoletos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Falta de </a:t>
            </a:r>
            <a:r>
              <a:rPr lang="en-US" err="1">
                <a:solidFill>
                  <a:schemeClr val="tx1"/>
                </a:solidFill>
              </a:rPr>
              <a:t>visibilidade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integração</a:t>
            </a:r>
            <a:r>
              <a:rPr lang="en-US">
                <a:solidFill>
                  <a:schemeClr val="tx1"/>
                </a:solidFill>
              </a:rPr>
              <a:t> entre </a:t>
            </a:r>
            <a:r>
              <a:rPr lang="en-US" err="1">
                <a:solidFill>
                  <a:schemeClr val="tx1"/>
                </a:solidFill>
              </a:rPr>
              <a:t>áreas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Crescimento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acelerado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exigindo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respostas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ágeis</a:t>
            </a: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0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Propósito: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Criar uma plataforma estratégica de inteligência de mercado e inovação.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Por que foi criada: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(contar história do LIS com inovação aberta). Apoiar decisões com dados confiáveis, atualizados e acessíveis, automação do processo de Inteligência de Mercado.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Visão: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Democratizar o acesso à informação e fomentar uma cultura orientada a dados.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C9E468B-0B39-2F22-4B56-B4F1C76D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79389E98-E631-FCF3-A5F1-A3E38445A9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5FA06D06-36C5-D59F-2DA1-7559306AA4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O que </a:t>
            </a:r>
            <a:r>
              <a:rPr lang="en-US" b="1" err="1">
                <a:solidFill>
                  <a:schemeClr val="tx1"/>
                </a:solidFill>
              </a:rPr>
              <a:t>torna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essa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prática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única</a:t>
            </a:r>
            <a:r>
              <a:rPr lang="en-US" b="1">
                <a:solidFill>
                  <a:schemeClr val="tx1"/>
                </a:solidFill>
              </a:rPr>
              <a:t>?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Uso de </a:t>
            </a:r>
            <a:r>
              <a:rPr lang="en-US" err="1">
                <a:solidFill>
                  <a:schemeClr val="tx1"/>
                </a:solidFill>
              </a:rPr>
              <a:t>modelos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como</a:t>
            </a:r>
            <a:r>
              <a:rPr lang="en-US">
                <a:solidFill>
                  <a:schemeClr val="tx1"/>
                </a:solidFill>
              </a:rPr>
              <a:t> Random Forest, </a:t>
            </a:r>
            <a:r>
              <a:rPr lang="en-US" err="1">
                <a:solidFill>
                  <a:schemeClr val="tx1"/>
                </a:solidFill>
              </a:rPr>
              <a:t>XGBoost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err="1">
                <a:solidFill>
                  <a:schemeClr val="tx1"/>
                </a:solidFill>
              </a:rPr>
              <a:t>LightGBM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Abordagem</a:t>
            </a:r>
            <a:r>
              <a:rPr lang="en-US">
                <a:solidFill>
                  <a:schemeClr val="tx1"/>
                </a:solidFill>
              </a:rPr>
              <a:t> top-down e </a:t>
            </a:r>
            <a:r>
              <a:rPr lang="en-US" err="1">
                <a:solidFill>
                  <a:schemeClr val="tx1"/>
                </a:solidFill>
              </a:rPr>
              <a:t>segmentação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por</a:t>
            </a:r>
            <a:r>
              <a:rPr lang="en-US">
                <a:solidFill>
                  <a:schemeClr val="tx1"/>
                </a:solidFill>
              </a:rPr>
              <a:t> curvas ABC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Metodologia</a:t>
            </a:r>
            <a:r>
              <a:rPr lang="en-US">
                <a:solidFill>
                  <a:schemeClr val="tx1"/>
                </a:solidFill>
              </a:rPr>
              <a:t> 4D (Discovery, Design, Development, Deployment)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Integração</a:t>
            </a:r>
            <a:r>
              <a:rPr lang="en-US">
                <a:solidFill>
                  <a:schemeClr val="tx1"/>
                </a:solidFill>
              </a:rPr>
              <a:t> com SAP IBP e Databricks</a:t>
            </a:r>
          </a:p>
          <a:p>
            <a:pPr indent="0">
              <a:buNone/>
            </a:pPr>
            <a:r>
              <a:rPr lang="en-US" b="1" err="1">
                <a:solidFill>
                  <a:schemeClr val="tx1"/>
                </a:solidFill>
              </a:rPr>
              <a:t>Diferencial</a:t>
            </a:r>
            <a:r>
              <a:rPr lang="en-US" b="1">
                <a:solidFill>
                  <a:schemeClr val="tx1"/>
                </a:solidFill>
              </a:rPr>
              <a:t>: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Substituição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processos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manuais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por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inteligência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preditiva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Governança</a:t>
            </a:r>
            <a:r>
              <a:rPr lang="en-US">
                <a:solidFill>
                  <a:schemeClr val="tx1"/>
                </a:solidFill>
              </a:rPr>
              <a:t> de dados e </a:t>
            </a:r>
            <a:r>
              <a:rPr lang="en-US" err="1">
                <a:solidFill>
                  <a:schemeClr val="tx1"/>
                </a:solidFill>
              </a:rPr>
              <a:t>visualizações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em</a:t>
            </a:r>
            <a:r>
              <a:rPr lang="en-US">
                <a:solidFill>
                  <a:schemeClr val="tx1"/>
                </a:solidFill>
              </a:rPr>
              <a:t> dashboards </a:t>
            </a:r>
            <a:r>
              <a:rPr lang="en-US" err="1">
                <a:solidFill>
                  <a:schemeClr val="tx1"/>
                </a:solidFill>
              </a:rPr>
              <a:t>acessíveis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653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>
                <a:solidFill>
                  <a:schemeClr val="tx1"/>
                </a:solidFill>
              </a:rPr>
              <a:t>KPIs e </a:t>
            </a:r>
            <a:r>
              <a:rPr lang="en-US" b="1" err="1">
                <a:solidFill>
                  <a:schemeClr val="tx1"/>
                </a:solidFill>
              </a:rPr>
              <a:t>Evidências</a:t>
            </a:r>
            <a:r>
              <a:rPr lang="en-US" b="1">
                <a:solidFill>
                  <a:schemeClr val="tx1"/>
                </a:solidFill>
              </a:rPr>
              <a:t>:</a:t>
            </a:r>
            <a:endParaRPr lang="pt-BR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+80% de </a:t>
            </a:r>
            <a:r>
              <a:rPr lang="en-US" err="1">
                <a:solidFill>
                  <a:schemeClr val="tx1"/>
                </a:solidFill>
              </a:rPr>
              <a:t>assertividade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nas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previsões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Redução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rupturas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obsolescência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Otimização</a:t>
            </a:r>
            <a:r>
              <a:rPr lang="en-US">
                <a:solidFill>
                  <a:schemeClr val="tx1"/>
                </a:solidFill>
              </a:rPr>
              <a:t> de estoques e </a:t>
            </a:r>
            <a:r>
              <a:rPr lang="en-US" err="1">
                <a:solidFill>
                  <a:schemeClr val="tx1"/>
                </a:solidFill>
              </a:rPr>
              <a:t>recursos</a:t>
            </a: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Dashboards </a:t>
            </a:r>
            <a:r>
              <a:rPr lang="en-US" err="1">
                <a:solidFill>
                  <a:schemeClr val="tx1"/>
                </a:solidFill>
              </a:rPr>
              <a:t>acessíveis</a:t>
            </a:r>
            <a:r>
              <a:rPr lang="en-US">
                <a:solidFill>
                  <a:schemeClr val="tx1"/>
                </a:solidFill>
              </a:rPr>
              <a:t> para </a:t>
            </a:r>
            <a:r>
              <a:rPr lang="en-US" err="1">
                <a:solidFill>
                  <a:schemeClr val="tx1"/>
                </a:solidFill>
              </a:rPr>
              <a:t>diferentes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perfis</a:t>
            </a: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Impacto </a:t>
            </a:r>
            <a:r>
              <a:rPr lang="en-US" err="1">
                <a:solidFill>
                  <a:schemeClr val="tx1"/>
                </a:solidFill>
              </a:rPr>
              <a:t>positivo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em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áreas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como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Compras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err="1">
                <a:solidFill>
                  <a:schemeClr val="tx1"/>
                </a:solidFill>
              </a:rPr>
              <a:t>Financeiro</a:t>
            </a:r>
            <a:r>
              <a:rPr lang="en-US">
                <a:solidFill>
                  <a:schemeClr val="tx1"/>
                </a:solidFill>
              </a:rPr>
              <a:t> e Custos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b="1" err="1">
                <a:solidFill>
                  <a:schemeClr val="tx1"/>
                </a:solidFill>
              </a:rPr>
              <a:t>Fatores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b="1" err="1">
                <a:solidFill>
                  <a:schemeClr val="tx1"/>
                </a:solidFill>
              </a:rPr>
              <a:t>críticos</a:t>
            </a:r>
            <a:r>
              <a:rPr lang="en-US" b="1">
                <a:solidFill>
                  <a:schemeClr val="tx1"/>
                </a:solidFill>
              </a:rPr>
              <a:t>: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Arquitetura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em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nuvem</a:t>
            </a:r>
            <a:r>
              <a:rPr lang="en-US">
                <a:solidFill>
                  <a:schemeClr val="tx1"/>
                </a:solidFill>
              </a:rPr>
              <a:t> (Databricks + AWS)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Modelos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adaptáveis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por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região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produto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>
                <a:solidFill>
                  <a:schemeClr val="tx1"/>
                </a:solidFill>
              </a:rPr>
              <a:t>Cultura de dados e </a:t>
            </a:r>
            <a:r>
              <a:rPr lang="en-US" err="1">
                <a:solidFill>
                  <a:schemeClr val="tx1"/>
                </a:solidFill>
              </a:rPr>
              <a:t>capacitação</a:t>
            </a:r>
            <a:r>
              <a:rPr lang="en-US">
                <a:solidFill>
                  <a:schemeClr val="tx1"/>
                </a:solidFill>
              </a:rPr>
              <a:t> interna</a:t>
            </a:r>
          </a:p>
          <a:p>
            <a:pPr indent="0">
              <a:buNone/>
            </a:pPr>
            <a:r>
              <a:rPr lang="en-US" b="1" err="1">
                <a:solidFill>
                  <a:schemeClr val="tx1"/>
                </a:solidFill>
              </a:rPr>
              <a:t>Recomendações</a:t>
            </a:r>
            <a:r>
              <a:rPr lang="en-US" b="1">
                <a:solidFill>
                  <a:schemeClr val="tx1"/>
                </a:solidFill>
              </a:rPr>
              <a:t>:</a:t>
            </a: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Comece</a:t>
            </a:r>
            <a:r>
              <a:rPr lang="en-US">
                <a:solidFill>
                  <a:schemeClr val="tx1"/>
                </a:solidFill>
              </a:rPr>
              <a:t> com </a:t>
            </a:r>
            <a:r>
              <a:rPr lang="en-US" err="1">
                <a:solidFill>
                  <a:schemeClr val="tx1"/>
                </a:solidFill>
              </a:rPr>
              <a:t>mapeamento</a:t>
            </a:r>
            <a:r>
              <a:rPr lang="en-US">
                <a:solidFill>
                  <a:schemeClr val="tx1"/>
                </a:solidFill>
              </a:rPr>
              <a:t> de </a:t>
            </a:r>
            <a:r>
              <a:rPr lang="en-US" err="1">
                <a:solidFill>
                  <a:schemeClr val="tx1"/>
                </a:solidFill>
              </a:rPr>
              <a:t>processos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Envolva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áreas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estratégicas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desde</a:t>
            </a:r>
            <a:r>
              <a:rPr lang="en-US">
                <a:solidFill>
                  <a:schemeClr val="tx1"/>
                </a:solidFill>
              </a:rPr>
              <a:t> o </a:t>
            </a:r>
            <a:r>
              <a:rPr lang="en-US" err="1">
                <a:solidFill>
                  <a:schemeClr val="tx1"/>
                </a:solidFill>
              </a:rPr>
              <a:t>início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r>
              <a:rPr lang="en-US" err="1">
                <a:solidFill>
                  <a:schemeClr val="tx1"/>
                </a:solidFill>
              </a:rPr>
              <a:t>Invista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em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governança</a:t>
            </a:r>
            <a:r>
              <a:rPr lang="en-US">
                <a:solidFill>
                  <a:schemeClr val="tx1"/>
                </a:solidFill>
              </a:rPr>
              <a:t> de dados e </a:t>
            </a:r>
            <a:r>
              <a:rPr lang="en-US" err="1">
                <a:solidFill>
                  <a:schemeClr val="tx1"/>
                </a:solidFill>
              </a:rPr>
              <a:t>visualização</a:t>
            </a:r>
            <a:endParaRPr lang="pt-BR">
              <a:solidFill>
                <a:schemeClr val="tx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3311" y="1689621"/>
            <a:ext cx="582901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0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Planejamento de Demandas </a:t>
            </a:r>
            <a:endParaRPr lang="pt-BR" sz="3000" i="1" err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r>
              <a:rPr lang="pt-BR" sz="30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S&amp;OP</a:t>
            </a:r>
            <a:endParaRPr lang="pt-BR" sz="3000" i="1">
              <a:solidFill>
                <a:schemeClr val="lt1"/>
              </a:solidFill>
              <a:latin typeface="Kanit"/>
              <a:ea typeface="Kanit"/>
              <a:cs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63312" y="3682573"/>
            <a:ext cx="8779546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600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Alaercio</a:t>
            </a:r>
            <a:r>
              <a:rPr lang="pt-BR" sz="1600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 Nicoletti, </a:t>
            </a:r>
            <a:r>
              <a:rPr lang="pt-BR" sz="1600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Milca</a:t>
            </a:r>
            <a:r>
              <a:rPr lang="pt-BR" sz="1600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 Gonçalves, Arthur Gaia, Diego Reed Leonardo Ferreira e Carlos </a:t>
            </a:r>
            <a:r>
              <a:rPr lang="pt-BR" sz="1600" err="1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Bokor</a:t>
            </a:r>
            <a:endParaRPr lang="pt-BR" err="1"/>
          </a:p>
        </p:txBody>
      </p:sp>
      <p:sp>
        <p:nvSpPr>
          <p:cNvPr id="85" name="Google Shape;85;p13"/>
          <p:cNvSpPr txBox="1"/>
          <p:nvPr/>
        </p:nvSpPr>
        <p:spPr>
          <a:xfrm>
            <a:off x="363312" y="4103452"/>
            <a:ext cx="6056683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>
                <a:solidFill>
                  <a:srgbClr val="FFC4EC"/>
                </a:solidFill>
                <a:latin typeface="Kanit Light"/>
                <a:cs typeface="Kanit Light"/>
                <a:sym typeface="Kanit Light"/>
              </a:rPr>
              <a:t>Grupo Petrópolis e AWS</a:t>
            </a:r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D877B68-823A-F1BE-7A9E-55F75422E1EF}"/>
              </a:ext>
            </a:extLst>
          </p:cNvPr>
          <p:cNvSpPr txBox="1"/>
          <p:nvPr/>
        </p:nvSpPr>
        <p:spPr>
          <a:xfrm>
            <a:off x="2165856" y="1702070"/>
            <a:ext cx="215011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200" b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  <a:sym typeface="Kanit Light"/>
              </a:rPr>
              <a:t>Acurácia nas previsões de demanda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3128B3-4B0D-759E-B3BC-274B8AF757F2}"/>
              </a:ext>
            </a:extLst>
          </p:cNvPr>
          <p:cNvSpPr txBox="1"/>
          <p:nvPr/>
        </p:nvSpPr>
        <p:spPr>
          <a:xfrm>
            <a:off x="2165857" y="3338405"/>
            <a:ext cx="175420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200" b="1">
                <a:solidFill>
                  <a:schemeClr val="tx1"/>
                </a:solidFill>
                <a:latin typeface="Kanit Light"/>
                <a:cs typeface="Kanit Light"/>
                <a:sym typeface="Kanit Light"/>
              </a:rPr>
              <a:t>Estoque e produtos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7F4971-F88D-73A8-9A41-5D8B091E1B9F}"/>
              </a:ext>
            </a:extLst>
          </p:cNvPr>
          <p:cNvSpPr txBox="1"/>
          <p:nvPr/>
        </p:nvSpPr>
        <p:spPr>
          <a:xfrm>
            <a:off x="6177745" y="1709557"/>
            <a:ext cx="226216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200" b="1">
                <a:solidFill>
                  <a:schemeClr val="tx1"/>
                </a:solidFill>
                <a:latin typeface="Kanit Light"/>
                <a:cs typeface="Kanit Light"/>
                <a:sym typeface="Kanit Light"/>
              </a:rPr>
              <a:t>Visibilidade e integração entre áreas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AF71D57-3BA8-0CF8-0223-CFC53EFC61FA}"/>
              </a:ext>
            </a:extLst>
          </p:cNvPr>
          <p:cNvSpPr txBox="1"/>
          <p:nvPr/>
        </p:nvSpPr>
        <p:spPr>
          <a:xfrm>
            <a:off x="6177745" y="3334280"/>
            <a:ext cx="226216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200" b="1">
                <a:solidFill>
                  <a:schemeClr val="tx1"/>
                </a:solidFill>
                <a:latin typeface="Kanit Light"/>
                <a:cs typeface="Kanit Light"/>
                <a:sym typeface="Kanit Light"/>
              </a:rPr>
              <a:t>Crescimento e respostas ágeis</a:t>
            </a:r>
          </a:p>
          <a:p>
            <a:endParaRPr lang="pt-BR" sz="1200">
              <a:solidFill>
                <a:schemeClr val="tx1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12FC229-CBF1-DCEC-936D-E3AEA2D0146A}"/>
              </a:ext>
            </a:extLst>
          </p:cNvPr>
          <p:cNvSpPr txBox="1"/>
          <p:nvPr/>
        </p:nvSpPr>
        <p:spPr>
          <a:xfrm>
            <a:off x="184490" y="894576"/>
            <a:ext cx="77481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Kanit Light"/>
                <a:cs typeface="Kanit Light"/>
              </a:rPr>
              <a:t>O projeto surgiu da necessidade de aprimorar o planejamento de demandas, tornando-o mais ágil, integrado e baseado em dados confiáveis.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F9F5CE9-879A-5F82-BBD4-6FFD50C26855}"/>
              </a:ext>
            </a:extLst>
          </p:cNvPr>
          <p:cNvSpPr/>
          <p:nvPr/>
        </p:nvSpPr>
        <p:spPr>
          <a:xfrm>
            <a:off x="853734" y="1709557"/>
            <a:ext cx="1252979" cy="1277691"/>
          </a:xfrm>
          <a:prstGeom prst="rect">
            <a:avLst/>
          </a:prstGeom>
          <a:solidFill>
            <a:srgbClr val="80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96F9664-C74B-F5FE-A5DA-3D5BB01A6F83}"/>
              </a:ext>
            </a:extLst>
          </p:cNvPr>
          <p:cNvSpPr/>
          <p:nvPr/>
        </p:nvSpPr>
        <p:spPr>
          <a:xfrm>
            <a:off x="853734" y="3341768"/>
            <a:ext cx="1252979" cy="1277691"/>
          </a:xfrm>
          <a:prstGeom prst="rect">
            <a:avLst/>
          </a:prstGeom>
          <a:solidFill>
            <a:srgbClr val="3602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 descr="Na mosca estrutura de tópicos">
            <a:extLst>
              <a:ext uri="{FF2B5EF4-FFF2-40B4-BE49-F238E27FC236}">
                <a16:creationId xmlns:a16="http://schemas.microsoft.com/office/drawing/2014/main" id="{7106FB85-D772-DE9D-18EA-F4F307DAD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2063" y="1962631"/>
            <a:ext cx="760301" cy="760301"/>
          </a:xfrm>
          <a:prstGeom prst="rect">
            <a:avLst/>
          </a:prstGeom>
        </p:spPr>
      </p:pic>
      <p:pic>
        <p:nvPicPr>
          <p:cNvPr id="22" name="Imagem 21" descr="Inventário correto estrutura de tópicos">
            <a:extLst>
              <a:ext uri="{FF2B5EF4-FFF2-40B4-BE49-F238E27FC236}">
                <a16:creationId xmlns:a16="http://schemas.microsoft.com/office/drawing/2014/main" id="{AC009068-3210-E0FC-6518-B2A8279F5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23267" y="3580284"/>
            <a:ext cx="739097" cy="73909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BDAFADC-84E6-AE86-B9C1-A4BD40936EE3}"/>
              </a:ext>
            </a:extLst>
          </p:cNvPr>
          <p:cNvSpPr/>
          <p:nvPr/>
        </p:nvSpPr>
        <p:spPr>
          <a:xfrm>
            <a:off x="4842188" y="1709557"/>
            <a:ext cx="1252979" cy="1277691"/>
          </a:xfrm>
          <a:prstGeom prst="rect">
            <a:avLst/>
          </a:prstGeom>
          <a:solidFill>
            <a:srgbClr val="3602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2634B0-9F21-B0B6-3A6C-ED3BC8C22D86}"/>
              </a:ext>
            </a:extLst>
          </p:cNvPr>
          <p:cNvSpPr/>
          <p:nvPr/>
        </p:nvSpPr>
        <p:spPr>
          <a:xfrm>
            <a:off x="4842188" y="3341768"/>
            <a:ext cx="1252979" cy="1277691"/>
          </a:xfrm>
          <a:prstGeom prst="rect">
            <a:avLst/>
          </a:prstGeom>
          <a:solidFill>
            <a:srgbClr val="80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 descr="Conexões estrutura de tópicos">
            <a:extLst>
              <a:ext uri="{FF2B5EF4-FFF2-40B4-BE49-F238E27FC236}">
                <a16:creationId xmlns:a16="http://schemas.microsoft.com/office/drawing/2014/main" id="{D3E2E507-3C8C-FD74-88B7-741CA278D5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48486" y="1962631"/>
            <a:ext cx="825767" cy="825767"/>
          </a:xfrm>
          <a:prstGeom prst="rect">
            <a:avLst/>
          </a:prstGeom>
        </p:spPr>
      </p:pic>
      <p:pic>
        <p:nvPicPr>
          <p:cNvPr id="26" name="Imagem 25" descr="Tendência ascendente estrutura de tópicos">
            <a:extLst>
              <a:ext uri="{FF2B5EF4-FFF2-40B4-BE49-F238E27FC236}">
                <a16:creationId xmlns:a16="http://schemas.microsoft.com/office/drawing/2014/main" id="{2A298056-9A59-6F25-F35C-1F60E16BEB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048486" y="3580284"/>
            <a:ext cx="739097" cy="73909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1BD5DB3-2388-5F4F-0EB1-20A23FE65C43}"/>
              </a:ext>
            </a:extLst>
          </p:cNvPr>
          <p:cNvSpPr txBox="1"/>
          <p:nvPr/>
        </p:nvSpPr>
        <p:spPr>
          <a:xfrm>
            <a:off x="2165856" y="2156251"/>
            <a:ext cx="2606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Prever com precisão em cenários variáveis.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Modelos tradicionais não acompanham essa complexidade.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25D5312-E994-AF48-E1DA-7D915E3C7F6A}"/>
              </a:ext>
            </a:extLst>
          </p:cNvPr>
          <p:cNvSpPr txBox="1"/>
          <p:nvPr/>
        </p:nvSpPr>
        <p:spPr>
          <a:xfrm>
            <a:off x="2165857" y="3611279"/>
            <a:ext cx="254697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Excesso ou falta de produtos.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Equilibrar oferta e demanda.</a:t>
            </a:r>
          </a:p>
          <a:p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1F7D27-BB7A-5AA0-3BA1-6525E053162F}"/>
              </a:ext>
            </a:extLst>
          </p:cNvPr>
          <p:cNvSpPr txBox="1"/>
          <p:nvPr/>
        </p:nvSpPr>
        <p:spPr>
          <a:xfrm>
            <a:off x="6165027" y="2145512"/>
            <a:ext cx="25783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Conexão entre setores para decisões alinhadas.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Unir informações.</a:t>
            </a:r>
          </a:p>
          <a:p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D447DC2-4BF4-1844-5035-532B4D9D5BB1}"/>
              </a:ext>
            </a:extLst>
          </p:cNvPr>
          <p:cNvSpPr txBox="1"/>
          <p:nvPr/>
        </p:nvSpPr>
        <p:spPr>
          <a:xfrm>
            <a:off x="6177745" y="3738650"/>
            <a:ext cx="22621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Escalar soluções para aumento de demanda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tx1"/>
                </a:solidFill>
                <a:latin typeface="Kanit Light"/>
                <a:cs typeface="Kanit Light"/>
              </a:rPr>
              <a:t>Responder rápido às mudanças.</a:t>
            </a:r>
          </a:p>
        </p:txBody>
      </p:sp>
    </p:spTree>
    <p:extLst>
      <p:ext uri="{BB962C8B-B14F-4D97-AF65-F5344CB8AC3E}">
        <p14:creationId xmlns:p14="http://schemas.microsoft.com/office/powerpoint/2010/main" val="204204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3;p9">
            <a:extLst>
              <a:ext uri="{FF2B5EF4-FFF2-40B4-BE49-F238E27FC236}">
                <a16:creationId xmlns:a16="http://schemas.microsoft.com/office/drawing/2014/main" id="{1CC20B9A-5402-5A9A-EF99-15387F88F125}"/>
              </a:ext>
            </a:extLst>
          </p:cNvPr>
          <p:cNvSpPr/>
          <p:nvPr/>
        </p:nvSpPr>
        <p:spPr>
          <a:xfrm>
            <a:off x="5836596" y="1374390"/>
            <a:ext cx="3307404" cy="2421962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</a:t>
            </a:r>
            <a:endParaRPr/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376F69B9-9869-2781-3D9B-D71EC1E1473D}"/>
              </a:ext>
            </a:extLst>
          </p:cNvPr>
          <p:cNvSpPr txBox="1"/>
          <p:nvPr/>
        </p:nvSpPr>
        <p:spPr>
          <a:xfrm>
            <a:off x="279524" y="1031099"/>
            <a:ext cx="429247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pt-BR" b="1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Propósito: </a:t>
            </a:r>
            <a:r>
              <a:rPr lang="pt-BR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M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odernizar o planejamento de demandas com apoio de IA e análise de dados. Por meio da inovação aberta, contamos com parceiros como a AWS e a </a:t>
            </a:r>
            <a:r>
              <a:rPr lang="pt-BR" err="1">
                <a:latin typeface="Kanit Light" panose="020B0604020202020204" charset="-34"/>
                <a:cs typeface="Kanit Light" panose="020B0604020202020204" charset="-34"/>
              </a:rPr>
              <a:t>Databricks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, que viabilizaram a infraestrutura necessária para escalar e sustentar a solução.</a:t>
            </a:r>
          </a:p>
          <a:p>
            <a:pPr algn="just"/>
            <a:endParaRPr lang="pt-BR">
              <a:latin typeface="Kanit Light" panose="020B0604020202020204" charset="-34"/>
              <a:cs typeface="Kanit Light" panose="020B0604020202020204" charset="-34"/>
            </a:endParaRPr>
          </a:p>
          <a:p>
            <a:pPr algn="just"/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.</a:t>
            </a:r>
            <a:r>
              <a:rPr lang="pt-BR" b="1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Relevância pra Comunidade: 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O S&amp;OP promove uma operação mais eficiente e sustentável, com redução de desperdícios e melhor disponibilidade de produtos. Além disso, fortalece a responsabilidade corporativa ao otimizar recursos e apoiar decisões mais conscientes em toda a cadeia de abastecimento.</a:t>
            </a: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D5D04882-D21A-95E5-FD8F-E4FCEAF623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95" t="32647" r="20105" b="34129"/>
          <a:stretch>
            <a:fillRect/>
          </a:stretch>
        </p:blipFill>
        <p:spPr>
          <a:xfrm>
            <a:off x="6571086" y="767715"/>
            <a:ext cx="1838423" cy="5541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B9CED8-730F-8458-FDD2-4B4FA75DE5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68" t="20661" r="-201" b="97"/>
          <a:stretch>
            <a:fillRect/>
          </a:stretch>
        </p:blipFill>
        <p:spPr>
          <a:xfrm>
            <a:off x="4737057" y="1524002"/>
            <a:ext cx="4316898" cy="210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00346-BBD7-273B-8626-6EAB0280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Tipo de Caso &amp; Descrição da Prática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76E4F3-8C7C-A4C5-043B-44E52E9C70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indent="-457200" algn="l">
              <a:spcBef>
                <a:spcPts val="1200"/>
              </a:spcBef>
              <a:buFont typeface="+mj-lt"/>
              <a:buAutoNum type="arabicPeriod"/>
            </a:pPr>
            <a:r>
              <a:rPr lang="pt-BR" sz="1600"/>
              <a:t>Desenvolvimento conjunto de soluções, processos ou produtos</a:t>
            </a:r>
          </a:p>
          <a:p>
            <a:pPr indent="-457200" algn="l">
              <a:spcBef>
                <a:spcPts val="1200"/>
              </a:spcBef>
              <a:buFont typeface="+mj-lt"/>
              <a:buAutoNum type="arabicPeriod"/>
            </a:pPr>
            <a:r>
              <a:rPr lang="pt-BR" sz="1600"/>
              <a:t>Investimentos colaborativos em inovação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762413-E85C-FEDF-9119-BF004A4DBE3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t-BR" b="1"/>
              <a:t>Implementação: </a:t>
            </a:r>
            <a:r>
              <a:rPr lang="pt-BR"/>
              <a:t>modelo preditivo de planejamento de demandas, baseado em inteligência artificial, integrado à nuvem e aos sistemas internos da empresa.</a:t>
            </a:r>
          </a:p>
          <a:p>
            <a:endParaRPr lang="pt-BR"/>
          </a:p>
          <a:p>
            <a:r>
              <a:rPr lang="pt-BR" b="1"/>
              <a:t>Equipe:</a:t>
            </a:r>
            <a:r>
              <a:rPr lang="pt-BR"/>
              <a:t> profissionais de diversas áreas, atuando de forma colaborativa e integrada, com a participação de parceiros externos.</a:t>
            </a:r>
          </a:p>
        </p:txBody>
      </p:sp>
      <p:pic>
        <p:nvPicPr>
          <p:cNvPr id="6" name="Google Shape;19;p4" title="img-top.png">
            <a:extLst>
              <a:ext uri="{FF2B5EF4-FFF2-40B4-BE49-F238E27FC236}">
                <a16:creationId xmlns:a16="http://schemas.microsoft.com/office/drawing/2014/main" id="{D0EB18DA-4591-E38A-8D54-D465B612A76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;p4" title="img-bottom.png">
            <a:extLst>
              <a:ext uri="{FF2B5EF4-FFF2-40B4-BE49-F238E27FC236}">
                <a16:creationId xmlns:a16="http://schemas.microsoft.com/office/drawing/2014/main" id="{D44A3281-118B-B1C3-1B10-91130D3981F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01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0B8BEE76-061E-917C-415B-7C92FD675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E93B9130-86FC-E58C-DB54-0A8BE21A15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AE51EB-0BF9-03B9-608A-04C7CD890E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9080" y="4608681"/>
            <a:ext cx="408320" cy="464652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FE173140-D61A-262E-3473-8302EB037416}"/>
              </a:ext>
            </a:extLst>
          </p:cNvPr>
          <p:cNvGrpSpPr/>
          <p:nvPr/>
        </p:nvGrpSpPr>
        <p:grpSpPr>
          <a:xfrm>
            <a:off x="759950" y="2863192"/>
            <a:ext cx="8214903" cy="1454047"/>
            <a:chOff x="317296" y="1132053"/>
            <a:chExt cx="2503901" cy="2667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FD46CD0D-4DB8-1B2A-61BE-1D62071F352E}"/>
                </a:ext>
              </a:extLst>
            </p:cNvPr>
            <p:cNvSpPr/>
            <p:nvPr/>
          </p:nvSpPr>
          <p:spPr>
            <a:xfrm>
              <a:off x="317296" y="1132053"/>
              <a:ext cx="2503901" cy="2667022"/>
            </a:xfrm>
            <a:prstGeom prst="rect">
              <a:avLst/>
            </a:prstGeom>
            <a:solidFill>
              <a:srgbClr val="5A1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39" name="CaixaDeTexto 4">
              <a:extLst>
                <a:ext uri="{FF2B5EF4-FFF2-40B4-BE49-F238E27FC236}">
                  <a16:creationId xmlns:a16="http://schemas.microsoft.com/office/drawing/2014/main" id="{B899600F-BB4F-C100-3E49-7431AE2A6502}"/>
                </a:ext>
              </a:extLst>
            </p:cNvPr>
            <p:cNvSpPr txBox="1"/>
            <p:nvPr/>
          </p:nvSpPr>
          <p:spPr>
            <a:xfrm>
              <a:off x="414701" y="1849725"/>
              <a:ext cx="2129013" cy="1721804"/>
            </a:xfrm>
            <a:prstGeom prst="rect">
              <a:avLst/>
            </a:prstGeom>
            <a:noFill/>
          </p:spPr>
          <p:txBody>
            <a:bodyPr wrap="square" lIns="91440" tIns="45720" rIns="91440" bIns="45720" numCol="1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Substituição de processos manuais por inteligência preditiva </a:t>
              </a:r>
            </a:p>
            <a:p>
              <a:pPr>
                <a:spcAft>
                  <a:spcPts val="600"/>
                </a:spcAft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Governança de dados e visualizações em dashboards acessíveis</a:t>
              </a:r>
            </a:p>
            <a:p>
              <a:pPr>
                <a:spcAft>
                  <a:spcPts val="600"/>
                </a:spcAft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Infraestrutura escalável e segura em nuvem</a:t>
              </a:r>
            </a:p>
            <a:p>
              <a:pPr>
                <a:spcAft>
                  <a:spcPts val="600"/>
                </a:spcAft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Automatização de fluxos de trabalho e integração entre sistemas</a:t>
              </a:r>
            </a:p>
          </p:txBody>
        </p:sp>
        <p:sp>
          <p:nvSpPr>
            <p:cNvPr id="40" name="Google Shape;115;p18">
              <a:extLst>
                <a:ext uri="{FF2B5EF4-FFF2-40B4-BE49-F238E27FC236}">
                  <a16:creationId xmlns:a16="http://schemas.microsoft.com/office/drawing/2014/main" id="{EC837B0B-D772-4009-71C5-7AA9715DAFEE}"/>
                </a:ext>
              </a:extLst>
            </p:cNvPr>
            <p:cNvSpPr txBox="1">
              <a:spLocks/>
            </p:cNvSpPr>
            <p:nvPr/>
          </p:nvSpPr>
          <p:spPr>
            <a:xfrm>
              <a:off x="539578" y="1269836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Abordagem Inovadora</a:t>
              </a: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4C76F649-40F8-0FD5-D190-BE5F3A0034B9}"/>
              </a:ext>
            </a:extLst>
          </p:cNvPr>
          <p:cNvGrpSpPr/>
          <p:nvPr/>
        </p:nvGrpSpPr>
        <p:grpSpPr>
          <a:xfrm>
            <a:off x="239426" y="1117703"/>
            <a:ext cx="8207948" cy="1454047"/>
            <a:chOff x="741180" y="1238239"/>
            <a:chExt cx="2503901" cy="2667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4DAEA1E3-59CB-FB59-F83C-BD09D2F01D3E}"/>
                </a:ext>
              </a:extLst>
            </p:cNvPr>
            <p:cNvSpPr/>
            <p:nvPr/>
          </p:nvSpPr>
          <p:spPr>
            <a:xfrm>
              <a:off x="741180" y="1238239"/>
              <a:ext cx="2503901" cy="2667022"/>
            </a:xfrm>
            <a:prstGeom prst="rect">
              <a:avLst/>
            </a:prstGeom>
            <a:solidFill>
              <a:srgbClr val="3602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1" name="Google Shape;115;p18">
              <a:extLst>
                <a:ext uri="{FF2B5EF4-FFF2-40B4-BE49-F238E27FC236}">
                  <a16:creationId xmlns:a16="http://schemas.microsoft.com/office/drawing/2014/main" id="{1D77FC36-B94F-CE2E-F5AE-DE05D0540320}"/>
                </a:ext>
              </a:extLst>
            </p:cNvPr>
            <p:cNvSpPr txBox="1">
              <a:spLocks/>
            </p:cNvSpPr>
            <p:nvPr/>
          </p:nvSpPr>
          <p:spPr>
            <a:xfrm>
              <a:off x="963462" y="1376021"/>
              <a:ext cx="2059336" cy="44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000" rIns="0" bIns="180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C15CB4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●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Kanit Light"/>
                <a:buChar char="○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Pts val="1400"/>
                <a:buFont typeface="Kanit Light"/>
                <a:buChar char="■"/>
                <a:defRPr sz="1400" b="0" i="0" u="none" strike="noStrike" cap="none">
                  <a:solidFill>
                    <a:srgbClr val="000000"/>
                  </a:solidFill>
                  <a:latin typeface="Kanit Light"/>
                  <a:ea typeface="Kanit Light"/>
                  <a:cs typeface="Kanit Light"/>
                  <a:sym typeface="Kanit Light"/>
                </a:defRPr>
              </a:lvl9pPr>
            </a:lstStyle>
            <a:p>
              <a:pPr marL="0" indent="0" algn="ctr">
                <a:buClr>
                  <a:srgbClr val="803176"/>
                </a:buClr>
                <a:buSzPts val="2400"/>
                <a:buNone/>
              </a:pPr>
              <a:r>
                <a:rPr lang="pt-BR" sz="1600" b="1">
                  <a:solidFill>
                    <a:schemeClr val="bg1"/>
                  </a:solidFill>
                  <a:latin typeface="Kanit"/>
                  <a:cs typeface="Kanit"/>
                  <a:sym typeface="Arial"/>
                </a:rPr>
                <a:t>Tecnologia e Funcionalidades</a:t>
              </a:r>
            </a:p>
          </p:txBody>
        </p:sp>
        <p:sp>
          <p:nvSpPr>
            <p:cNvPr id="43" name="CaixaDeTexto 4">
              <a:extLst>
                <a:ext uri="{FF2B5EF4-FFF2-40B4-BE49-F238E27FC236}">
                  <a16:creationId xmlns:a16="http://schemas.microsoft.com/office/drawing/2014/main" id="{689F90AA-6CE0-AE12-92D1-E3850AF76484}"/>
                </a:ext>
              </a:extLst>
            </p:cNvPr>
            <p:cNvSpPr txBox="1"/>
            <p:nvPr/>
          </p:nvSpPr>
          <p:spPr>
            <a:xfrm>
              <a:off x="844302" y="1957943"/>
              <a:ext cx="2318623" cy="182037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Uso de modelos como Random Forest, </a:t>
              </a:r>
              <a:r>
                <a:rPr lang="pt-BR" sz="1000" err="1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XGBoost</a:t>
              </a: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, </a:t>
              </a:r>
              <a:r>
                <a:rPr lang="pt-BR" sz="1000" err="1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LightGBM</a:t>
              </a:r>
              <a:endParaRPr lang="pt-BR" sz="10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endParaRP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Abordagem top-</a:t>
              </a:r>
              <a:r>
                <a:rPr lang="pt-BR" sz="1000" err="1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down</a:t>
              </a: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 e segmentação por curvas ABC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Metodologia 4D (Discovery, Design, </a:t>
              </a:r>
              <a:r>
                <a:rPr lang="pt-BR" sz="1000" err="1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Development</a:t>
              </a: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, Deployment)</a:t>
              </a:r>
            </a:p>
            <a:p>
              <a:pPr>
                <a:lnSpc>
                  <a:spcPts val="1700"/>
                </a:lnSpc>
              </a:pPr>
              <a:r>
                <a:rPr lang="pt-BR" sz="1000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- Integração com SAP IBP e </a:t>
              </a:r>
              <a:r>
                <a:rPr lang="pt-BR" sz="1000" err="1">
                  <a:solidFill>
                    <a:schemeClr val="bg1"/>
                  </a:solidFill>
                  <a:latin typeface="Kanit Light" panose="020B0604020202020204" charset="-34"/>
                  <a:cs typeface="Kanit Light" panose="020B0604020202020204" charset="-34"/>
                </a:rPr>
                <a:t>Databricks</a:t>
              </a:r>
              <a:endParaRPr lang="pt-BR" sz="10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endParaRPr>
            </a:p>
          </p:txBody>
        </p:sp>
      </p:grpSp>
      <p:pic>
        <p:nvPicPr>
          <p:cNvPr id="5" name="Imagem 4" descr="Ícone&#10;&#10;O conteúdo gerado por IA pode estar incorreto.">
            <a:extLst>
              <a:ext uri="{FF2B5EF4-FFF2-40B4-BE49-F238E27FC236}">
                <a16:creationId xmlns:a16="http://schemas.microsoft.com/office/drawing/2014/main" id="{10E5E970-D309-8014-C3D5-A13B82AFE52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8716" y="4608681"/>
            <a:ext cx="444830" cy="466453"/>
          </a:xfrm>
          <a:prstGeom prst="rect">
            <a:avLst/>
          </a:prstGeom>
        </p:spPr>
      </p:pic>
      <p:pic>
        <p:nvPicPr>
          <p:cNvPr id="4" name="Imagem 3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B9D25212-2206-ACC5-0DC8-4E19093DFB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2934" y="4608681"/>
            <a:ext cx="444830" cy="46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5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86B78B91-7331-6728-43B7-3E2148F48ABE}"/>
              </a:ext>
            </a:extLst>
          </p:cNvPr>
          <p:cNvSpPr/>
          <p:nvPr/>
        </p:nvSpPr>
        <p:spPr>
          <a:xfrm>
            <a:off x="235947" y="2168999"/>
            <a:ext cx="8727299" cy="1004106"/>
          </a:xfrm>
          <a:prstGeom prst="rect">
            <a:avLst/>
          </a:prstGeom>
          <a:solidFill>
            <a:srgbClr val="80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F2BF846-4631-D39A-4DC6-D49C1CC62A44}"/>
              </a:ext>
            </a:extLst>
          </p:cNvPr>
          <p:cNvSpPr/>
          <p:nvPr/>
        </p:nvSpPr>
        <p:spPr>
          <a:xfrm>
            <a:off x="235948" y="1079789"/>
            <a:ext cx="8727299" cy="1004106"/>
          </a:xfrm>
          <a:prstGeom prst="rect">
            <a:avLst/>
          </a:prstGeom>
          <a:solidFill>
            <a:srgbClr val="5A18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</a:t>
            </a:r>
            <a:endParaRPr/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1BAF6466-E0D4-D521-8D02-B0BDB5F0D4C0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rcRect l="17895" t="32647" r="20105" b="34129"/>
          <a:stretch>
            <a:fillRect/>
          </a:stretch>
        </p:blipFill>
        <p:spPr>
          <a:xfrm>
            <a:off x="605186" y="1257542"/>
            <a:ext cx="1838423" cy="554161"/>
          </a:xfrm>
          <a:prstGeom prst="rect">
            <a:avLst/>
          </a:prstGeom>
        </p:spPr>
      </p:pic>
      <p:sp>
        <p:nvSpPr>
          <p:cNvPr id="6" name="Google Shape;115;p18">
            <a:extLst>
              <a:ext uri="{FF2B5EF4-FFF2-40B4-BE49-F238E27FC236}">
                <a16:creationId xmlns:a16="http://schemas.microsoft.com/office/drawing/2014/main" id="{67967C3B-0128-8C0F-1341-CD22F8B7C640}"/>
              </a:ext>
            </a:extLst>
          </p:cNvPr>
          <p:cNvSpPr txBox="1">
            <a:spLocks/>
          </p:cNvSpPr>
          <p:nvPr/>
        </p:nvSpPr>
        <p:spPr>
          <a:xfrm>
            <a:off x="2530236" y="1369598"/>
            <a:ext cx="617590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</a:rPr>
              <a:t>O Grupo Petrópolis desempenhou o papel estratégico de análise de dados e treinamento de modelos de machine learning para viabilização da solução.</a:t>
            </a:r>
          </a:p>
        </p:txBody>
      </p:sp>
      <p:sp>
        <p:nvSpPr>
          <p:cNvPr id="7" name="Google Shape;115;p18">
            <a:extLst>
              <a:ext uri="{FF2B5EF4-FFF2-40B4-BE49-F238E27FC236}">
                <a16:creationId xmlns:a16="http://schemas.microsoft.com/office/drawing/2014/main" id="{EE66E920-A3A4-61EA-F395-037AAC7F7C82}"/>
              </a:ext>
            </a:extLst>
          </p:cNvPr>
          <p:cNvSpPr txBox="1">
            <a:spLocks/>
          </p:cNvSpPr>
          <p:nvPr/>
        </p:nvSpPr>
        <p:spPr>
          <a:xfrm>
            <a:off x="1168820" y="2350697"/>
            <a:ext cx="6349160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r">
              <a:buNone/>
            </a:pPr>
            <a:r>
              <a:rPr lang="pt-BR">
                <a:solidFill>
                  <a:schemeClr val="bg1"/>
                </a:solidFill>
              </a:rPr>
              <a:t>A AWS ofereceu suporte ao S&amp;OP com infraestrutura escalável em nuvem, permitindo processamento eficiente de dados, integração entre sistemas e maior segurança e disponibilidade das informações.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A458D67-A601-42C6-4301-6865C9157476}"/>
              </a:ext>
            </a:extLst>
          </p:cNvPr>
          <p:cNvSpPr/>
          <p:nvPr/>
        </p:nvSpPr>
        <p:spPr>
          <a:xfrm>
            <a:off x="235947" y="3281754"/>
            <a:ext cx="8727299" cy="1004106"/>
          </a:xfrm>
          <a:prstGeom prst="rect">
            <a:avLst/>
          </a:prstGeom>
          <a:solidFill>
            <a:srgbClr val="B671C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pic>
        <p:nvPicPr>
          <p:cNvPr id="1026" name="Picture 2" descr="Ícones brancos de Aws logo – Baixe gratuitamente em SVG, PNG, GIF">
            <a:extLst>
              <a:ext uri="{FF2B5EF4-FFF2-40B4-BE49-F238E27FC236}">
                <a16:creationId xmlns:a16="http://schemas.microsoft.com/office/drawing/2014/main" id="{C5C6FF02-8B21-639E-8EA7-AA2D6280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350" y="2217649"/>
            <a:ext cx="930350" cy="9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 descr="Desenho de um cachorro&#10;&#10;O conteúdo gerado por IA pode estar incorreto.">
            <a:extLst>
              <a:ext uri="{FF2B5EF4-FFF2-40B4-BE49-F238E27FC236}">
                <a16:creationId xmlns:a16="http://schemas.microsoft.com/office/drawing/2014/main" id="{02AE8775-9CB9-2761-2319-AA1E9E56A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86" y="3612740"/>
            <a:ext cx="1723344" cy="273218"/>
          </a:xfrm>
          <a:prstGeom prst="rect">
            <a:avLst/>
          </a:prstGeom>
        </p:spPr>
      </p:pic>
      <p:sp>
        <p:nvSpPr>
          <p:cNvPr id="17" name="Google Shape;115;p18">
            <a:extLst>
              <a:ext uri="{FF2B5EF4-FFF2-40B4-BE49-F238E27FC236}">
                <a16:creationId xmlns:a16="http://schemas.microsoft.com/office/drawing/2014/main" id="{D7F3BAC3-1357-AFFB-B286-7DDC84904B57}"/>
              </a:ext>
            </a:extLst>
          </p:cNvPr>
          <p:cNvSpPr txBox="1">
            <a:spLocks/>
          </p:cNvSpPr>
          <p:nvPr/>
        </p:nvSpPr>
        <p:spPr>
          <a:xfrm>
            <a:off x="2530236" y="3494280"/>
            <a:ext cx="6349160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>
                <a:solidFill>
                  <a:schemeClr val="bg1"/>
                </a:solidFill>
              </a:rPr>
              <a:t>A </a:t>
            </a:r>
            <a:r>
              <a:rPr lang="pt-BR" err="1">
                <a:solidFill>
                  <a:schemeClr val="bg1"/>
                </a:solidFill>
              </a:rPr>
              <a:t>Databricks</a:t>
            </a:r>
            <a:r>
              <a:rPr lang="pt-BR">
                <a:solidFill>
                  <a:schemeClr val="bg1"/>
                </a:solidFill>
              </a:rPr>
              <a:t> ofereceu suporte por meio de integração de dados, </a:t>
            </a:r>
            <a:r>
              <a:rPr lang="pt-BR" i="1">
                <a:solidFill>
                  <a:schemeClr val="bg1"/>
                </a:solidFill>
              </a:rPr>
              <a:t>clusters </a:t>
            </a:r>
            <a:r>
              <a:rPr lang="pt-BR">
                <a:solidFill>
                  <a:schemeClr val="bg1"/>
                </a:solidFill>
              </a:rPr>
              <a:t>com machine learning e automação de análises para decisões mais ágeis e precisas.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2" name="Google Shape;120;p19">
            <a:extLst>
              <a:ext uri="{FF2B5EF4-FFF2-40B4-BE49-F238E27FC236}">
                <a16:creationId xmlns:a16="http://schemas.microsoft.com/office/drawing/2014/main" id="{2A48179B-A53A-D2C8-CF6D-7F6299D8278C}"/>
              </a:ext>
            </a:extLst>
          </p:cNvPr>
          <p:cNvSpPr txBox="1">
            <a:spLocks/>
          </p:cNvSpPr>
          <p:nvPr/>
        </p:nvSpPr>
        <p:spPr>
          <a:xfrm>
            <a:off x="1801195" y="1049065"/>
            <a:ext cx="174857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4000"/>
              <a:t>+80%</a:t>
            </a:r>
          </a:p>
        </p:txBody>
      </p:sp>
      <p:sp>
        <p:nvSpPr>
          <p:cNvPr id="3" name="Google Shape;120;p19">
            <a:extLst>
              <a:ext uri="{FF2B5EF4-FFF2-40B4-BE49-F238E27FC236}">
                <a16:creationId xmlns:a16="http://schemas.microsoft.com/office/drawing/2014/main" id="{08EA31CE-3F91-423D-B50C-6DEC03CA6EDA}"/>
              </a:ext>
            </a:extLst>
          </p:cNvPr>
          <p:cNvSpPr txBox="1">
            <a:spLocks/>
          </p:cNvSpPr>
          <p:nvPr/>
        </p:nvSpPr>
        <p:spPr>
          <a:xfrm>
            <a:off x="1913338" y="2696258"/>
            <a:ext cx="174857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4000"/>
              <a:t>1 hora</a:t>
            </a:r>
          </a:p>
        </p:txBody>
      </p:sp>
      <p:sp>
        <p:nvSpPr>
          <p:cNvPr id="4" name="Google Shape;120;p19">
            <a:extLst>
              <a:ext uri="{FF2B5EF4-FFF2-40B4-BE49-F238E27FC236}">
                <a16:creationId xmlns:a16="http://schemas.microsoft.com/office/drawing/2014/main" id="{5024FC40-7FB5-2E07-A7B4-E72B5AF18924}"/>
              </a:ext>
            </a:extLst>
          </p:cNvPr>
          <p:cNvSpPr txBox="1">
            <a:spLocks/>
          </p:cNvSpPr>
          <p:nvPr/>
        </p:nvSpPr>
        <p:spPr>
          <a:xfrm>
            <a:off x="1913338" y="3585404"/>
            <a:ext cx="195259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4000"/>
              <a:t>100mil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D0FA1D-950B-D98A-5189-45E834B133DC}"/>
              </a:ext>
            </a:extLst>
          </p:cNvPr>
          <p:cNvSpPr txBox="1"/>
          <p:nvPr/>
        </p:nvSpPr>
        <p:spPr>
          <a:xfrm>
            <a:off x="4141972" y="1206437"/>
            <a:ext cx="330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Kanit Light" panose="020B0604020202020204" charset="-34"/>
                <a:cs typeface="Kanit Light" panose="020B0604020202020204" charset="-34"/>
              </a:rPr>
              <a:t>De acurácia alcançada no Forecast </a:t>
            </a:r>
            <a:r>
              <a:rPr lang="pt-BR" sz="1200" err="1">
                <a:latin typeface="Kanit Light" panose="020B0604020202020204" charset="-34"/>
                <a:cs typeface="Kanit Light" panose="020B0604020202020204" charset="-34"/>
              </a:rPr>
              <a:t>Accuracy</a:t>
            </a:r>
            <a:r>
              <a:rPr lang="pt-BR" sz="1200">
                <a:latin typeface="Kanit Light" panose="020B0604020202020204" charset="-34"/>
                <a:cs typeface="Kanit Light" panose="020B0604020202020204" charset="-34"/>
              </a:rPr>
              <a:t>. A média do setor em 2024 foi 72%.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568229-8764-A18C-6A9E-2EDADD7BE206}"/>
              </a:ext>
            </a:extLst>
          </p:cNvPr>
          <p:cNvSpPr txBox="1"/>
          <p:nvPr/>
        </p:nvSpPr>
        <p:spPr>
          <a:xfrm>
            <a:off x="4141972" y="2848274"/>
            <a:ext cx="330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Kanit Light" panose="020B0604020202020204" charset="-34"/>
                <a:cs typeface="Kanit Light" panose="020B0604020202020204" charset="-34"/>
              </a:rPr>
              <a:t>Tempo de cálculo atual. Anteriormente o cálculo era feito em 3 dias.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70F103-F524-BFBF-E79F-CC42470020AB}"/>
              </a:ext>
            </a:extLst>
          </p:cNvPr>
          <p:cNvSpPr txBox="1"/>
          <p:nvPr/>
        </p:nvSpPr>
        <p:spPr>
          <a:xfrm>
            <a:off x="4141972" y="3671870"/>
            <a:ext cx="330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Kanit Light" panose="020B0604020202020204" charset="-34"/>
                <a:cs typeface="Kanit Light" panose="020B0604020202020204" charset="-34"/>
              </a:rPr>
              <a:t>Hectolitros economizados através de redução de erros.</a:t>
            </a:r>
          </a:p>
        </p:txBody>
      </p:sp>
      <p:sp>
        <p:nvSpPr>
          <p:cNvPr id="8" name="Google Shape;120;p19">
            <a:extLst>
              <a:ext uri="{FF2B5EF4-FFF2-40B4-BE49-F238E27FC236}">
                <a16:creationId xmlns:a16="http://schemas.microsoft.com/office/drawing/2014/main" id="{B12EF8CA-9F82-6A55-4DDB-632C9514C1C0}"/>
              </a:ext>
            </a:extLst>
          </p:cNvPr>
          <p:cNvSpPr txBox="1">
            <a:spLocks/>
          </p:cNvSpPr>
          <p:nvPr/>
        </p:nvSpPr>
        <p:spPr>
          <a:xfrm>
            <a:off x="1801195" y="1938211"/>
            <a:ext cx="174857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4000"/>
              <a:t>+90%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129F0D4-4A2F-9AAB-FD3E-83A772B4A366}"/>
              </a:ext>
            </a:extLst>
          </p:cNvPr>
          <p:cNvSpPr txBox="1"/>
          <p:nvPr/>
        </p:nvSpPr>
        <p:spPr>
          <a:xfrm>
            <a:off x="4141972" y="2095583"/>
            <a:ext cx="3307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Kanit Light" panose="020B0604020202020204" charset="-34"/>
                <a:cs typeface="Kanit Light" panose="020B0604020202020204" charset="-34"/>
              </a:rPr>
              <a:t>De acurácia total de hectolitro por produto.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16429F2-DEDA-E9D3-F7B6-C5D9E804689E}"/>
              </a:ext>
            </a:extLst>
          </p:cNvPr>
          <p:cNvCxnSpPr/>
          <p:nvPr/>
        </p:nvCxnSpPr>
        <p:spPr>
          <a:xfrm>
            <a:off x="4012577" y="1206437"/>
            <a:ext cx="0" cy="2951667"/>
          </a:xfrm>
          <a:prstGeom prst="line">
            <a:avLst/>
          </a:prstGeom>
          <a:ln w="28575">
            <a:solidFill>
              <a:srgbClr val="803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endParaRPr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B788C5C-38B6-DDDD-C7E7-233FBEF24FA2}"/>
              </a:ext>
            </a:extLst>
          </p:cNvPr>
          <p:cNvSpPr/>
          <p:nvPr/>
        </p:nvSpPr>
        <p:spPr>
          <a:xfrm>
            <a:off x="1190846" y="786809"/>
            <a:ext cx="2732568" cy="4125432"/>
          </a:xfrm>
          <a:prstGeom prst="rect">
            <a:avLst/>
          </a:prstGeom>
          <a:solidFill>
            <a:srgbClr val="80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b="1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C3C002-C5E9-4A85-58CF-59DDB6F42D1B}"/>
              </a:ext>
            </a:extLst>
          </p:cNvPr>
          <p:cNvSpPr txBox="1"/>
          <p:nvPr/>
        </p:nvSpPr>
        <p:spPr>
          <a:xfrm>
            <a:off x="268472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Fatores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críticos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F7B8D1-6382-9504-685D-35789C9C4862}"/>
              </a:ext>
            </a:extLst>
          </p:cNvPr>
          <p:cNvSpPr txBox="1"/>
          <p:nvPr/>
        </p:nvSpPr>
        <p:spPr>
          <a:xfrm>
            <a:off x="1376916" y="1648390"/>
            <a:ext cx="236042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Arquitetura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em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nuvem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(Databricks + AWS)</a:t>
            </a:r>
          </a:p>
          <a:p>
            <a:pPr>
              <a:spcBef>
                <a:spcPts val="1200"/>
              </a:spcBef>
            </a:pP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Modelos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adaptáveis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por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região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e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produto</a:t>
            </a:r>
            <a:endParaRPr lang="en-US" sz="160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>
              <a:spcBef>
                <a:spcPts val="1200"/>
              </a:spcBef>
            </a:pP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Cultura de dados e </a:t>
            </a:r>
            <a:r>
              <a:rPr lang="en-US" sz="160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capacitação</a:t>
            </a:r>
            <a:r>
              <a:rPr lang="en-US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interna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F3C0082-FC5A-A2DC-ED07-6BFFA3F9E815}"/>
              </a:ext>
            </a:extLst>
          </p:cNvPr>
          <p:cNvSpPr/>
          <p:nvPr/>
        </p:nvSpPr>
        <p:spPr>
          <a:xfrm>
            <a:off x="4845788" y="786809"/>
            <a:ext cx="2732568" cy="4125432"/>
          </a:xfrm>
          <a:prstGeom prst="rect">
            <a:avLst/>
          </a:prstGeom>
          <a:solidFill>
            <a:srgbClr val="80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b="1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662A2E7-5384-D02C-C571-97BC515408D3}"/>
              </a:ext>
            </a:extLst>
          </p:cNvPr>
          <p:cNvSpPr txBox="1"/>
          <p:nvPr/>
        </p:nvSpPr>
        <p:spPr>
          <a:xfrm>
            <a:off x="3923414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Recomendações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32F8E55-9A06-EC77-6984-719F49575736}"/>
              </a:ext>
            </a:extLst>
          </p:cNvPr>
          <p:cNvSpPr txBox="1"/>
          <p:nvPr/>
        </p:nvSpPr>
        <p:spPr>
          <a:xfrm>
            <a:off x="5031858" y="1648390"/>
            <a:ext cx="236042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BR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Comece com mapeamento de processos</a:t>
            </a:r>
          </a:p>
          <a:p>
            <a:pPr>
              <a:spcBef>
                <a:spcPts val="1200"/>
              </a:spcBef>
            </a:pPr>
            <a:r>
              <a:rPr lang="pt-BR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Envolva áreas estratégicas desde o início</a:t>
            </a:r>
          </a:p>
          <a:p>
            <a:pPr>
              <a:spcBef>
                <a:spcPts val="1200"/>
              </a:spcBef>
            </a:pPr>
            <a:r>
              <a:rPr lang="pt-BR" sz="160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Invista em governança de dados e visualização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6C3AC27E-56A9-9C63-F3F6-B7C13A961D9A}"/>
              </a:ext>
            </a:extLst>
          </p:cNvPr>
          <p:cNvCxnSpPr/>
          <p:nvPr/>
        </p:nvCxnSpPr>
        <p:spPr>
          <a:xfrm>
            <a:off x="4359349" y="786809"/>
            <a:ext cx="0" cy="4125432"/>
          </a:xfrm>
          <a:prstGeom prst="line">
            <a:avLst/>
          </a:prstGeom>
          <a:ln>
            <a:solidFill>
              <a:srgbClr val="803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37F8BC-9B02-3F54-A703-8E4B4FEEB82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t-BR" sz="1800"/>
              <a:t>Promova integração entre áreas</a:t>
            </a:r>
          </a:p>
          <a:p>
            <a:r>
              <a:rPr lang="pt-BR" sz="1800"/>
              <a:t>Use dados históricos e contexto de mercado</a:t>
            </a:r>
          </a:p>
          <a:p>
            <a:r>
              <a:rPr lang="pt-BR" sz="1800"/>
              <a:t>Escolha parceiros tecnológicos com visão de longo prazo</a:t>
            </a:r>
          </a:p>
          <a:p>
            <a:r>
              <a:rPr lang="pt-BR" sz="1800"/>
              <a:t>Tenha um profissional dedicado a dados na área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599624F4-CAB3-9108-6664-A17B7D2CD42E}"/>
              </a:ext>
            </a:extLst>
          </p:cNvPr>
          <p:cNvSpPr txBox="1">
            <a:spLocks/>
          </p:cNvSpPr>
          <p:nvPr/>
        </p:nvSpPr>
        <p:spPr>
          <a:xfrm>
            <a:off x="367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sz="1800">
                <a:solidFill>
                  <a:schemeClr val="bg1"/>
                </a:solidFill>
              </a:rPr>
              <a:t>Resistência à mudança</a:t>
            </a:r>
          </a:p>
          <a:p>
            <a:r>
              <a:rPr lang="pt-BR" sz="1800">
                <a:solidFill>
                  <a:schemeClr val="bg1"/>
                </a:solidFill>
              </a:rPr>
              <a:t>Fragmentação de dados</a:t>
            </a:r>
          </a:p>
          <a:p>
            <a:r>
              <a:rPr lang="pt-BR" sz="1800">
                <a:solidFill>
                  <a:schemeClr val="bg1"/>
                </a:solidFill>
              </a:rPr>
              <a:t>Barreiras tecnológicas</a:t>
            </a:r>
          </a:p>
          <a:p>
            <a:pPr marL="139700" indent="0">
              <a:buNone/>
            </a:pPr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26ED93-5887-875E-6E38-31C92BDC3DB5}"/>
              </a:ext>
            </a:extLst>
          </p:cNvPr>
          <p:cNvSpPr txBox="1"/>
          <p:nvPr/>
        </p:nvSpPr>
        <p:spPr>
          <a:xfrm>
            <a:off x="-5316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Obstáculos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superados</a:t>
            </a:r>
            <a:r>
              <a:rPr lang="en-US" sz="2000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DD546A-C0C3-40B3-2CBD-DF18EEFBD4AA}"/>
              </a:ext>
            </a:extLst>
          </p:cNvPr>
          <p:cNvSpPr txBox="1"/>
          <p:nvPr/>
        </p:nvSpPr>
        <p:spPr>
          <a:xfrm>
            <a:off x="4572000" y="1090121"/>
            <a:ext cx="45773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err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Dicas</a:t>
            </a:r>
            <a:r>
              <a:rPr lang="en-US" sz="2000" b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 </a:t>
            </a:r>
            <a:r>
              <a:rPr lang="en-US" sz="2000" b="1" err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acionáveis</a:t>
            </a:r>
            <a:r>
              <a:rPr lang="en-US" sz="2000" b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:</a:t>
            </a:r>
          </a:p>
        </p:txBody>
      </p:sp>
      <p:pic>
        <p:nvPicPr>
          <p:cNvPr id="3" name="Google Shape;19;p4" title="img-top.png">
            <a:extLst>
              <a:ext uri="{FF2B5EF4-FFF2-40B4-BE49-F238E27FC236}">
                <a16:creationId xmlns:a16="http://schemas.microsoft.com/office/drawing/2014/main" id="{D153E4F7-CCDC-01B1-E0E6-921A786472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;p4" title="img-bottom.png">
            <a:extLst>
              <a:ext uri="{FF2B5EF4-FFF2-40B4-BE49-F238E27FC236}">
                <a16:creationId xmlns:a16="http://schemas.microsoft.com/office/drawing/2014/main" id="{C5103D5B-83D9-5615-E36C-23770B4B84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5D7516F-B975-F0B2-518F-A2230E608FF4}"/>
              </a:ext>
            </a:extLst>
          </p:cNvPr>
          <p:cNvSpPr/>
          <p:nvPr/>
        </p:nvSpPr>
        <p:spPr>
          <a:xfrm>
            <a:off x="6262007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2" name="Google Shape;138;p22">
            <a:extLst>
              <a:ext uri="{FF2B5EF4-FFF2-40B4-BE49-F238E27FC236}">
                <a16:creationId xmlns:a16="http://schemas.microsoft.com/office/drawing/2014/main" id="{A24A4822-FFEF-9E01-CC9B-39CA96D6064A}"/>
              </a:ext>
            </a:extLst>
          </p:cNvPr>
          <p:cNvSpPr txBox="1">
            <a:spLocks noGrp="1"/>
          </p:cNvSpPr>
          <p:nvPr/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4E039C1-9121-CE64-42BC-3E5B2299BF1E}"/>
              </a:ext>
            </a:extLst>
          </p:cNvPr>
          <p:cNvSpPr/>
          <p:nvPr/>
        </p:nvSpPr>
        <p:spPr>
          <a:xfrm>
            <a:off x="407919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4" name="Google Shape;115;p18">
            <a:extLst>
              <a:ext uri="{FF2B5EF4-FFF2-40B4-BE49-F238E27FC236}">
                <a16:creationId xmlns:a16="http://schemas.microsoft.com/office/drawing/2014/main" id="{B3FF0AB2-2BD5-2AF8-3820-A620104648F0}"/>
              </a:ext>
            </a:extLst>
          </p:cNvPr>
          <p:cNvSpPr txBox="1">
            <a:spLocks/>
          </p:cNvSpPr>
          <p:nvPr/>
        </p:nvSpPr>
        <p:spPr>
          <a:xfrm>
            <a:off x="3184778" y="39905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Coordenadora de Inovação Grupo Petrópolis</a:t>
            </a:r>
            <a:endParaRPr lang="pt-BR" i="1"/>
          </a:p>
        </p:txBody>
      </p:sp>
      <p:sp>
        <p:nvSpPr>
          <p:cNvPr id="15" name="Google Shape;115;p18">
            <a:extLst>
              <a:ext uri="{FF2B5EF4-FFF2-40B4-BE49-F238E27FC236}">
                <a16:creationId xmlns:a16="http://schemas.microsoft.com/office/drawing/2014/main" id="{173D9AC2-32C8-6C0C-1B23-F340500C06D6}"/>
              </a:ext>
            </a:extLst>
          </p:cNvPr>
          <p:cNvSpPr txBox="1">
            <a:spLocks/>
          </p:cNvSpPr>
          <p:nvPr/>
        </p:nvSpPr>
        <p:spPr>
          <a:xfrm>
            <a:off x="6088002" y="398882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Analista de Inovação Aberta Grupo Petrópolis</a:t>
            </a:r>
            <a:endParaRPr lang="pt-BR" i="1"/>
          </a:p>
        </p:txBody>
      </p:sp>
      <p:sp>
        <p:nvSpPr>
          <p:cNvPr id="16" name="Google Shape;115;p18">
            <a:extLst>
              <a:ext uri="{FF2B5EF4-FFF2-40B4-BE49-F238E27FC236}">
                <a16:creationId xmlns:a16="http://schemas.microsoft.com/office/drawing/2014/main" id="{3392F7C5-9152-4217-9483-EFAD196FD3D3}"/>
              </a:ext>
            </a:extLst>
          </p:cNvPr>
          <p:cNvSpPr txBox="1">
            <a:spLocks/>
          </p:cNvSpPr>
          <p:nvPr/>
        </p:nvSpPr>
        <p:spPr>
          <a:xfrm>
            <a:off x="3184778" y="36756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Milca Gonçalves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17" name="Google Shape;115;p18">
            <a:extLst>
              <a:ext uri="{FF2B5EF4-FFF2-40B4-BE49-F238E27FC236}">
                <a16:creationId xmlns:a16="http://schemas.microsoft.com/office/drawing/2014/main" id="{9B596883-79A6-AA3D-B637-D075E869F53E}"/>
              </a:ext>
            </a:extLst>
          </p:cNvPr>
          <p:cNvSpPr txBox="1">
            <a:spLocks/>
          </p:cNvSpPr>
          <p:nvPr/>
        </p:nvSpPr>
        <p:spPr>
          <a:xfrm>
            <a:off x="6128822" y="367568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Isabelle Vitoria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C4FF7ED-2A43-39AF-BFD5-A9C0CE935E40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75A0E1B-1EB9-45D4-B99A-DC11543AB3A8}"/>
              </a:ext>
            </a:extLst>
          </p:cNvPr>
          <p:cNvSpPr/>
          <p:nvPr/>
        </p:nvSpPr>
        <p:spPr>
          <a:xfrm>
            <a:off x="3334963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470379A-949F-54F9-E264-A1BAB79DBDD9}"/>
              </a:ext>
            </a:extLst>
          </p:cNvPr>
          <p:cNvSpPr/>
          <p:nvPr/>
        </p:nvSpPr>
        <p:spPr>
          <a:xfrm>
            <a:off x="4007794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5D7516F-B975-F0B2-518F-A2230E608FF4}"/>
              </a:ext>
            </a:extLst>
          </p:cNvPr>
          <p:cNvSpPr/>
          <p:nvPr/>
        </p:nvSpPr>
        <p:spPr>
          <a:xfrm>
            <a:off x="6262007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A84F5923-35A7-243A-C2E8-5738522CAD99}"/>
              </a:ext>
            </a:extLst>
          </p:cNvPr>
          <p:cNvSpPr/>
          <p:nvPr/>
        </p:nvSpPr>
        <p:spPr>
          <a:xfrm>
            <a:off x="6934838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3" name="Google Shape;115;p18">
            <a:extLst>
              <a:ext uri="{FF2B5EF4-FFF2-40B4-BE49-F238E27FC236}">
                <a16:creationId xmlns:a16="http://schemas.microsoft.com/office/drawing/2014/main" id="{E1267739-E72B-3529-F41A-125F247CCF33}"/>
              </a:ext>
            </a:extLst>
          </p:cNvPr>
          <p:cNvSpPr txBox="1">
            <a:spLocks/>
          </p:cNvSpPr>
          <p:nvPr/>
        </p:nvSpPr>
        <p:spPr>
          <a:xfrm>
            <a:off x="281554" y="3675679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Grupo Petrópolis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24" name="Google Shape;115;p18">
            <a:extLst>
              <a:ext uri="{FF2B5EF4-FFF2-40B4-BE49-F238E27FC236}">
                <a16:creationId xmlns:a16="http://schemas.microsoft.com/office/drawing/2014/main" id="{35C7286B-BC7B-492A-31F6-33235C4243ED}"/>
              </a:ext>
            </a:extLst>
          </p:cNvPr>
          <p:cNvSpPr txBox="1">
            <a:spLocks/>
          </p:cNvSpPr>
          <p:nvPr/>
        </p:nvSpPr>
        <p:spPr>
          <a:xfrm>
            <a:off x="231898" y="4049298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Site institucional</a:t>
            </a:r>
            <a:endParaRPr lang="pt-BR" i="1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83619C7-5B43-D7C2-ABB7-9016D33384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4050" y="884563"/>
            <a:ext cx="949494" cy="940812"/>
          </a:xfrm>
          <a:prstGeom prst="ellipse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42C30EFB-D32A-9CBF-2BEC-86331014D6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615" t="36880" r="26769" b="8902"/>
          <a:stretch>
            <a:fillRect/>
          </a:stretch>
        </p:blipFill>
        <p:spPr>
          <a:xfrm>
            <a:off x="6498771" y="1868200"/>
            <a:ext cx="1784159" cy="1758935"/>
          </a:xfrm>
          <a:prstGeom prst="rect">
            <a:avLst/>
          </a:prstGeom>
        </p:spPr>
      </p:pic>
      <p:pic>
        <p:nvPicPr>
          <p:cNvPr id="27" name="Imagem 26" descr="Código QR&#10;&#10;O conteúdo gerado por IA pode estar incorreto.">
            <a:extLst>
              <a:ext uri="{FF2B5EF4-FFF2-40B4-BE49-F238E27FC236}">
                <a16:creationId xmlns:a16="http://schemas.microsoft.com/office/drawing/2014/main" id="{99E1D1B0-0B20-0ECD-7B84-D436C8C7D6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10" t="39863" r="28258" b="9477"/>
          <a:stretch>
            <a:fillRect/>
          </a:stretch>
        </p:blipFill>
        <p:spPr>
          <a:xfrm>
            <a:off x="3551463" y="1850719"/>
            <a:ext cx="1807611" cy="1792411"/>
          </a:xfrm>
          <a:prstGeom prst="rect">
            <a:avLst/>
          </a:prstGeom>
        </p:spPr>
      </p:pic>
      <p:pic>
        <p:nvPicPr>
          <p:cNvPr id="28" name="Imagem 27" descr="Código QR&#10;&#10;O conteúdo gerado por IA pode estar incorreto.">
            <a:extLst>
              <a:ext uri="{FF2B5EF4-FFF2-40B4-BE49-F238E27FC236}">
                <a16:creationId xmlns:a16="http://schemas.microsoft.com/office/drawing/2014/main" id="{D1352D70-8A7C-A6E1-717B-5FFB726262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496" r="41843" b="79850"/>
          <a:stretch>
            <a:fillRect/>
          </a:stretch>
        </p:blipFill>
        <p:spPr>
          <a:xfrm>
            <a:off x="3987755" y="852013"/>
            <a:ext cx="949494" cy="966156"/>
          </a:xfrm>
          <a:prstGeom prst="ellipse">
            <a:avLst/>
          </a:prstGeom>
        </p:spPr>
      </p:pic>
      <p:sp>
        <p:nvSpPr>
          <p:cNvPr id="30" name="Google Shape;138;p22">
            <a:extLst>
              <a:ext uri="{FF2B5EF4-FFF2-40B4-BE49-F238E27FC236}">
                <a16:creationId xmlns:a16="http://schemas.microsoft.com/office/drawing/2014/main" id="{E4BF1789-AB1C-54F4-4AB1-59DCAD30D4B6}"/>
              </a:ext>
            </a:extLst>
          </p:cNvPr>
          <p:cNvSpPr txBox="1">
            <a:spLocks noGrp="1"/>
          </p:cNvSpPr>
          <p:nvPr/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4E039C1-9121-CE64-42BC-3E5B2299BF1E}"/>
              </a:ext>
            </a:extLst>
          </p:cNvPr>
          <p:cNvSpPr/>
          <p:nvPr/>
        </p:nvSpPr>
        <p:spPr>
          <a:xfrm>
            <a:off x="407919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33" name="Google Shape;115;p18">
            <a:extLst>
              <a:ext uri="{FF2B5EF4-FFF2-40B4-BE49-F238E27FC236}">
                <a16:creationId xmlns:a16="http://schemas.microsoft.com/office/drawing/2014/main" id="{B3FF0AB2-2BD5-2AF8-3820-A620104648F0}"/>
              </a:ext>
            </a:extLst>
          </p:cNvPr>
          <p:cNvSpPr txBox="1">
            <a:spLocks/>
          </p:cNvSpPr>
          <p:nvPr/>
        </p:nvSpPr>
        <p:spPr>
          <a:xfrm>
            <a:off x="3184778" y="39905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Coordenadora de Inovação Grupo Petrópolis</a:t>
            </a:r>
            <a:endParaRPr lang="pt-BR" i="1"/>
          </a:p>
        </p:txBody>
      </p:sp>
      <p:sp>
        <p:nvSpPr>
          <p:cNvPr id="34" name="Google Shape;115;p18">
            <a:extLst>
              <a:ext uri="{FF2B5EF4-FFF2-40B4-BE49-F238E27FC236}">
                <a16:creationId xmlns:a16="http://schemas.microsoft.com/office/drawing/2014/main" id="{173D9AC2-32C8-6C0C-1B23-F340500C06D6}"/>
              </a:ext>
            </a:extLst>
          </p:cNvPr>
          <p:cNvSpPr txBox="1">
            <a:spLocks/>
          </p:cNvSpPr>
          <p:nvPr/>
        </p:nvSpPr>
        <p:spPr>
          <a:xfrm>
            <a:off x="6088002" y="398882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Analista de Inovação Aberta Grupo Petrópolis</a:t>
            </a:r>
            <a:endParaRPr lang="pt-BR" i="1"/>
          </a:p>
        </p:txBody>
      </p:sp>
      <p:sp>
        <p:nvSpPr>
          <p:cNvPr id="35" name="Google Shape;115;p18">
            <a:extLst>
              <a:ext uri="{FF2B5EF4-FFF2-40B4-BE49-F238E27FC236}">
                <a16:creationId xmlns:a16="http://schemas.microsoft.com/office/drawing/2014/main" id="{3392F7C5-9152-4217-9483-EFAD196FD3D3}"/>
              </a:ext>
            </a:extLst>
          </p:cNvPr>
          <p:cNvSpPr txBox="1">
            <a:spLocks/>
          </p:cNvSpPr>
          <p:nvPr/>
        </p:nvSpPr>
        <p:spPr>
          <a:xfrm>
            <a:off x="3184778" y="36756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Milca Gonçalves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36" name="Google Shape;115;p18">
            <a:extLst>
              <a:ext uri="{FF2B5EF4-FFF2-40B4-BE49-F238E27FC236}">
                <a16:creationId xmlns:a16="http://schemas.microsoft.com/office/drawing/2014/main" id="{9B596883-79A6-AA3D-B637-D075E869F53E}"/>
              </a:ext>
            </a:extLst>
          </p:cNvPr>
          <p:cNvSpPr txBox="1">
            <a:spLocks/>
          </p:cNvSpPr>
          <p:nvPr/>
        </p:nvSpPr>
        <p:spPr>
          <a:xfrm>
            <a:off x="6128822" y="367568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Isabelle Vitoria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EC4FF7ED-2A43-39AF-BFD5-A9C0CE935E40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875A0E1B-1EB9-45D4-B99A-DC11543AB3A8}"/>
              </a:ext>
            </a:extLst>
          </p:cNvPr>
          <p:cNvSpPr/>
          <p:nvPr/>
        </p:nvSpPr>
        <p:spPr>
          <a:xfrm>
            <a:off x="3334963" y="1403210"/>
            <a:ext cx="2266255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E470379A-949F-54F9-E264-A1BAB79DBDD9}"/>
              </a:ext>
            </a:extLst>
          </p:cNvPr>
          <p:cNvSpPr/>
          <p:nvPr/>
        </p:nvSpPr>
        <p:spPr>
          <a:xfrm>
            <a:off x="4007794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41" name="Google Shape;115;p18">
            <a:extLst>
              <a:ext uri="{FF2B5EF4-FFF2-40B4-BE49-F238E27FC236}">
                <a16:creationId xmlns:a16="http://schemas.microsoft.com/office/drawing/2014/main" id="{E1267739-E72B-3529-F41A-125F247CCF33}"/>
              </a:ext>
            </a:extLst>
          </p:cNvPr>
          <p:cNvSpPr txBox="1">
            <a:spLocks/>
          </p:cNvSpPr>
          <p:nvPr/>
        </p:nvSpPr>
        <p:spPr>
          <a:xfrm>
            <a:off x="281554" y="3675679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Grupo Petrópolis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42" name="Google Shape;115;p18">
            <a:extLst>
              <a:ext uri="{FF2B5EF4-FFF2-40B4-BE49-F238E27FC236}">
                <a16:creationId xmlns:a16="http://schemas.microsoft.com/office/drawing/2014/main" id="{35C7286B-BC7B-492A-31F6-33235C4243ED}"/>
              </a:ext>
            </a:extLst>
          </p:cNvPr>
          <p:cNvSpPr txBox="1">
            <a:spLocks/>
          </p:cNvSpPr>
          <p:nvPr/>
        </p:nvSpPr>
        <p:spPr>
          <a:xfrm>
            <a:off x="231898" y="4049298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Site institucional</a:t>
            </a:r>
            <a:endParaRPr lang="pt-BR" i="1"/>
          </a:p>
        </p:txBody>
      </p:sp>
      <p:pic>
        <p:nvPicPr>
          <p:cNvPr id="43" name="Imagem 42" descr="Código QR&#10;&#10;O conteúdo gerado por IA pode estar incorreto.">
            <a:extLst>
              <a:ext uri="{FF2B5EF4-FFF2-40B4-BE49-F238E27FC236}">
                <a16:creationId xmlns:a16="http://schemas.microsoft.com/office/drawing/2014/main" id="{99E1D1B0-0B20-0ECD-7B84-D436C8C7D6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10" t="39863" r="28258" b="9477"/>
          <a:stretch>
            <a:fillRect/>
          </a:stretch>
        </p:blipFill>
        <p:spPr>
          <a:xfrm>
            <a:off x="3551463" y="1850719"/>
            <a:ext cx="1807611" cy="1792411"/>
          </a:xfrm>
          <a:prstGeom prst="rect">
            <a:avLst/>
          </a:prstGeom>
        </p:spPr>
      </p:pic>
      <p:pic>
        <p:nvPicPr>
          <p:cNvPr id="44" name="Imagem 43" descr="Código QR&#10;&#10;O conteúdo gerado por IA pode estar incorreto.">
            <a:extLst>
              <a:ext uri="{FF2B5EF4-FFF2-40B4-BE49-F238E27FC236}">
                <a16:creationId xmlns:a16="http://schemas.microsoft.com/office/drawing/2014/main" id="{D1352D70-8A7C-A6E1-717B-5FFB7262625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87755" y="852013"/>
            <a:ext cx="949494" cy="966156"/>
          </a:xfrm>
          <a:prstGeom prst="ellipse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E252BC1A-BFCD-AACA-8F35-7DB29A190EB9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E21A21"/>
          </a:solidFill>
          <a:ln>
            <a:solidFill>
              <a:srgbClr val="E21A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F3135EB7-7864-0B6C-F371-57829A5A6E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39" t="-3567" r="27666" b="30621"/>
          <a:stretch>
            <a:fillRect/>
          </a:stretch>
        </p:blipFill>
        <p:spPr>
          <a:xfrm>
            <a:off x="1055586" y="924044"/>
            <a:ext cx="882869" cy="861850"/>
          </a:xfrm>
          <a:prstGeom prst="ellipse">
            <a:avLst/>
          </a:prstGeom>
        </p:spPr>
      </p:pic>
      <p:pic>
        <p:nvPicPr>
          <p:cNvPr id="47" name="Picture 2" descr="Código QR&#10;&#10;O conteúdo gerado por IA pode estar incorreto.">
            <a:extLst>
              <a:ext uri="{FF2B5EF4-FFF2-40B4-BE49-F238E27FC236}">
                <a16:creationId xmlns:a16="http://schemas.microsoft.com/office/drawing/2014/main" id="{06EA7E28-2019-E3A4-4BC5-C7359D740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6" y="1868200"/>
            <a:ext cx="1777759" cy="175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br>
              <a:rPr lang="pt-BR"/>
            </a:br>
            <a:r>
              <a:rPr lang="pt-BR"/>
              <a:t>¡Gracias!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FF1879C1A614428B9E2BF11982E8FA" ma:contentTypeVersion="20" ma:contentTypeDescription="Crie um novo documento." ma:contentTypeScope="" ma:versionID="4c8893d37ec26f6ff0a39cc721722709">
  <xsd:schema xmlns:xsd="http://www.w3.org/2001/XMLSchema" xmlns:xs="http://www.w3.org/2001/XMLSchema" xmlns:p="http://schemas.microsoft.com/office/2006/metadata/properties" xmlns:ns2="f842a101-9049-42f3-8308-c832246298d2" xmlns:ns3="87279fd7-1346-487f-b196-a908325dbe9b" targetNamespace="http://schemas.microsoft.com/office/2006/metadata/properties" ma:root="true" ma:fieldsID="a1e6dd952d137e40a958a549b365170f" ns2:_="" ns3:_="">
    <xsd:import namespace="f842a101-9049-42f3-8308-c832246298d2"/>
    <xsd:import namespace="87279fd7-1346-487f-b196-a908325dbe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2a101-9049-42f3-8308-c83224629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6d600e00-da5d-4c76-813b-d487e2e62c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tatus de liberação" ma:internalName="Status_x0020_de_x0020_libera_x00e7__x00e3_o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279fd7-1346-487f-b196-a908325dbe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3ef3974-76e2-4b2c-b2c9-ba1435dbfcf5}" ma:internalName="TaxCatchAll" ma:showField="CatchAllData" ma:web="87279fd7-1346-487f-b196-a908325dbe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279fd7-1346-487f-b196-a908325dbe9b" xsi:nil="true"/>
    <_Flow_SignoffStatus xmlns="f842a101-9049-42f3-8308-c832246298d2" xsi:nil="true"/>
    <lcf76f155ced4ddcb4097134ff3c332f xmlns="f842a101-9049-42f3-8308-c832246298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A07A0A-8254-4BF9-9B09-50ED4323D1BE}">
  <ds:schemaRefs>
    <ds:schemaRef ds:uri="87279fd7-1346-487f-b196-a908325dbe9b"/>
    <ds:schemaRef ds:uri="f842a101-9049-42f3-8308-c832246298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DCD7EE1-FDCE-4ABC-88C5-049649916B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9F10B-8596-4086-88E8-EBACAB279E8D}">
  <ds:schemaRefs>
    <ds:schemaRef ds:uri="87279fd7-1346-487f-b196-a908325dbe9b"/>
    <ds:schemaRef ds:uri="f842a101-9049-42f3-8308-c832246298d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Simple Light</vt:lpstr>
      <vt:lpstr>PowerPoint Presentation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Escalabilidade &amp; Replicabilidade</vt:lpstr>
      <vt:lpstr>PowerPoint Presentation</vt:lpstr>
      <vt:lpstr>PowerPoint Presentation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2025-08-08T20:53:29Z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0x010100E6FF1879C1A614428B9E2BF11982E8FA</vt:lpwstr>
  </property>
  <property fmtid="{D5CDD505-2E9C-101B-9397-08002B2CF9AE}" pid="3" name="MediaServiceImageTags">
    <vt:lpwstr/>
  </property>
</Properties>
</file>