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67" r:id="rId3"/>
    <p:sldId id="268" r:id="rId4"/>
    <p:sldId id="259" r:id="rId5"/>
    <p:sldId id="278" r:id="rId6"/>
    <p:sldId id="261" r:id="rId7"/>
    <p:sldId id="279" r:id="rId8"/>
    <p:sldId id="280" r:id="rId9"/>
    <p:sldId id="260" r:id="rId10"/>
    <p:sldId id="264" r:id="rId11"/>
    <p:sldId id="283" r:id="rId12"/>
    <p:sldId id="284" r:id="rId13"/>
    <p:sldId id="265" r:id="rId14"/>
    <p:sldId id="281" r:id="rId15"/>
  </p:sldIdLst>
  <p:sldSz cx="9144000" cy="5143500" type="screen16x9"/>
  <p:notesSz cx="6858000" cy="9144000"/>
  <p:embeddedFontLst>
    <p:embeddedFont>
      <p:font typeface="Kanit" panose="020B0604020202020204" charset="-34"/>
      <p:regular r:id="rId17"/>
      <p:bold r:id="rId18"/>
      <p:italic r:id="rId19"/>
      <p:boldItalic r:id="rId20"/>
    </p:embeddedFont>
    <p:embeddedFont>
      <p:font typeface="Kanit Light" panose="020B0604020202020204" charset="-34"/>
      <p:regular r:id="rId21"/>
      <p:bold r:id="rId22"/>
      <p:italic r:id="rId23"/>
      <p:boldItalic r:id="rId24"/>
    </p:embeddedFont>
    <p:embeddedFont>
      <p:font typeface="Sora Light" panose="020B0604020202020204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AE4176-2F3E-498B-BC57-6709E62F6F18}" v="9" dt="2025-08-06T16:44:30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ina Môcho" userId="e459eb26f133501b" providerId="LiveId" clId="{9FAE4176-2F3E-498B-BC57-6709E62F6F18}"/>
    <pc:docChg chg="undo custSel delSld modSld">
      <pc:chgData name="Janaina Môcho" userId="e459eb26f133501b" providerId="LiveId" clId="{9FAE4176-2F3E-498B-BC57-6709E62F6F18}" dt="2025-08-06T16:52:24.778" v="625" actId="108"/>
      <pc:docMkLst>
        <pc:docMk/>
      </pc:docMkLst>
      <pc:sldChg chg="modSp mod">
        <pc:chgData name="Janaina Môcho" userId="e459eb26f133501b" providerId="LiveId" clId="{9FAE4176-2F3E-498B-BC57-6709E62F6F18}" dt="2025-08-06T16:47:52.357" v="542" actId="20577"/>
        <pc:sldMkLst>
          <pc:docMk/>
          <pc:sldMk cId="0" sldId="256"/>
        </pc:sldMkLst>
        <pc:spChg chg="mod">
          <ac:chgData name="Janaina Môcho" userId="e459eb26f133501b" providerId="LiveId" clId="{9FAE4176-2F3E-498B-BC57-6709E62F6F18}" dt="2025-08-06T16:47:52.357" v="542" actId="20577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Janaina Môcho" userId="e459eb26f133501b" providerId="LiveId" clId="{9FAE4176-2F3E-498B-BC57-6709E62F6F18}" dt="2025-08-05T17:47:51.662" v="42" actId="113"/>
        <pc:sldMkLst>
          <pc:docMk/>
          <pc:sldMk cId="0" sldId="259"/>
        </pc:sldMkLst>
        <pc:spChg chg="mod">
          <ac:chgData name="Janaina Môcho" userId="e459eb26f133501b" providerId="LiveId" clId="{9FAE4176-2F3E-498B-BC57-6709E62F6F18}" dt="2025-08-05T17:47:51.662" v="42" actId="113"/>
          <ac:spMkLst>
            <pc:docMk/>
            <pc:sldMk cId="0" sldId="259"/>
            <ac:spMk id="22" creationId="{647DE29D-0838-052A-EC10-C334058E76B4}"/>
          </ac:spMkLst>
        </pc:spChg>
      </pc:sldChg>
      <pc:sldChg chg="modSp mod">
        <pc:chgData name="Janaina Môcho" userId="e459eb26f133501b" providerId="LiveId" clId="{9FAE4176-2F3E-498B-BC57-6709E62F6F18}" dt="2025-08-06T16:52:24.778" v="625" actId="108"/>
        <pc:sldMkLst>
          <pc:docMk/>
          <pc:sldMk cId="0" sldId="260"/>
        </pc:sldMkLst>
        <pc:spChg chg="mod">
          <ac:chgData name="Janaina Môcho" userId="e459eb26f133501b" providerId="LiveId" clId="{9FAE4176-2F3E-498B-BC57-6709E62F6F18}" dt="2025-08-05T18:12:45.723" v="197" actId="255"/>
          <ac:spMkLst>
            <pc:docMk/>
            <pc:sldMk cId="0" sldId="260"/>
            <ac:spMk id="5" creationId="{40D1AA3B-87FE-65A7-451E-4220FF082B72}"/>
          </ac:spMkLst>
        </pc:spChg>
        <pc:spChg chg="mod">
          <ac:chgData name="Janaina Môcho" userId="e459eb26f133501b" providerId="LiveId" clId="{9FAE4176-2F3E-498B-BC57-6709E62F6F18}" dt="2025-08-05T18:12:45.723" v="197" actId="255"/>
          <ac:spMkLst>
            <pc:docMk/>
            <pc:sldMk cId="0" sldId="260"/>
            <ac:spMk id="6" creationId="{F3421FA9-B958-4EDF-0249-94DF964BB693}"/>
          </ac:spMkLst>
        </pc:spChg>
        <pc:spChg chg="mod">
          <ac:chgData name="Janaina Môcho" userId="e459eb26f133501b" providerId="LiveId" clId="{9FAE4176-2F3E-498B-BC57-6709E62F6F18}" dt="2025-08-06T16:52:03.819" v="618" actId="113"/>
          <ac:spMkLst>
            <pc:docMk/>
            <pc:sldMk cId="0" sldId="260"/>
            <ac:spMk id="7" creationId="{D8D7C8F2-6D0F-46FB-D555-439F0972903C}"/>
          </ac:spMkLst>
        </pc:spChg>
        <pc:spChg chg="mod">
          <ac:chgData name="Janaina Môcho" userId="e459eb26f133501b" providerId="LiveId" clId="{9FAE4176-2F3E-498B-BC57-6709E62F6F18}" dt="2025-08-06T16:51:52.749" v="614" actId="108"/>
          <ac:spMkLst>
            <pc:docMk/>
            <pc:sldMk cId="0" sldId="260"/>
            <ac:spMk id="8" creationId="{6ACB3784-5707-F6B5-1139-B48F25CF69BC}"/>
          </ac:spMkLst>
        </pc:spChg>
        <pc:spChg chg="mod">
          <ac:chgData name="Janaina Môcho" userId="e459eb26f133501b" providerId="LiveId" clId="{9FAE4176-2F3E-498B-BC57-6709E62F6F18}" dt="2025-08-06T16:52:12.927" v="622" actId="1076"/>
          <ac:spMkLst>
            <pc:docMk/>
            <pc:sldMk cId="0" sldId="260"/>
            <ac:spMk id="9" creationId="{C1BC6B29-0B42-B8C7-E03F-5B243BB6B405}"/>
          </ac:spMkLst>
        </pc:spChg>
        <pc:spChg chg="mod">
          <ac:chgData name="Janaina Môcho" userId="e459eb26f133501b" providerId="LiveId" clId="{9FAE4176-2F3E-498B-BC57-6709E62F6F18}" dt="2025-08-06T16:52:17.074" v="623" actId="108"/>
          <ac:spMkLst>
            <pc:docMk/>
            <pc:sldMk cId="0" sldId="260"/>
            <ac:spMk id="11" creationId="{C2A7BFFE-70C6-0DA0-F44B-CECB0A1460A5}"/>
          </ac:spMkLst>
        </pc:spChg>
        <pc:spChg chg="mod">
          <ac:chgData name="Janaina Môcho" userId="e459eb26f133501b" providerId="LiveId" clId="{9FAE4176-2F3E-498B-BC57-6709E62F6F18}" dt="2025-08-06T16:51:55.843" v="615" actId="108"/>
          <ac:spMkLst>
            <pc:docMk/>
            <pc:sldMk cId="0" sldId="260"/>
            <ac:spMk id="12" creationId="{4A0E3722-6403-8B1A-0465-C31A315DF10C}"/>
          </ac:spMkLst>
        </pc:spChg>
        <pc:spChg chg="mod">
          <ac:chgData name="Janaina Môcho" userId="e459eb26f133501b" providerId="LiveId" clId="{9FAE4176-2F3E-498B-BC57-6709E62F6F18}" dt="2025-08-05T18:12:45.723" v="197" actId="255"/>
          <ac:spMkLst>
            <pc:docMk/>
            <pc:sldMk cId="0" sldId="260"/>
            <ac:spMk id="13" creationId="{C6409CA2-82CB-DBDB-F55C-C2EE77DE55E3}"/>
          </ac:spMkLst>
        </pc:spChg>
        <pc:spChg chg="mod">
          <ac:chgData name="Janaina Môcho" userId="e459eb26f133501b" providerId="LiveId" clId="{9FAE4176-2F3E-498B-BC57-6709E62F6F18}" dt="2025-08-05T18:12:45.723" v="197" actId="255"/>
          <ac:spMkLst>
            <pc:docMk/>
            <pc:sldMk cId="0" sldId="260"/>
            <ac:spMk id="14" creationId="{414EC7E0-5961-D0F5-E3C1-6F6359FA141E}"/>
          </ac:spMkLst>
        </pc:spChg>
        <pc:spChg chg="mod">
          <ac:chgData name="Janaina Môcho" userId="e459eb26f133501b" providerId="LiveId" clId="{9FAE4176-2F3E-498B-BC57-6709E62F6F18}" dt="2025-08-06T16:52:24.778" v="625" actId="108"/>
          <ac:spMkLst>
            <pc:docMk/>
            <pc:sldMk cId="0" sldId="260"/>
            <ac:spMk id="15" creationId="{2F47EE55-1651-8007-8C22-5D3067F03630}"/>
          </ac:spMkLst>
        </pc:spChg>
        <pc:spChg chg="mod">
          <ac:chgData name="Janaina Môcho" userId="e459eb26f133501b" providerId="LiveId" clId="{9FAE4176-2F3E-498B-BC57-6709E62F6F18}" dt="2025-08-06T16:51:58.836" v="616" actId="108"/>
          <ac:spMkLst>
            <pc:docMk/>
            <pc:sldMk cId="0" sldId="260"/>
            <ac:spMk id="16" creationId="{290EA3C3-356F-F228-9BE9-5CECB1ACAB49}"/>
          </ac:spMkLst>
        </pc:spChg>
        <pc:spChg chg="mod">
          <ac:chgData name="Janaina Môcho" userId="e459eb26f133501b" providerId="LiveId" clId="{9FAE4176-2F3E-498B-BC57-6709E62F6F18}" dt="2025-08-05T18:12:25.961" v="193" actId="27636"/>
          <ac:spMkLst>
            <pc:docMk/>
            <pc:sldMk cId="0" sldId="260"/>
            <ac:spMk id="19" creationId="{08D99FF9-CBCE-D1B0-D276-390C2BD205DB}"/>
          </ac:spMkLst>
        </pc:spChg>
      </pc:sldChg>
      <pc:sldChg chg="addSp delSp modSp mod">
        <pc:chgData name="Janaina Môcho" userId="e459eb26f133501b" providerId="LiveId" clId="{9FAE4176-2F3E-498B-BC57-6709E62F6F18}" dt="2025-08-05T20:18:06.044" v="484" actId="1076"/>
        <pc:sldMkLst>
          <pc:docMk/>
          <pc:sldMk cId="0" sldId="261"/>
        </pc:sldMkLst>
        <pc:spChg chg="mod">
          <ac:chgData name="Janaina Môcho" userId="e459eb26f133501b" providerId="LiveId" clId="{9FAE4176-2F3E-498B-BC57-6709E62F6F18}" dt="2025-08-05T17:44:39.954" v="22" actId="20577"/>
          <ac:spMkLst>
            <pc:docMk/>
            <pc:sldMk cId="0" sldId="261"/>
            <ac:spMk id="4" creationId="{804A6B59-3F33-5BC9-BAF9-BCDCAD6F175E}"/>
          </ac:spMkLst>
        </pc:spChg>
        <pc:spChg chg="mod">
          <ac:chgData name="Janaina Môcho" userId="e459eb26f133501b" providerId="LiveId" clId="{9FAE4176-2F3E-498B-BC57-6709E62F6F18}" dt="2025-08-05T17:45:26.576" v="28" actId="113"/>
          <ac:spMkLst>
            <pc:docMk/>
            <pc:sldMk cId="0" sldId="261"/>
            <ac:spMk id="5" creationId="{ED855DD2-A6E1-352E-57EB-1A8548FF8C67}"/>
          </ac:spMkLst>
        </pc:spChg>
        <pc:spChg chg="mod">
          <ac:chgData name="Janaina Môcho" userId="e459eb26f133501b" providerId="LiveId" clId="{9FAE4176-2F3E-498B-BC57-6709E62F6F18}" dt="2025-08-05T17:45:10.147" v="25" actId="27636"/>
          <ac:spMkLst>
            <pc:docMk/>
            <pc:sldMk cId="0" sldId="261"/>
            <ac:spMk id="114" creationId="{00000000-0000-0000-0000-000000000000}"/>
          </ac:spMkLst>
        </pc:spChg>
        <pc:picChg chg="add mod">
          <ac:chgData name="Janaina Môcho" userId="e459eb26f133501b" providerId="LiveId" clId="{9FAE4176-2F3E-498B-BC57-6709E62F6F18}" dt="2025-08-05T20:18:06.044" v="484" actId="1076"/>
          <ac:picMkLst>
            <pc:docMk/>
            <pc:sldMk cId="0" sldId="261"/>
            <ac:picMk id="3" creationId="{F9306E1D-9994-E89F-427A-6612661BAB65}"/>
          </ac:picMkLst>
        </pc:picChg>
        <pc:picChg chg="add del mod">
          <ac:chgData name="Janaina Môcho" userId="e459eb26f133501b" providerId="LiveId" clId="{9FAE4176-2F3E-498B-BC57-6709E62F6F18}" dt="2025-08-05T20:17:41.945" v="478" actId="478"/>
          <ac:picMkLst>
            <pc:docMk/>
            <pc:sldMk cId="0" sldId="261"/>
            <ac:picMk id="9" creationId="{A518B652-1E20-0B09-8A8D-2E8A453DE5D9}"/>
          </ac:picMkLst>
        </pc:picChg>
      </pc:sldChg>
      <pc:sldChg chg="addSp delSp modSp mod">
        <pc:chgData name="Janaina Môcho" userId="e459eb26f133501b" providerId="LiveId" clId="{9FAE4176-2F3E-498B-BC57-6709E62F6F18}" dt="2025-08-06T16:46:34.967" v="500" actId="108"/>
        <pc:sldMkLst>
          <pc:docMk/>
          <pc:sldMk cId="0" sldId="264"/>
        </pc:sldMkLst>
        <pc:spChg chg="del">
          <ac:chgData name="Janaina Môcho" userId="e459eb26f133501b" providerId="LiveId" clId="{9FAE4176-2F3E-498B-BC57-6709E62F6F18}" dt="2025-08-05T19:14:00.433" v="474" actId="478"/>
          <ac:spMkLst>
            <pc:docMk/>
            <pc:sldMk cId="0" sldId="264"/>
            <ac:spMk id="38" creationId="{4E671B4C-C87F-497F-DD4A-38334C6A3B14}"/>
          </ac:spMkLst>
        </pc:spChg>
        <pc:spChg chg="mod">
          <ac:chgData name="Janaina Môcho" userId="e459eb26f133501b" providerId="LiveId" clId="{9FAE4176-2F3E-498B-BC57-6709E62F6F18}" dt="2025-08-05T19:13:29.792" v="468" actId="1076"/>
          <ac:spMkLst>
            <pc:docMk/>
            <pc:sldMk cId="0" sldId="264"/>
            <ac:spMk id="40" creationId="{97EB4AB5-EE6C-AC1D-AE41-21913A330DC5}"/>
          </ac:spMkLst>
        </pc:spChg>
        <pc:spChg chg="mod">
          <ac:chgData name="Janaina Môcho" userId="e459eb26f133501b" providerId="LiveId" clId="{9FAE4176-2F3E-498B-BC57-6709E62F6F18}" dt="2025-08-06T16:46:34.967" v="500" actId="108"/>
          <ac:spMkLst>
            <pc:docMk/>
            <pc:sldMk cId="0" sldId="264"/>
            <ac:spMk id="41" creationId="{4FC1C61C-1956-D713-B1F5-E80300E758CF}"/>
          </ac:spMkLst>
        </pc:spChg>
        <pc:spChg chg="mod">
          <ac:chgData name="Janaina Môcho" userId="e459eb26f133501b" providerId="LiveId" clId="{9FAE4176-2F3E-498B-BC57-6709E62F6F18}" dt="2025-08-05T19:14:10.886" v="475" actId="1076"/>
          <ac:spMkLst>
            <pc:docMk/>
            <pc:sldMk cId="0" sldId="264"/>
            <ac:spMk id="43" creationId="{4E11BD9E-11A7-D034-846B-0ABD76076CFC}"/>
          </ac:spMkLst>
        </pc:spChg>
        <pc:spChg chg="mod">
          <ac:chgData name="Janaina Môcho" userId="e459eb26f133501b" providerId="LiveId" clId="{9FAE4176-2F3E-498B-BC57-6709E62F6F18}" dt="2025-08-06T16:45:36.066" v="497" actId="108"/>
          <ac:spMkLst>
            <pc:docMk/>
            <pc:sldMk cId="0" sldId="264"/>
            <ac:spMk id="44" creationId="{EEE4BAF0-ED8B-3C06-0EC1-765871FCEF5E}"/>
          </ac:spMkLst>
        </pc:spChg>
        <pc:spChg chg="mod">
          <ac:chgData name="Janaina Môcho" userId="e459eb26f133501b" providerId="LiveId" clId="{9FAE4176-2F3E-498B-BC57-6709E62F6F18}" dt="2025-08-05T18:40:28.695" v="390" actId="108"/>
          <ac:spMkLst>
            <pc:docMk/>
            <pc:sldMk cId="0" sldId="264"/>
            <ac:spMk id="46" creationId="{D2017CC4-E3F3-592B-FD0F-F04B03C5001E}"/>
          </ac:spMkLst>
        </pc:spChg>
        <pc:spChg chg="mod">
          <ac:chgData name="Janaina Môcho" userId="e459eb26f133501b" providerId="LiveId" clId="{9FAE4176-2F3E-498B-BC57-6709E62F6F18}" dt="2025-08-06T16:44:43.261" v="493" actId="108"/>
          <ac:spMkLst>
            <pc:docMk/>
            <pc:sldMk cId="0" sldId="264"/>
            <ac:spMk id="47" creationId="{9E96F41E-FFA6-52FA-4D97-008FB218D1E9}"/>
          </ac:spMkLst>
        </pc:spChg>
        <pc:spChg chg="del mod">
          <ac:chgData name="Janaina Môcho" userId="e459eb26f133501b" providerId="LiveId" clId="{9FAE4176-2F3E-498B-BC57-6709E62F6F18}" dt="2025-08-05T18:13:45.971" v="208" actId="478"/>
          <ac:spMkLst>
            <pc:docMk/>
            <pc:sldMk cId="0" sldId="264"/>
            <ac:spMk id="48" creationId="{6C80CE54-1C89-14EF-9018-C1D81C44BDB8}"/>
          </ac:spMkLst>
        </pc:spChg>
        <pc:picChg chg="del mod">
          <ac:chgData name="Janaina Môcho" userId="e459eb26f133501b" providerId="LiveId" clId="{9FAE4176-2F3E-498B-BC57-6709E62F6F18}" dt="2025-08-05T19:11:58.574" v="453" actId="478"/>
          <ac:picMkLst>
            <pc:docMk/>
            <pc:sldMk cId="0" sldId="264"/>
            <ac:picMk id="39" creationId="{69E3A79F-616A-60C9-6D03-B0D43FA95C67}"/>
          </ac:picMkLst>
        </pc:picChg>
        <pc:picChg chg="del mod">
          <ac:chgData name="Janaina Môcho" userId="e459eb26f133501b" providerId="LiveId" clId="{9FAE4176-2F3E-498B-BC57-6709E62F6F18}" dt="2025-08-05T19:12:28.926" v="456" actId="478"/>
          <ac:picMkLst>
            <pc:docMk/>
            <pc:sldMk cId="0" sldId="264"/>
            <ac:picMk id="42" creationId="{C3BECD90-BB0F-4ABE-DCD5-A368D42D7B80}"/>
          </ac:picMkLst>
        </pc:picChg>
        <pc:picChg chg="del">
          <ac:chgData name="Janaina Môcho" userId="e459eb26f133501b" providerId="LiveId" clId="{9FAE4176-2F3E-498B-BC57-6709E62F6F18}" dt="2025-08-05T19:12:41.926" v="462" actId="478"/>
          <ac:picMkLst>
            <pc:docMk/>
            <pc:sldMk cId="0" sldId="264"/>
            <ac:picMk id="45" creationId="{DC5E640E-B8F2-5A43-583D-6F4C8897FE6B}"/>
          </ac:picMkLst>
        </pc:picChg>
        <pc:picChg chg="add mod">
          <ac:chgData name="Janaina Môcho" userId="e459eb26f133501b" providerId="LiveId" clId="{9FAE4176-2F3E-498B-BC57-6709E62F6F18}" dt="2025-08-05T19:13:32.247" v="469" actId="1076"/>
          <ac:picMkLst>
            <pc:docMk/>
            <pc:sldMk cId="0" sldId="264"/>
            <ac:picMk id="50" creationId="{FA7906CB-F8E6-9516-297F-045FD20B9840}"/>
          </ac:picMkLst>
        </pc:picChg>
        <pc:picChg chg="add mod">
          <ac:chgData name="Janaina Môcho" userId="e459eb26f133501b" providerId="LiveId" clId="{9FAE4176-2F3E-498B-BC57-6709E62F6F18}" dt="2025-08-05T19:14:13.084" v="476" actId="1076"/>
          <ac:picMkLst>
            <pc:docMk/>
            <pc:sldMk cId="0" sldId="264"/>
            <ac:picMk id="52" creationId="{970E7F6F-A534-DC9E-262C-0664203BC8E7}"/>
          </ac:picMkLst>
        </pc:picChg>
        <pc:picChg chg="add mod">
          <ac:chgData name="Janaina Môcho" userId="e459eb26f133501b" providerId="LiveId" clId="{9FAE4176-2F3E-498B-BC57-6709E62F6F18}" dt="2025-08-05T19:13:51.296" v="473" actId="1076"/>
          <ac:picMkLst>
            <pc:docMk/>
            <pc:sldMk cId="0" sldId="264"/>
            <ac:picMk id="53" creationId="{EADFDD27-CBA7-08D2-F5D8-64861D77E9A6}"/>
          </ac:picMkLst>
        </pc:picChg>
      </pc:sldChg>
      <pc:sldChg chg="modSp mod">
        <pc:chgData name="Janaina Môcho" userId="e459eb26f133501b" providerId="LiveId" clId="{9FAE4176-2F3E-498B-BC57-6709E62F6F18}" dt="2025-08-06T16:50:45.152" v="606" actId="1076"/>
        <pc:sldMkLst>
          <pc:docMk/>
          <pc:sldMk cId="0" sldId="265"/>
        </pc:sldMkLst>
        <pc:spChg chg="mod">
          <ac:chgData name="Janaina Môcho" userId="e459eb26f133501b" providerId="LiveId" clId="{9FAE4176-2F3E-498B-BC57-6709E62F6F18}" dt="2025-08-06T16:50:14.008" v="600" actId="108"/>
          <ac:spMkLst>
            <pc:docMk/>
            <pc:sldMk cId="0" sldId="265"/>
            <ac:spMk id="6" creationId="{D820FED5-522A-5EA2-0F82-7DC87A4AC0F6}"/>
          </ac:spMkLst>
        </pc:spChg>
        <pc:spChg chg="mod">
          <ac:chgData name="Janaina Môcho" userId="e459eb26f133501b" providerId="LiveId" clId="{9FAE4176-2F3E-498B-BC57-6709E62F6F18}" dt="2025-08-06T16:49:49.643" v="594" actId="108"/>
          <ac:spMkLst>
            <pc:docMk/>
            <pc:sldMk cId="0" sldId="265"/>
            <ac:spMk id="7" creationId="{D603349D-003A-EAC8-795C-60CDE1B099E0}"/>
          </ac:spMkLst>
        </pc:spChg>
        <pc:spChg chg="mod">
          <ac:chgData name="Janaina Môcho" userId="e459eb26f133501b" providerId="LiveId" clId="{9FAE4176-2F3E-498B-BC57-6709E62F6F18}" dt="2025-08-06T16:49:03.985" v="587" actId="108"/>
          <ac:spMkLst>
            <pc:docMk/>
            <pc:sldMk cId="0" sldId="265"/>
            <ac:spMk id="8" creationId="{F8FD13BC-CF0F-6FAE-C5C3-83D5E10946FA}"/>
          </ac:spMkLst>
        </pc:spChg>
        <pc:spChg chg="mod">
          <ac:chgData name="Janaina Môcho" userId="e459eb26f133501b" providerId="LiveId" clId="{9FAE4176-2F3E-498B-BC57-6709E62F6F18}" dt="2025-08-05T18:28:44.306" v="294" actId="255"/>
          <ac:spMkLst>
            <pc:docMk/>
            <pc:sldMk cId="0" sldId="265"/>
            <ac:spMk id="9" creationId="{3C01F82E-D4DF-3924-FFBD-AAB200805507}"/>
          </ac:spMkLst>
        </pc:spChg>
        <pc:spChg chg="mod">
          <ac:chgData name="Janaina Môcho" userId="e459eb26f133501b" providerId="LiveId" clId="{9FAE4176-2F3E-498B-BC57-6709E62F6F18}" dt="2025-08-06T16:50:20.295" v="601" actId="108"/>
          <ac:spMkLst>
            <pc:docMk/>
            <pc:sldMk cId="0" sldId="265"/>
            <ac:spMk id="11" creationId="{3BC974B4-FEE9-B98B-5F62-801CB13EBC93}"/>
          </ac:spMkLst>
        </pc:spChg>
        <pc:spChg chg="mod">
          <ac:chgData name="Janaina Môcho" userId="e459eb26f133501b" providerId="LiveId" clId="{9FAE4176-2F3E-498B-BC57-6709E62F6F18}" dt="2025-08-06T16:49:42.348" v="593" actId="113"/>
          <ac:spMkLst>
            <pc:docMk/>
            <pc:sldMk cId="0" sldId="265"/>
            <ac:spMk id="12" creationId="{8CD7ADC8-CDF2-5FA5-F6A7-86F0FA597206}"/>
          </ac:spMkLst>
        </pc:spChg>
        <pc:spChg chg="mod">
          <ac:chgData name="Janaina Môcho" userId="e459eb26f133501b" providerId="LiveId" clId="{9FAE4176-2F3E-498B-BC57-6709E62F6F18}" dt="2025-08-06T16:49:15.234" v="588" actId="108"/>
          <ac:spMkLst>
            <pc:docMk/>
            <pc:sldMk cId="0" sldId="265"/>
            <ac:spMk id="13" creationId="{0A44F52A-9B74-4ECB-7F5B-F68DCAEF30FB}"/>
          </ac:spMkLst>
        </pc:spChg>
        <pc:spChg chg="mod">
          <ac:chgData name="Janaina Môcho" userId="e459eb26f133501b" providerId="LiveId" clId="{9FAE4176-2F3E-498B-BC57-6709E62F6F18}" dt="2025-08-06T16:50:35.799" v="603" actId="108"/>
          <ac:spMkLst>
            <pc:docMk/>
            <pc:sldMk cId="0" sldId="265"/>
            <ac:spMk id="16" creationId="{9852BD68-B574-7587-EDE7-748143330231}"/>
          </ac:spMkLst>
        </pc:spChg>
        <pc:spChg chg="mod">
          <ac:chgData name="Janaina Môcho" userId="e459eb26f133501b" providerId="LiveId" clId="{9FAE4176-2F3E-498B-BC57-6709E62F6F18}" dt="2025-08-06T16:49:52.707" v="595" actId="108"/>
          <ac:spMkLst>
            <pc:docMk/>
            <pc:sldMk cId="0" sldId="265"/>
            <ac:spMk id="17" creationId="{E132FC84-F696-DFC7-AFA6-32EDB4408C33}"/>
          </ac:spMkLst>
        </pc:spChg>
        <pc:spChg chg="mod">
          <ac:chgData name="Janaina Môcho" userId="e459eb26f133501b" providerId="LiveId" clId="{9FAE4176-2F3E-498B-BC57-6709E62F6F18}" dt="2025-08-06T16:49:24.294" v="589" actId="108"/>
          <ac:spMkLst>
            <pc:docMk/>
            <pc:sldMk cId="0" sldId="265"/>
            <ac:spMk id="18" creationId="{A467E4F3-E0EF-D0FA-4076-C904CE256E04}"/>
          </ac:spMkLst>
        </pc:spChg>
        <pc:spChg chg="mod">
          <ac:chgData name="Janaina Môcho" userId="e459eb26f133501b" providerId="LiveId" clId="{9FAE4176-2F3E-498B-BC57-6709E62F6F18}" dt="2025-08-05T18:28:44.306" v="294" actId="255"/>
          <ac:spMkLst>
            <pc:docMk/>
            <pc:sldMk cId="0" sldId="265"/>
            <ac:spMk id="19" creationId="{9964700F-BAE9-4BE3-7D46-0F7E9F3D4F46}"/>
          </ac:spMkLst>
        </pc:spChg>
        <pc:spChg chg="mod">
          <ac:chgData name="Janaina Môcho" userId="e459eb26f133501b" providerId="LiveId" clId="{9FAE4176-2F3E-498B-BC57-6709E62F6F18}" dt="2025-08-06T16:50:40.577" v="604" actId="108"/>
          <ac:spMkLst>
            <pc:docMk/>
            <pc:sldMk cId="0" sldId="265"/>
            <ac:spMk id="21" creationId="{41D5FBD4-8582-9DA4-B014-DD72233E902F}"/>
          </ac:spMkLst>
        </pc:spChg>
        <pc:spChg chg="mod">
          <ac:chgData name="Janaina Môcho" userId="e459eb26f133501b" providerId="LiveId" clId="{9FAE4176-2F3E-498B-BC57-6709E62F6F18}" dt="2025-08-06T16:50:03.244" v="598" actId="108"/>
          <ac:spMkLst>
            <pc:docMk/>
            <pc:sldMk cId="0" sldId="265"/>
            <ac:spMk id="22" creationId="{B9639778-D754-9268-E48B-4C694A51DCFB}"/>
          </ac:spMkLst>
        </pc:spChg>
        <pc:spChg chg="mod">
          <ac:chgData name="Janaina Môcho" userId="e459eb26f133501b" providerId="LiveId" clId="{9FAE4176-2F3E-498B-BC57-6709E62F6F18}" dt="2025-08-06T16:49:28.218" v="590" actId="108"/>
          <ac:spMkLst>
            <pc:docMk/>
            <pc:sldMk cId="0" sldId="265"/>
            <ac:spMk id="23" creationId="{7360DED9-ACB5-D0F8-672E-C7CD940EA391}"/>
          </ac:spMkLst>
        </pc:spChg>
        <pc:spChg chg="mod">
          <ac:chgData name="Janaina Môcho" userId="e459eb26f133501b" providerId="LiveId" clId="{9FAE4176-2F3E-498B-BC57-6709E62F6F18}" dt="2025-08-05T18:28:59.937" v="295" actId="108"/>
          <ac:spMkLst>
            <pc:docMk/>
            <pc:sldMk cId="0" sldId="265"/>
            <ac:spMk id="24" creationId="{4D325714-CC0C-482E-8022-8291FA42F39F}"/>
          </ac:spMkLst>
        </pc:spChg>
        <pc:picChg chg="mod">
          <ac:chgData name="Janaina Môcho" userId="e459eb26f133501b" providerId="LiveId" clId="{9FAE4176-2F3E-498B-BC57-6709E62F6F18}" dt="2025-08-06T16:50:09.746" v="599" actId="1076"/>
          <ac:picMkLst>
            <pc:docMk/>
            <pc:sldMk cId="0" sldId="265"/>
            <ac:picMk id="5" creationId="{B34D4440-8144-F59E-2D61-349FF115D803}"/>
          </ac:picMkLst>
        </pc:picChg>
        <pc:picChg chg="mod">
          <ac:chgData name="Janaina Môcho" userId="e459eb26f133501b" providerId="LiveId" clId="{9FAE4176-2F3E-498B-BC57-6709E62F6F18}" dt="2025-08-06T16:50:45.152" v="606" actId="1076"/>
          <ac:picMkLst>
            <pc:docMk/>
            <pc:sldMk cId="0" sldId="265"/>
            <ac:picMk id="10" creationId="{7140D3A6-AA9E-BF6B-16EF-99CCDF731FB7}"/>
          </ac:picMkLst>
        </pc:picChg>
        <pc:picChg chg="mod">
          <ac:chgData name="Janaina Môcho" userId="e459eb26f133501b" providerId="LiveId" clId="{9FAE4176-2F3E-498B-BC57-6709E62F6F18}" dt="2025-08-06T16:50:43.208" v="605" actId="1076"/>
          <ac:picMkLst>
            <pc:docMk/>
            <pc:sldMk cId="0" sldId="265"/>
            <ac:picMk id="15" creationId="{07C0709B-0D17-1967-1E76-CCF897136DD1}"/>
          </ac:picMkLst>
        </pc:picChg>
      </pc:sldChg>
      <pc:sldChg chg="addSp delSp modSp mod">
        <pc:chgData name="Janaina Môcho" userId="e459eb26f133501b" providerId="LiveId" clId="{9FAE4176-2F3E-498B-BC57-6709E62F6F18}" dt="2025-08-05T19:00:54.870" v="417" actId="1076"/>
        <pc:sldMkLst>
          <pc:docMk/>
          <pc:sldMk cId="0" sldId="267"/>
        </pc:sldMkLst>
        <pc:spChg chg="mod">
          <ac:chgData name="Janaina Môcho" userId="e459eb26f133501b" providerId="LiveId" clId="{9FAE4176-2F3E-498B-BC57-6709E62F6F18}" dt="2025-08-05T19:00:36.717" v="412" actId="14100"/>
          <ac:spMkLst>
            <pc:docMk/>
            <pc:sldMk cId="0" sldId="267"/>
            <ac:spMk id="6" creationId="{160139AC-798A-6EBB-F009-D9F63933924B}"/>
          </ac:spMkLst>
        </pc:spChg>
        <pc:spChg chg="mod">
          <ac:chgData name="Janaina Môcho" userId="e459eb26f133501b" providerId="LiveId" clId="{9FAE4176-2F3E-498B-BC57-6709E62F6F18}" dt="2025-08-05T19:00:40.668" v="413" actId="14100"/>
          <ac:spMkLst>
            <pc:docMk/>
            <pc:sldMk cId="0" sldId="267"/>
            <ac:spMk id="7" creationId="{95173D74-A864-1C47-8066-9CE65BD52BC2}"/>
          </ac:spMkLst>
        </pc:spChg>
        <pc:picChg chg="del">
          <ac:chgData name="Janaina Môcho" userId="e459eb26f133501b" providerId="LiveId" clId="{9FAE4176-2F3E-498B-BC57-6709E62F6F18}" dt="2025-08-05T18:44:36.593" v="391" actId="478"/>
          <ac:picMkLst>
            <pc:docMk/>
            <pc:sldMk cId="0" sldId="267"/>
            <ac:picMk id="8" creationId="{493E2659-DA3F-9135-A135-88ABA7F98229}"/>
          </ac:picMkLst>
        </pc:picChg>
        <pc:picChg chg="mod">
          <ac:chgData name="Janaina Môcho" userId="e459eb26f133501b" providerId="LiveId" clId="{9FAE4176-2F3E-498B-BC57-6709E62F6F18}" dt="2025-08-05T19:00:24.310" v="409" actId="1035"/>
          <ac:picMkLst>
            <pc:docMk/>
            <pc:sldMk cId="0" sldId="267"/>
            <ac:picMk id="9" creationId="{6AFF52A4-A8C6-50A2-09C9-EFB06FF0AC36}"/>
          </ac:picMkLst>
        </pc:picChg>
        <pc:picChg chg="add del mod ord">
          <ac:chgData name="Janaina Môcho" userId="e459eb26f133501b" providerId="LiveId" clId="{9FAE4176-2F3E-498B-BC57-6709E62F6F18}" dt="2025-08-05T18:45:08.919" v="401" actId="478"/>
          <ac:picMkLst>
            <pc:docMk/>
            <pc:sldMk cId="0" sldId="267"/>
            <ac:picMk id="11" creationId="{5B6C4C71-D5A2-042E-73A6-B7A9B3E2DE45}"/>
          </ac:picMkLst>
        </pc:picChg>
        <pc:picChg chg="add mod ord">
          <ac:chgData name="Janaina Môcho" userId="e459eb26f133501b" providerId="LiveId" clId="{9FAE4176-2F3E-498B-BC57-6709E62F6F18}" dt="2025-08-05T19:00:54.870" v="417" actId="1076"/>
          <ac:picMkLst>
            <pc:docMk/>
            <pc:sldMk cId="0" sldId="267"/>
            <ac:picMk id="13" creationId="{9A504697-1635-DF10-798A-180F34E01BE2}"/>
          </ac:picMkLst>
        </pc:picChg>
      </pc:sldChg>
      <pc:sldChg chg="modSp mod">
        <pc:chgData name="Janaina Môcho" userId="e459eb26f133501b" providerId="LiveId" clId="{9FAE4176-2F3E-498B-BC57-6709E62F6F18}" dt="2025-08-05T17:41:13.473" v="3" actId="6549"/>
        <pc:sldMkLst>
          <pc:docMk/>
          <pc:sldMk cId="0" sldId="268"/>
        </pc:sldMkLst>
        <pc:spChg chg="mod">
          <ac:chgData name="Janaina Môcho" userId="e459eb26f133501b" providerId="LiveId" clId="{9FAE4176-2F3E-498B-BC57-6709E62F6F18}" dt="2025-08-05T17:41:13.473" v="3" actId="6549"/>
          <ac:spMkLst>
            <pc:docMk/>
            <pc:sldMk cId="0" sldId="268"/>
            <ac:spMk id="96" creationId="{00000000-0000-0000-0000-000000000000}"/>
          </ac:spMkLst>
        </pc:spChg>
      </pc:sldChg>
      <pc:sldChg chg="modSp mod">
        <pc:chgData name="Janaina Môcho" userId="e459eb26f133501b" providerId="LiveId" clId="{9FAE4176-2F3E-498B-BC57-6709E62F6F18}" dt="2025-08-06T16:41:43.739" v="489" actId="20577"/>
        <pc:sldMkLst>
          <pc:docMk/>
          <pc:sldMk cId="2088697546" sldId="278"/>
        </pc:sldMkLst>
        <pc:spChg chg="mod">
          <ac:chgData name="Janaina Môcho" userId="e459eb26f133501b" providerId="LiveId" clId="{9FAE4176-2F3E-498B-BC57-6709E62F6F18}" dt="2025-08-05T17:42:15.592" v="4" actId="20577"/>
          <ac:spMkLst>
            <pc:docMk/>
            <pc:sldMk cId="2088697546" sldId="278"/>
            <ac:spMk id="2" creationId="{B1AF98D6-089C-E4EC-D001-D38D9CAD4159}"/>
          </ac:spMkLst>
        </pc:spChg>
        <pc:spChg chg="mod">
          <ac:chgData name="Janaina Môcho" userId="e459eb26f133501b" providerId="LiveId" clId="{9FAE4176-2F3E-498B-BC57-6709E62F6F18}" dt="2025-08-05T17:42:23.302" v="5" actId="2711"/>
          <ac:spMkLst>
            <pc:docMk/>
            <pc:sldMk cId="2088697546" sldId="278"/>
            <ac:spMk id="3" creationId="{C131CAC8-16AA-48E4-E44E-F650FED708C3}"/>
          </ac:spMkLst>
        </pc:spChg>
        <pc:spChg chg="mod">
          <ac:chgData name="Janaina Môcho" userId="e459eb26f133501b" providerId="LiveId" clId="{9FAE4176-2F3E-498B-BC57-6709E62F6F18}" dt="2025-08-05T17:42:32.644" v="6" actId="113"/>
          <ac:spMkLst>
            <pc:docMk/>
            <pc:sldMk cId="2088697546" sldId="278"/>
            <ac:spMk id="17" creationId="{B3EB2D8E-D158-547A-1B21-8A0490C42A04}"/>
          </ac:spMkLst>
        </pc:spChg>
        <pc:spChg chg="mod">
          <ac:chgData name="Janaina Môcho" userId="e459eb26f133501b" providerId="LiveId" clId="{9FAE4176-2F3E-498B-BC57-6709E62F6F18}" dt="2025-08-05T17:42:23.302" v="5" actId="2711"/>
          <ac:spMkLst>
            <pc:docMk/>
            <pc:sldMk cId="2088697546" sldId="278"/>
            <ac:spMk id="19" creationId="{ECF79EED-5CD9-CC37-5696-1D164090EA9F}"/>
          </ac:spMkLst>
        </pc:spChg>
        <pc:spChg chg="mod">
          <ac:chgData name="Janaina Môcho" userId="e459eb26f133501b" providerId="LiveId" clId="{9FAE4176-2F3E-498B-BC57-6709E62F6F18}" dt="2025-08-05T17:42:35.749" v="7" actId="113"/>
          <ac:spMkLst>
            <pc:docMk/>
            <pc:sldMk cId="2088697546" sldId="278"/>
            <ac:spMk id="20" creationId="{4DED5ED9-3636-D942-649B-665D54D2679F}"/>
          </ac:spMkLst>
        </pc:spChg>
        <pc:spChg chg="mod">
          <ac:chgData name="Janaina Môcho" userId="e459eb26f133501b" providerId="LiveId" clId="{9FAE4176-2F3E-498B-BC57-6709E62F6F18}" dt="2025-08-06T16:41:43.739" v="489" actId="20577"/>
          <ac:spMkLst>
            <pc:docMk/>
            <pc:sldMk cId="2088697546" sldId="278"/>
            <ac:spMk id="21" creationId="{80C73691-2E52-5CF0-89F8-0867C8274A85}"/>
          </ac:spMkLst>
        </pc:spChg>
        <pc:spChg chg="mod">
          <ac:chgData name="Janaina Môcho" userId="e459eb26f133501b" providerId="LiveId" clId="{9FAE4176-2F3E-498B-BC57-6709E62F6F18}" dt="2025-08-05T17:42:23.302" v="5" actId="2711"/>
          <ac:spMkLst>
            <pc:docMk/>
            <pc:sldMk cId="2088697546" sldId="278"/>
            <ac:spMk id="22" creationId="{C1400B2C-0FA2-8F9E-8DB7-779E2B502217}"/>
          </ac:spMkLst>
        </pc:spChg>
        <pc:spChg chg="mod">
          <ac:chgData name="Janaina Môcho" userId="e459eb26f133501b" providerId="LiveId" clId="{9FAE4176-2F3E-498B-BC57-6709E62F6F18}" dt="2025-08-05T17:42:38.429" v="8" actId="113"/>
          <ac:spMkLst>
            <pc:docMk/>
            <pc:sldMk cId="2088697546" sldId="278"/>
            <ac:spMk id="23" creationId="{6DC5148B-DDC2-5FC8-D2C3-050F96C124BE}"/>
          </ac:spMkLst>
        </pc:spChg>
        <pc:spChg chg="mod">
          <ac:chgData name="Janaina Môcho" userId="e459eb26f133501b" providerId="LiveId" clId="{9FAE4176-2F3E-498B-BC57-6709E62F6F18}" dt="2025-08-05T17:42:23.302" v="5" actId="2711"/>
          <ac:spMkLst>
            <pc:docMk/>
            <pc:sldMk cId="2088697546" sldId="278"/>
            <ac:spMk id="24" creationId="{0D76924F-C37F-89A1-D93C-6B0E34B4D612}"/>
          </ac:spMkLst>
        </pc:spChg>
        <pc:spChg chg="mod">
          <ac:chgData name="Janaina Môcho" userId="e459eb26f133501b" providerId="LiveId" clId="{9FAE4176-2F3E-498B-BC57-6709E62F6F18}" dt="2025-08-05T17:42:23.302" v="5" actId="2711"/>
          <ac:spMkLst>
            <pc:docMk/>
            <pc:sldMk cId="2088697546" sldId="278"/>
            <ac:spMk id="25" creationId="{2EEB7023-D345-E69F-8568-B639A8046782}"/>
          </ac:spMkLst>
        </pc:spChg>
        <pc:spChg chg="mod">
          <ac:chgData name="Janaina Môcho" userId="e459eb26f133501b" providerId="LiveId" clId="{9FAE4176-2F3E-498B-BC57-6709E62F6F18}" dt="2025-08-05T17:42:40.945" v="9" actId="113"/>
          <ac:spMkLst>
            <pc:docMk/>
            <pc:sldMk cId="2088697546" sldId="278"/>
            <ac:spMk id="26" creationId="{EF454188-1647-A7EA-EA2E-508A57945103}"/>
          </ac:spMkLst>
        </pc:spChg>
        <pc:spChg chg="mod">
          <ac:chgData name="Janaina Môcho" userId="e459eb26f133501b" providerId="LiveId" clId="{9FAE4176-2F3E-498B-BC57-6709E62F6F18}" dt="2025-08-05T17:42:23.302" v="5" actId="2711"/>
          <ac:spMkLst>
            <pc:docMk/>
            <pc:sldMk cId="2088697546" sldId="278"/>
            <ac:spMk id="27" creationId="{AB1BC2EB-F493-F2E1-6FC3-3EA2F6150D9C}"/>
          </ac:spMkLst>
        </pc:spChg>
        <pc:spChg chg="mod">
          <ac:chgData name="Janaina Môcho" userId="e459eb26f133501b" providerId="LiveId" clId="{9FAE4176-2F3E-498B-BC57-6709E62F6F18}" dt="2025-08-05T17:46:39.727" v="33" actId="113"/>
          <ac:spMkLst>
            <pc:docMk/>
            <pc:sldMk cId="2088697546" sldId="278"/>
            <ac:spMk id="28" creationId="{E3413C2A-E1DC-BC08-464F-EE628151E2FF}"/>
          </ac:spMkLst>
        </pc:spChg>
        <pc:spChg chg="mod">
          <ac:chgData name="Janaina Môcho" userId="e459eb26f133501b" providerId="LiveId" clId="{9FAE4176-2F3E-498B-BC57-6709E62F6F18}" dt="2025-08-05T17:48:59.153" v="50" actId="108"/>
          <ac:spMkLst>
            <pc:docMk/>
            <pc:sldMk cId="2088697546" sldId="278"/>
            <ac:spMk id="108" creationId="{A985B050-AFEB-5096-C251-DF01DBAD8725}"/>
          </ac:spMkLst>
        </pc:spChg>
      </pc:sldChg>
      <pc:sldChg chg="modSp mod">
        <pc:chgData name="Janaina Môcho" userId="e459eb26f133501b" providerId="LiveId" clId="{9FAE4176-2F3E-498B-BC57-6709E62F6F18}" dt="2025-08-05T17:48:36.267" v="49" actId="27636"/>
        <pc:sldMkLst>
          <pc:docMk/>
          <pc:sldMk cId="4076629795" sldId="279"/>
        </pc:sldMkLst>
        <pc:spChg chg="mod">
          <ac:chgData name="Janaina Môcho" userId="e459eb26f133501b" providerId="LiveId" clId="{9FAE4176-2F3E-498B-BC57-6709E62F6F18}" dt="2025-08-05T17:48:22.228" v="46" actId="948"/>
          <ac:spMkLst>
            <pc:docMk/>
            <pc:sldMk cId="4076629795" sldId="279"/>
            <ac:spMk id="3" creationId="{853BA00F-5C61-283F-4424-5DB50E2DABC0}"/>
          </ac:spMkLst>
        </pc:spChg>
        <pc:spChg chg="mod">
          <ac:chgData name="Janaina Môcho" userId="e459eb26f133501b" providerId="LiveId" clId="{9FAE4176-2F3E-498B-BC57-6709E62F6F18}" dt="2025-08-05T17:48:28.356" v="47" actId="108"/>
          <ac:spMkLst>
            <pc:docMk/>
            <pc:sldMk cId="4076629795" sldId="279"/>
            <ac:spMk id="7" creationId="{6C18C0B0-5C79-E44D-8E5E-7A8ABCFB69DD}"/>
          </ac:spMkLst>
        </pc:spChg>
        <pc:spChg chg="mod">
          <ac:chgData name="Janaina Môcho" userId="e459eb26f133501b" providerId="LiveId" clId="{9FAE4176-2F3E-498B-BC57-6709E62F6F18}" dt="2025-08-05T17:48:36.267" v="49" actId="27636"/>
          <ac:spMkLst>
            <pc:docMk/>
            <pc:sldMk cId="4076629795" sldId="279"/>
            <ac:spMk id="114" creationId="{3205AE14-E8CC-7E18-390A-F3E2EF0D0E0A}"/>
          </ac:spMkLst>
        </pc:spChg>
      </pc:sldChg>
      <pc:sldChg chg="addSp delSp modSp mod">
        <pc:chgData name="Janaina Môcho" userId="e459eb26f133501b" providerId="LiveId" clId="{9FAE4176-2F3E-498B-BC57-6709E62F6F18}" dt="2025-08-05T19:10:06.541" v="452" actId="20577"/>
        <pc:sldMkLst>
          <pc:docMk/>
          <pc:sldMk cId="0" sldId="280"/>
        </pc:sldMkLst>
        <pc:spChg chg="mod">
          <ac:chgData name="Janaina Môcho" userId="e459eb26f133501b" providerId="LiveId" clId="{9FAE4176-2F3E-498B-BC57-6709E62F6F18}" dt="2025-08-05T19:10:06.541" v="452" actId="20577"/>
          <ac:spMkLst>
            <pc:docMk/>
            <pc:sldMk cId="0" sldId="280"/>
            <ac:spMk id="4" creationId="{B4CE059E-C9EB-A77E-9D6B-DC01228EF43D}"/>
          </ac:spMkLst>
        </pc:spChg>
        <pc:spChg chg="del mod">
          <ac:chgData name="Janaina Môcho" userId="e459eb26f133501b" providerId="LiveId" clId="{9FAE4176-2F3E-498B-BC57-6709E62F6F18}" dt="2025-08-05T18:37:23.304" v="338" actId="478"/>
          <ac:spMkLst>
            <pc:docMk/>
            <pc:sldMk cId="0" sldId="280"/>
            <ac:spMk id="5" creationId="{CCB18638-4EE0-FBF1-A423-AE24D17135F7}"/>
          </ac:spMkLst>
        </pc:spChg>
        <pc:spChg chg="del mod">
          <ac:chgData name="Janaina Môcho" userId="e459eb26f133501b" providerId="LiveId" clId="{9FAE4176-2F3E-498B-BC57-6709E62F6F18}" dt="2025-08-05T18:14:34.079" v="213" actId="478"/>
          <ac:spMkLst>
            <pc:docMk/>
            <pc:sldMk cId="0" sldId="280"/>
            <ac:spMk id="6" creationId="{716E8561-A979-E036-C605-0C3AFEEF478B}"/>
          </ac:spMkLst>
        </pc:spChg>
        <pc:spChg chg="mod">
          <ac:chgData name="Janaina Môcho" userId="e459eb26f133501b" providerId="LiveId" clId="{9FAE4176-2F3E-498B-BC57-6709E62F6F18}" dt="2025-08-05T18:37:35.480" v="341" actId="1076"/>
          <ac:spMkLst>
            <pc:docMk/>
            <pc:sldMk cId="0" sldId="280"/>
            <ac:spMk id="7" creationId="{C75A4776-F6C0-3772-4A17-9627466372FE}"/>
          </ac:spMkLst>
        </pc:spChg>
        <pc:spChg chg="mod">
          <ac:chgData name="Janaina Môcho" userId="e459eb26f133501b" providerId="LiveId" clId="{9FAE4176-2F3E-498B-BC57-6709E62F6F18}" dt="2025-08-05T18:37:35.480" v="341" actId="1076"/>
          <ac:spMkLst>
            <pc:docMk/>
            <pc:sldMk cId="0" sldId="280"/>
            <ac:spMk id="8" creationId="{534F9179-6A98-5852-3CEC-5319EFBA2A43}"/>
          </ac:spMkLst>
        </pc:spChg>
        <pc:spChg chg="mod">
          <ac:chgData name="Janaina Môcho" userId="e459eb26f133501b" providerId="LiveId" clId="{9FAE4176-2F3E-498B-BC57-6709E62F6F18}" dt="2025-08-05T18:37:35.480" v="341" actId="1076"/>
          <ac:spMkLst>
            <pc:docMk/>
            <pc:sldMk cId="0" sldId="280"/>
            <ac:spMk id="9" creationId="{31107380-C5AA-E039-3B7C-325ACCF190DB}"/>
          </ac:spMkLst>
        </pc:spChg>
        <pc:spChg chg="mod">
          <ac:chgData name="Janaina Môcho" userId="e459eb26f133501b" providerId="LiveId" clId="{9FAE4176-2F3E-498B-BC57-6709E62F6F18}" dt="2025-08-05T18:37:35.480" v="341" actId="1076"/>
          <ac:spMkLst>
            <pc:docMk/>
            <pc:sldMk cId="0" sldId="280"/>
            <ac:spMk id="10" creationId="{8CBCEF36-086E-A576-5B1B-787540A93189}"/>
          </ac:spMkLst>
        </pc:spChg>
        <pc:spChg chg="mod">
          <ac:chgData name="Janaina Môcho" userId="e459eb26f133501b" providerId="LiveId" clId="{9FAE4176-2F3E-498B-BC57-6709E62F6F18}" dt="2025-08-05T18:33:43.189" v="300"/>
          <ac:spMkLst>
            <pc:docMk/>
            <pc:sldMk cId="0" sldId="280"/>
            <ac:spMk id="11" creationId="{BAA982DB-DAE9-8906-CA46-9B192EEB8602}"/>
          </ac:spMkLst>
        </pc:spChg>
        <pc:spChg chg="mod">
          <ac:chgData name="Janaina Môcho" userId="e459eb26f133501b" providerId="LiveId" clId="{9FAE4176-2F3E-498B-BC57-6709E62F6F18}" dt="2025-08-05T18:37:41.677" v="342" actId="1076"/>
          <ac:spMkLst>
            <pc:docMk/>
            <pc:sldMk cId="0" sldId="280"/>
            <ac:spMk id="12" creationId="{FEAB189C-4C70-C5F4-D789-5F6DC4E11D0E}"/>
          </ac:spMkLst>
        </pc:spChg>
        <pc:spChg chg="mod">
          <ac:chgData name="Janaina Môcho" userId="e459eb26f133501b" providerId="LiveId" clId="{9FAE4176-2F3E-498B-BC57-6709E62F6F18}" dt="2025-08-05T18:39:32.015" v="384" actId="20577"/>
          <ac:spMkLst>
            <pc:docMk/>
            <pc:sldMk cId="0" sldId="280"/>
            <ac:spMk id="13" creationId="{D7F7713C-6216-D2F6-7B0C-4D32F22B868D}"/>
          </ac:spMkLst>
        </pc:spChg>
        <pc:spChg chg="del mod">
          <ac:chgData name="Janaina Môcho" userId="e459eb26f133501b" providerId="LiveId" clId="{9FAE4176-2F3E-498B-BC57-6709E62F6F18}" dt="2025-08-05T18:36:02.042" v="330" actId="478"/>
          <ac:spMkLst>
            <pc:docMk/>
            <pc:sldMk cId="0" sldId="280"/>
            <ac:spMk id="14" creationId="{73EF2945-6752-E391-C578-CA8B9CB701DD}"/>
          </ac:spMkLst>
        </pc:spChg>
        <pc:spChg chg="mod">
          <ac:chgData name="Janaina Môcho" userId="e459eb26f133501b" providerId="LiveId" clId="{9FAE4176-2F3E-498B-BC57-6709E62F6F18}" dt="2025-08-05T17:49:47.216" v="52" actId="27636"/>
          <ac:spMkLst>
            <pc:docMk/>
            <pc:sldMk cId="0" sldId="280"/>
            <ac:spMk id="120" creationId="{00000000-0000-0000-0000-000000000000}"/>
          </ac:spMkLst>
        </pc:spChg>
        <pc:picChg chg="add del mod">
          <ac:chgData name="Janaina Môcho" userId="e459eb26f133501b" providerId="LiveId" clId="{9FAE4176-2F3E-498B-BC57-6709E62F6F18}" dt="2025-08-05T18:35:41.481" v="324" actId="478"/>
          <ac:picMkLst>
            <pc:docMk/>
            <pc:sldMk cId="0" sldId="280"/>
            <ac:picMk id="17" creationId="{F562F9CA-B028-E21F-5A31-3CAC27B53EFD}"/>
          </ac:picMkLst>
        </pc:picChg>
        <pc:picChg chg="add del mod">
          <ac:chgData name="Janaina Môcho" userId="e459eb26f133501b" providerId="LiveId" clId="{9FAE4176-2F3E-498B-BC57-6709E62F6F18}" dt="2025-08-05T19:07:13.798" v="423" actId="478"/>
          <ac:picMkLst>
            <pc:docMk/>
            <pc:sldMk cId="0" sldId="280"/>
            <ac:picMk id="19" creationId="{B40565EB-CD3D-6402-B6DF-D8C825835018}"/>
          </ac:picMkLst>
        </pc:picChg>
        <pc:picChg chg="add del mod">
          <ac:chgData name="Janaina Môcho" userId="e459eb26f133501b" providerId="LiveId" clId="{9FAE4176-2F3E-498B-BC57-6709E62F6F18}" dt="2025-08-05T19:04:37.320" v="418" actId="478"/>
          <ac:picMkLst>
            <pc:docMk/>
            <pc:sldMk cId="0" sldId="280"/>
            <ac:picMk id="21" creationId="{1F2C983D-0C28-B031-A399-5CBD5324B786}"/>
          </ac:picMkLst>
        </pc:picChg>
        <pc:picChg chg="add mod">
          <ac:chgData name="Janaina Môcho" userId="e459eb26f133501b" providerId="LiveId" clId="{9FAE4176-2F3E-498B-BC57-6709E62F6F18}" dt="2025-08-05T19:04:43.383" v="421" actId="1076"/>
          <ac:picMkLst>
            <pc:docMk/>
            <pc:sldMk cId="0" sldId="280"/>
            <ac:picMk id="23" creationId="{438CAE6F-5A60-C1B4-DBD5-68D2E419C438}"/>
          </ac:picMkLst>
        </pc:picChg>
        <pc:picChg chg="add del mod">
          <ac:chgData name="Janaina Môcho" userId="e459eb26f133501b" providerId="LiveId" clId="{9FAE4176-2F3E-498B-BC57-6709E62F6F18}" dt="2025-08-05T19:07:23.062" v="427" actId="478"/>
          <ac:picMkLst>
            <pc:docMk/>
            <pc:sldMk cId="0" sldId="280"/>
            <ac:picMk id="25" creationId="{039D495C-4EA2-BC00-5043-413A79FFFE49}"/>
          </ac:picMkLst>
        </pc:picChg>
        <pc:picChg chg="add del mod">
          <ac:chgData name="Janaina Môcho" userId="e459eb26f133501b" providerId="LiveId" clId="{9FAE4176-2F3E-498B-BC57-6709E62F6F18}" dt="2025-08-05T19:09:40.312" v="433" actId="478"/>
          <ac:picMkLst>
            <pc:docMk/>
            <pc:sldMk cId="0" sldId="280"/>
            <ac:picMk id="27" creationId="{1E6AF33B-0ADD-AC19-D90F-2F98D425B10F}"/>
          </ac:picMkLst>
        </pc:picChg>
        <pc:picChg chg="add mod">
          <ac:chgData name="Janaina Môcho" userId="e459eb26f133501b" providerId="LiveId" clId="{9FAE4176-2F3E-498B-BC57-6709E62F6F18}" dt="2025-08-05T19:09:55.302" v="440" actId="1076"/>
          <ac:picMkLst>
            <pc:docMk/>
            <pc:sldMk cId="0" sldId="280"/>
            <ac:picMk id="29" creationId="{B28318DE-CD27-B737-326A-BB89B5978D4D}"/>
          </ac:picMkLst>
        </pc:picChg>
      </pc:sldChg>
      <pc:sldChg chg="addSp modSp mod">
        <pc:chgData name="Janaina Môcho" userId="e459eb26f133501b" providerId="LiveId" clId="{9FAE4176-2F3E-498B-BC57-6709E62F6F18}" dt="2025-08-06T16:48:32.904" v="585" actId="1076"/>
        <pc:sldMkLst>
          <pc:docMk/>
          <pc:sldMk cId="0" sldId="281"/>
        </pc:sldMkLst>
        <pc:spChg chg="add mod">
          <ac:chgData name="Janaina Môcho" userId="e459eb26f133501b" providerId="LiveId" clId="{9FAE4176-2F3E-498B-BC57-6709E62F6F18}" dt="2025-08-06T16:48:32.904" v="585" actId="1076"/>
          <ac:spMkLst>
            <pc:docMk/>
            <pc:sldMk cId="0" sldId="281"/>
            <ac:spMk id="2" creationId="{9DA6D178-F1E0-5861-38B9-4783801EA929}"/>
          </ac:spMkLst>
        </pc:spChg>
      </pc:sldChg>
      <pc:sldChg chg="del">
        <pc:chgData name="Janaina Môcho" userId="e459eb26f133501b" providerId="LiveId" clId="{9FAE4176-2F3E-498B-BC57-6709E62F6F18}" dt="2025-08-05T18:29:11.015" v="296" actId="2696"/>
        <pc:sldMkLst>
          <pc:docMk/>
          <pc:sldMk cId="0" sldId="282"/>
        </pc:sldMkLst>
      </pc:sldChg>
      <pc:sldChg chg="modSp mod">
        <pc:chgData name="Janaina Môcho" userId="e459eb26f133501b" providerId="LiveId" clId="{9FAE4176-2F3E-498B-BC57-6709E62F6F18}" dt="2025-08-06T16:51:28.209" v="613" actId="108"/>
        <pc:sldMkLst>
          <pc:docMk/>
          <pc:sldMk cId="761496141" sldId="283"/>
        </pc:sldMkLst>
        <pc:spChg chg="mod">
          <ac:chgData name="Janaina Môcho" userId="e459eb26f133501b" providerId="LiveId" clId="{9FAE4176-2F3E-498B-BC57-6709E62F6F18}" dt="2025-08-05T18:25:13.701" v="259" actId="255"/>
          <ac:spMkLst>
            <pc:docMk/>
            <pc:sldMk cId="761496141" sldId="283"/>
            <ac:spMk id="4" creationId="{33EDD8F9-521C-F94B-E189-3AF5B1BB4CBD}"/>
          </ac:spMkLst>
        </pc:spChg>
        <pc:spChg chg="mod">
          <ac:chgData name="Janaina Môcho" userId="e459eb26f133501b" providerId="LiveId" clId="{9FAE4176-2F3E-498B-BC57-6709E62F6F18}" dt="2025-08-05T18:25:13.701" v="259" actId="255"/>
          <ac:spMkLst>
            <pc:docMk/>
            <pc:sldMk cId="761496141" sldId="283"/>
            <ac:spMk id="5" creationId="{E6721BF6-C30B-1B87-753C-DF2D016304DF}"/>
          </ac:spMkLst>
        </pc:spChg>
        <pc:spChg chg="mod">
          <ac:chgData name="Janaina Môcho" userId="e459eb26f133501b" providerId="LiveId" clId="{9FAE4176-2F3E-498B-BC57-6709E62F6F18}" dt="2025-08-06T16:51:20.773" v="611" actId="113"/>
          <ac:spMkLst>
            <pc:docMk/>
            <pc:sldMk cId="761496141" sldId="283"/>
            <ac:spMk id="7" creationId="{D83AAB1C-D08E-4FCC-1DD6-4D497E0D0865}"/>
          </ac:spMkLst>
        </pc:spChg>
        <pc:spChg chg="mod">
          <ac:chgData name="Janaina Môcho" userId="e459eb26f133501b" providerId="LiveId" clId="{9FAE4176-2F3E-498B-BC57-6709E62F6F18}" dt="2025-08-06T16:51:08.541" v="607" actId="108"/>
          <ac:spMkLst>
            <pc:docMk/>
            <pc:sldMk cId="761496141" sldId="283"/>
            <ac:spMk id="8" creationId="{7DC23A92-CCD4-1368-B7FD-A4A5D7FC66C8}"/>
          </ac:spMkLst>
        </pc:spChg>
        <pc:spChg chg="mod">
          <ac:chgData name="Janaina Môcho" userId="e459eb26f133501b" providerId="LiveId" clId="{9FAE4176-2F3E-498B-BC57-6709E62F6F18}" dt="2025-08-05T18:25:13.701" v="259" actId="255"/>
          <ac:spMkLst>
            <pc:docMk/>
            <pc:sldMk cId="761496141" sldId="283"/>
            <ac:spMk id="9" creationId="{21152060-362A-7CE5-6799-AC394A5E75C2}"/>
          </ac:spMkLst>
        </pc:spChg>
        <pc:spChg chg="mod">
          <ac:chgData name="Janaina Môcho" userId="e459eb26f133501b" providerId="LiveId" clId="{9FAE4176-2F3E-498B-BC57-6709E62F6F18}" dt="2025-08-05T18:25:13.701" v="259" actId="255"/>
          <ac:spMkLst>
            <pc:docMk/>
            <pc:sldMk cId="761496141" sldId="283"/>
            <ac:spMk id="10" creationId="{D0F41898-48C5-9769-ECEA-20085031CFFD}"/>
          </ac:spMkLst>
        </pc:spChg>
        <pc:spChg chg="mod">
          <ac:chgData name="Janaina Môcho" userId="e459eb26f133501b" providerId="LiveId" clId="{9FAE4176-2F3E-498B-BC57-6709E62F6F18}" dt="2025-08-06T16:51:25.424" v="612" actId="108"/>
          <ac:spMkLst>
            <pc:docMk/>
            <pc:sldMk cId="761496141" sldId="283"/>
            <ac:spMk id="12" creationId="{A29B6F42-319C-124E-5AD1-DAC02A03AE8E}"/>
          </ac:spMkLst>
        </pc:spChg>
        <pc:spChg chg="mod">
          <ac:chgData name="Janaina Môcho" userId="e459eb26f133501b" providerId="LiveId" clId="{9FAE4176-2F3E-498B-BC57-6709E62F6F18}" dt="2025-08-06T16:51:11.709" v="608" actId="108"/>
          <ac:spMkLst>
            <pc:docMk/>
            <pc:sldMk cId="761496141" sldId="283"/>
            <ac:spMk id="13" creationId="{93A35908-7581-9019-3608-EEF3278B2555}"/>
          </ac:spMkLst>
        </pc:spChg>
        <pc:spChg chg="mod">
          <ac:chgData name="Janaina Môcho" userId="e459eb26f133501b" providerId="LiveId" clId="{9FAE4176-2F3E-498B-BC57-6709E62F6F18}" dt="2025-08-05T18:25:13.701" v="259" actId="255"/>
          <ac:spMkLst>
            <pc:docMk/>
            <pc:sldMk cId="761496141" sldId="283"/>
            <ac:spMk id="14" creationId="{FA9772D2-1D0C-2B46-B8DA-C75DE9CEFD58}"/>
          </ac:spMkLst>
        </pc:spChg>
        <pc:spChg chg="mod">
          <ac:chgData name="Janaina Môcho" userId="e459eb26f133501b" providerId="LiveId" clId="{9FAE4176-2F3E-498B-BC57-6709E62F6F18}" dt="2025-08-05T18:25:13.701" v="259" actId="255"/>
          <ac:spMkLst>
            <pc:docMk/>
            <pc:sldMk cId="761496141" sldId="283"/>
            <ac:spMk id="15" creationId="{0D53011D-2CC5-0477-A290-0528B8BFCB96}"/>
          </ac:spMkLst>
        </pc:spChg>
        <pc:spChg chg="mod">
          <ac:chgData name="Janaina Môcho" userId="e459eb26f133501b" providerId="LiveId" clId="{9FAE4176-2F3E-498B-BC57-6709E62F6F18}" dt="2025-08-06T16:51:28.209" v="613" actId="108"/>
          <ac:spMkLst>
            <pc:docMk/>
            <pc:sldMk cId="761496141" sldId="283"/>
            <ac:spMk id="17" creationId="{2A29A35C-F5C1-6E12-0D89-BBC06CCD0511}"/>
          </ac:spMkLst>
        </pc:spChg>
        <pc:spChg chg="mod">
          <ac:chgData name="Janaina Môcho" userId="e459eb26f133501b" providerId="LiveId" clId="{9FAE4176-2F3E-498B-BC57-6709E62F6F18}" dt="2025-08-06T16:51:14.734" v="609" actId="108"/>
          <ac:spMkLst>
            <pc:docMk/>
            <pc:sldMk cId="761496141" sldId="283"/>
            <ac:spMk id="18" creationId="{64385255-E809-2D9E-D391-1F37EE1E3685}"/>
          </ac:spMkLst>
        </pc:spChg>
        <pc:spChg chg="mod">
          <ac:chgData name="Janaina Môcho" userId="e459eb26f133501b" providerId="LiveId" clId="{9FAE4176-2F3E-498B-BC57-6709E62F6F18}" dt="2025-08-05T18:29:29.580" v="298" actId="123"/>
          <ac:spMkLst>
            <pc:docMk/>
            <pc:sldMk cId="761496141" sldId="283"/>
            <ac:spMk id="19" creationId="{2238F7F3-EB13-2419-3124-A04D25B40D64}"/>
          </ac:spMkLst>
        </pc:spChg>
      </pc:sldChg>
      <pc:sldChg chg="modSp mod">
        <pc:chgData name="Janaina Môcho" userId="e459eb26f133501b" providerId="LiveId" clId="{9FAE4176-2F3E-498B-BC57-6709E62F6F18}" dt="2025-08-05T19:14:45.167" v="477" actId="1076"/>
        <pc:sldMkLst>
          <pc:docMk/>
          <pc:sldMk cId="3086450884" sldId="284"/>
        </pc:sldMkLst>
        <pc:spChg chg="mod">
          <ac:chgData name="Janaina Môcho" userId="e459eb26f133501b" providerId="LiveId" clId="{9FAE4176-2F3E-498B-BC57-6709E62F6F18}" dt="2025-08-05T19:14:45.167" v="477" actId="1076"/>
          <ac:spMkLst>
            <pc:docMk/>
            <pc:sldMk cId="3086450884" sldId="284"/>
            <ac:spMk id="21" creationId="{020EE27F-52F3-DA39-903D-58FF84EBC972}"/>
          </ac:spMkLst>
        </pc:spChg>
        <pc:spChg chg="mod">
          <ac:chgData name="Janaina Môcho" userId="e459eb26f133501b" providerId="LiveId" clId="{9FAE4176-2F3E-498B-BC57-6709E62F6F18}" dt="2025-08-05T18:26:45.848" v="277" actId="108"/>
          <ac:spMkLst>
            <pc:docMk/>
            <pc:sldMk cId="3086450884" sldId="284"/>
            <ac:spMk id="22" creationId="{2707D75E-294C-F279-F1D0-F79AF6A98859}"/>
          </ac:spMkLst>
        </pc:spChg>
        <pc:spChg chg="mod">
          <ac:chgData name="Janaina Môcho" userId="e459eb26f133501b" providerId="LiveId" clId="{9FAE4176-2F3E-498B-BC57-6709E62F6F18}" dt="2025-08-05T18:26:38.545" v="276" actId="108"/>
          <ac:spMkLst>
            <pc:docMk/>
            <pc:sldMk cId="3086450884" sldId="284"/>
            <ac:spMk id="23" creationId="{A6EA1027-163E-E6E4-2450-0D5AC2666B8D}"/>
          </ac:spMkLst>
        </pc:spChg>
        <pc:spChg chg="mod">
          <ac:chgData name="Janaina Môcho" userId="e459eb26f133501b" providerId="LiveId" clId="{9FAE4176-2F3E-498B-BC57-6709E62F6F18}" dt="2025-08-05T18:26:34.537" v="275" actId="108"/>
          <ac:spMkLst>
            <pc:docMk/>
            <pc:sldMk cId="3086450884" sldId="284"/>
            <ac:spMk id="24" creationId="{11A02614-1847-052A-3F4D-488AEF08E66D}"/>
          </ac:spMkLst>
        </pc:spChg>
        <pc:spChg chg="mod">
          <ac:chgData name="Janaina Môcho" userId="e459eb26f133501b" providerId="LiveId" clId="{9FAE4176-2F3E-498B-BC57-6709E62F6F18}" dt="2025-08-05T18:27:00.405" v="282" actId="1076"/>
          <ac:spMkLst>
            <pc:docMk/>
            <pc:sldMk cId="3086450884" sldId="284"/>
            <ac:spMk id="25" creationId="{DEB84FE7-9CBE-0364-7C1F-7B5C95C8B53C}"/>
          </ac:spMkLst>
        </pc:spChg>
        <pc:spChg chg="mod">
          <ac:chgData name="Janaina Môcho" userId="e459eb26f133501b" providerId="LiveId" clId="{9FAE4176-2F3E-498B-BC57-6709E62F6F18}" dt="2025-08-05T18:27:18.992" v="286" actId="20577"/>
          <ac:spMkLst>
            <pc:docMk/>
            <pc:sldMk cId="3086450884" sldId="284"/>
            <ac:spMk id="26" creationId="{11F9DFF3-7E01-0491-AAC6-02C4FB0FA6B9}"/>
          </ac:spMkLst>
        </pc:spChg>
        <pc:spChg chg="mod">
          <ac:chgData name="Janaina Môcho" userId="e459eb26f133501b" providerId="LiveId" clId="{9FAE4176-2F3E-498B-BC57-6709E62F6F18}" dt="2025-08-05T18:27:57.070" v="291" actId="1076"/>
          <ac:spMkLst>
            <pc:docMk/>
            <pc:sldMk cId="3086450884" sldId="284"/>
            <ac:spMk id="27" creationId="{4C73E13E-5ACD-7464-E1FE-FEA505513872}"/>
          </ac:spMkLst>
        </pc:spChg>
      </pc:sldChg>
      <pc:sldMasterChg chg="delSldLayout">
        <pc:chgData name="Janaina Môcho" userId="e459eb26f133501b" providerId="LiveId" clId="{9FAE4176-2F3E-498B-BC57-6709E62F6F18}" dt="2025-08-05T18:29:11.015" v="296" actId="2696"/>
        <pc:sldMasterMkLst>
          <pc:docMk/>
          <pc:sldMasterMk cId="0" sldId="2147483659"/>
        </pc:sldMasterMkLst>
        <pc:sldLayoutChg chg="del">
          <pc:chgData name="Janaina Môcho" userId="e459eb26f133501b" providerId="LiveId" clId="{9FAE4176-2F3E-498B-BC57-6709E62F6F18}" dt="2025-08-05T18:29:11.015" v="296" actId="2696"/>
          <pc:sldLayoutMkLst>
            <pc:docMk/>
            <pc:sldMasterMk cId="0" sldId="2147483659"/>
            <pc:sldLayoutMk cId="921016592" sldId="214748366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10A03F67-5C85-0758-0E51-350147D10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D60C972F-7A45-EBBC-F785-AD1D87A6A6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78196DE4-8BAA-BCC1-9E67-2F3B9272EC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21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A1C1A9C3-4A0F-DE90-72A1-3B8BE3A0D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>
            <a:extLst>
              <a:ext uri="{FF2B5EF4-FFF2-40B4-BE49-F238E27FC236}">
                <a16:creationId xmlns:a16="http://schemas.microsoft.com/office/drawing/2014/main" id="{106EC602-C752-6EA0-871C-24649223EE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>
            <a:extLst>
              <a:ext uri="{FF2B5EF4-FFF2-40B4-BE49-F238E27FC236}">
                <a16:creationId xmlns:a16="http://schemas.microsoft.com/office/drawing/2014/main" id="{F2A8D02C-A7CD-3BE1-519D-B9F24C871A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8689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B49980C1-1310-0255-EEF9-F84CB49E6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9253E354-D88D-0FD9-3484-B46894C60F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8944CB44-1A51-5F71-234F-4F1105EFB0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3456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523D2611-7192-B836-423C-46003A0F7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60A843F4-E197-9DED-C1F1-7C6F1A2BB2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039581A0-6DD7-4F9C-8D30-3245479D20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4900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831272" y="1441897"/>
            <a:ext cx="6948055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3000" b="1" dirty="0" err="1">
                <a:solidFill>
                  <a:schemeClr val="lt1"/>
                </a:solidFill>
                <a:latin typeface="Kanit"/>
                <a:cs typeface="Kanit"/>
              </a:rPr>
              <a:t>Eficiênc.IA</a:t>
            </a:r>
            <a:r>
              <a:rPr lang="pt-BR" sz="3000" b="1" dirty="0">
                <a:solidFill>
                  <a:schemeClr val="lt1"/>
                </a:solidFill>
                <a:latin typeface="Kanit"/>
                <a:cs typeface="Kanit"/>
              </a:rPr>
              <a:t>: Inteligência Artificial e Automação Estratégica no Contencioso de Volume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Janaina Môcho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Fragata e Antunes Advogados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9A504697-1635-DF10-798A-180F34E01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781" y="719413"/>
            <a:ext cx="2514919" cy="3798689"/>
          </a:xfrm>
          <a:prstGeom prst="rect">
            <a:avLst/>
          </a:prstGeom>
        </p:spPr>
      </p:pic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160139AC-798A-6EBB-F009-D9F63933924B}"/>
              </a:ext>
            </a:extLst>
          </p:cNvPr>
          <p:cNvSpPr/>
          <p:nvPr/>
        </p:nvSpPr>
        <p:spPr>
          <a:xfrm>
            <a:off x="167058" y="625398"/>
            <a:ext cx="6917683" cy="411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19"/>
              </a:lnSpc>
            </a:pPr>
            <a:endParaRPr lang="en-US" sz="20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  <a:p>
            <a:pPr>
              <a:lnSpc>
                <a:spcPts val="3219"/>
              </a:lnSpc>
            </a:pPr>
            <a:r>
              <a:rPr lang="en-US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O Cenário </a:t>
            </a:r>
            <a:r>
              <a:rPr lang="en-US" sz="20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Atual</a:t>
            </a:r>
            <a:r>
              <a:rPr lang="en-US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: </a:t>
            </a:r>
            <a:r>
              <a:rPr lang="en-US" sz="20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Desafios</a:t>
            </a:r>
            <a:r>
              <a:rPr lang="en-US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e </a:t>
            </a:r>
          </a:p>
          <a:p>
            <a:pPr>
              <a:lnSpc>
                <a:spcPts val="3219"/>
              </a:lnSpc>
            </a:pPr>
            <a:r>
              <a:rPr lang="en-US" sz="20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Métodos</a:t>
            </a:r>
            <a:r>
              <a:rPr lang="en-US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</a:t>
            </a:r>
            <a:r>
              <a:rPr lang="en-US" sz="20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Tradicionais</a:t>
            </a:r>
            <a:r>
              <a:rPr lang="en-US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</a:t>
            </a:r>
            <a:r>
              <a:rPr lang="en-US" sz="20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Insustentáveis</a:t>
            </a:r>
            <a:endParaRPr lang="en-US" sz="20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  <a:p>
            <a:pPr>
              <a:lnSpc>
                <a:spcPts val="3219"/>
              </a:lnSpc>
            </a:pPr>
            <a:endParaRPr lang="en-US" sz="2594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95173D74-A864-1C47-8066-9CE65BD52BC2}"/>
              </a:ext>
            </a:extLst>
          </p:cNvPr>
          <p:cNvSpPr/>
          <p:nvPr/>
        </p:nvSpPr>
        <p:spPr>
          <a:xfrm>
            <a:off x="294512" y="1892413"/>
            <a:ext cx="5295965" cy="3019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O </a:t>
            </a:r>
            <a:r>
              <a:rPr lang="en-US" dirty="0" err="1">
                <a:solidFill>
                  <a:srgbClr val="803176"/>
                </a:solidFill>
                <a:latin typeface="Kanit"/>
                <a:cs typeface="Kanit"/>
              </a:rPr>
              <a:t>setor</a:t>
            </a: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Kanit"/>
                <a:cs typeface="Kanit"/>
              </a:rPr>
              <a:t>jurídico</a:t>
            </a: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Kanit"/>
                <a:cs typeface="Kanit"/>
              </a:rPr>
              <a:t>enfrenta</a:t>
            </a: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 um volume </a:t>
            </a:r>
            <a:r>
              <a:rPr lang="en-US" dirty="0" err="1">
                <a:solidFill>
                  <a:srgbClr val="803176"/>
                </a:solidFill>
                <a:latin typeface="Kanit"/>
                <a:cs typeface="Kanit"/>
              </a:rPr>
              <a:t>exponencial</a:t>
            </a: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 de </a:t>
            </a:r>
            <a:r>
              <a:rPr lang="en-US" dirty="0" err="1">
                <a:solidFill>
                  <a:srgbClr val="803176"/>
                </a:solidFill>
                <a:latin typeface="Kanit"/>
                <a:cs typeface="Kanit"/>
              </a:rPr>
              <a:t>demandas</a:t>
            </a: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, </a:t>
            </a:r>
            <a:r>
              <a:rPr lang="en-US" dirty="0" err="1">
                <a:solidFill>
                  <a:srgbClr val="803176"/>
                </a:solidFill>
                <a:latin typeface="Kanit"/>
                <a:cs typeface="Kanit"/>
              </a:rPr>
              <a:t>exigindo</a:t>
            </a: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Kanit"/>
                <a:cs typeface="Kanit"/>
              </a:rPr>
              <a:t>respostas</a:t>
            </a: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dirty="0" err="1">
                <a:solidFill>
                  <a:srgbClr val="803176"/>
                </a:solidFill>
                <a:latin typeface="Kanit"/>
                <a:cs typeface="Kanit"/>
              </a:rPr>
              <a:t>rápidas</a:t>
            </a: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 e </a:t>
            </a:r>
            <a:r>
              <a:rPr lang="en-US" dirty="0" err="1">
                <a:solidFill>
                  <a:srgbClr val="803176"/>
                </a:solidFill>
                <a:latin typeface="Kanit"/>
                <a:cs typeface="Kanit"/>
              </a:rPr>
              <a:t>precisas</a:t>
            </a:r>
            <a:r>
              <a:rPr lang="en-US" dirty="0">
                <a:solidFill>
                  <a:srgbClr val="803176"/>
                </a:solidFill>
                <a:latin typeface="Kanit"/>
                <a:cs typeface="Kanit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en-US" dirty="0">
              <a:solidFill>
                <a:srgbClr val="803176"/>
              </a:solidFill>
              <a:latin typeface="Kanit"/>
              <a:cs typeface="Kanit"/>
            </a:endParaRPr>
          </a:p>
          <a:p>
            <a:pPr algn="just">
              <a:lnSpc>
                <a:spcPct val="150000"/>
              </a:lnSpc>
            </a:pPr>
            <a:r>
              <a:rPr lang="pt-BR" dirty="0">
                <a:solidFill>
                  <a:srgbClr val="803176"/>
                </a:solidFill>
                <a:latin typeface="Kanit"/>
                <a:cs typeface="Kanit"/>
              </a:rPr>
              <a:t>O desafio de equilibrar qualidade técnica com agilidade no atendimento está cada vez maior. Os métodos tradicionais já não conseguem acompanhar o ritmo acelerado da transformação digital</a:t>
            </a:r>
            <a:r>
              <a:rPr lang="pt-BR" dirty="0">
                <a:solidFill>
                  <a:srgbClr val="384653"/>
                </a:solidFill>
                <a:latin typeface="Kanit" panose="020B0604020202020204" charset="-34"/>
                <a:cs typeface="Kanit" panose="020B0604020202020204" charset="-34"/>
              </a:rPr>
              <a:t>.</a:t>
            </a:r>
            <a:endParaRPr lang="en-US" dirty="0">
              <a:solidFill>
                <a:srgbClr val="384653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AFF52A4-A8C6-50A2-09C9-EFB06FF0AC3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12355" y="4668645"/>
            <a:ext cx="1160948" cy="4040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F81044BD-D3B1-87B9-7E95-49F522CDAFEC}"/>
              </a:ext>
            </a:extLst>
          </p:cNvPr>
          <p:cNvSpPr/>
          <p:nvPr/>
        </p:nvSpPr>
        <p:spPr>
          <a:xfrm>
            <a:off x="2774390" y="1022626"/>
            <a:ext cx="4152383" cy="257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44"/>
              </a:lnSpc>
            </a:pPr>
            <a:r>
              <a:rPr lang="en-US" sz="24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A Escalada dos Processos Judiciais no </a:t>
            </a:r>
            <a:r>
              <a:rPr lang="en-US" sz="24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Brasil</a:t>
            </a:r>
            <a:endParaRPr lang="en-US" sz="24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FB7CB1E-5083-01DD-FD9B-749240A1D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780" y="1476982"/>
            <a:ext cx="6685576" cy="361056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5C45F38-D36F-C245-DC4A-D55AA2011FF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26356" y="4155577"/>
            <a:ext cx="1148256" cy="3996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49"/>
            <a:ext cx="8520600" cy="847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br>
              <a:rPr lang="pt-BR" dirty="0"/>
            </a:b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5B78C4C7-159E-806C-8EBF-DC27B1596FF4}"/>
              </a:ext>
            </a:extLst>
          </p:cNvPr>
          <p:cNvSpPr/>
          <p:nvPr/>
        </p:nvSpPr>
        <p:spPr>
          <a:xfrm>
            <a:off x="1554659" y="908075"/>
            <a:ext cx="6034608" cy="445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00"/>
              </a:lnSpc>
            </a:pPr>
            <a:r>
              <a:rPr lang="en-US" sz="22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Nosso Objetivo: Eficiência e </a:t>
            </a:r>
            <a:r>
              <a:rPr lang="en-US" sz="22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Qualidade</a:t>
            </a:r>
            <a:endParaRPr lang="en-US" sz="22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B92DC167-8699-A11B-3D8A-59491A069A31}"/>
              </a:ext>
            </a:extLst>
          </p:cNvPr>
          <p:cNvSpPr/>
          <p:nvPr/>
        </p:nvSpPr>
        <p:spPr>
          <a:xfrm>
            <a:off x="473943" y="1624310"/>
            <a:ext cx="8196114" cy="2025402"/>
          </a:xfrm>
          <a:prstGeom prst="roundRect">
            <a:avLst>
              <a:gd name="adj" fmla="val 10029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pt-BR" sz="875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742A4D35-C94B-58E6-1C8A-FBD6C397778A}"/>
              </a:ext>
            </a:extLst>
          </p:cNvPr>
          <p:cNvSpPr/>
          <p:nvPr/>
        </p:nvSpPr>
        <p:spPr>
          <a:xfrm>
            <a:off x="478706" y="1629072"/>
            <a:ext cx="4093294" cy="1007939"/>
          </a:xfrm>
          <a:prstGeom prst="roundRect">
            <a:avLst>
              <a:gd name="adj" fmla="val 20152"/>
            </a:avLst>
          </a:prstGeom>
          <a:solidFill>
            <a:srgbClr val="D4E9F7"/>
          </a:solidFill>
          <a:ln/>
        </p:spPr>
        <p:txBody>
          <a:bodyPr/>
          <a:lstStyle/>
          <a:p>
            <a:endParaRPr lang="pt-BR" sz="875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3A881241-09F4-EBE9-2835-D1728805CC11}"/>
              </a:ext>
            </a:extLst>
          </p:cNvPr>
          <p:cNvSpPr/>
          <p:nvPr/>
        </p:nvSpPr>
        <p:spPr>
          <a:xfrm>
            <a:off x="614065" y="1764432"/>
            <a:ext cx="1818233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375" b="1" dirty="0">
                <a:solidFill>
                  <a:srgbClr val="384653"/>
                </a:solidFill>
                <a:latin typeface="Kanit" panose="020B0604020202020204" charset="-34"/>
                <a:ea typeface="Barlow Bold" pitchFamily="34" charset="-122"/>
                <a:cs typeface="Kanit" panose="020B0604020202020204" charset="-34"/>
              </a:rPr>
              <a:t>Qualidade nas Petições</a:t>
            </a:r>
            <a:endParaRPr lang="en-US" sz="1375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8BF6345D-AB2A-19C4-65C0-835ADAA47EB9}"/>
              </a:ext>
            </a:extLst>
          </p:cNvPr>
          <p:cNvSpPr/>
          <p:nvPr/>
        </p:nvSpPr>
        <p:spPr>
          <a:xfrm>
            <a:off x="614065" y="2068264"/>
            <a:ext cx="3619426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063" dirty="0">
                <a:solidFill>
                  <a:srgbClr val="384653"/>
                </a:solidFill>
                <a:latin typeface="Kanit" panose="020B0604020202020204" charset="-34"/>
                <a:ea typeface="Montserrat" pitchFamily="34" charset="-122"/>
                <a:cs typeface="Kanit" panose="020B0604020202020204" charset="-34"/>
              </a:rPr>
              <a:t>Aumentar a precisão e a qualidade das peças jurídicas.</a:t>
            </a:r>
            <a:endParaRPr lang="en-US" sz="1063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46BE3632-E0AF-3988-295B-266E1143A686}"/>
              </a:ext>
            </a:extLst>
          </p:cNvPr>
          <p:cNvSpPr/>
          <p:nvPr/>
        </p:nvSpPr>
        <p:spPr>
          <a:xfrm>
            <a:off x="4572001" y="1629072"/>
            <a:ext cx="4093294" cy="1007939"/>
          </a:xfrm>
          <a:prstGeom prst="rect">
            <a:avLst/>
          </a:prstGeom>
          <a:solidFill>
            <a:srgbClr val="D4E9F7"/>
          </a:solidFill>
          <a:ln/>
        </p:spPr>
        <p:txBody>
          <a:bodyPr/>
          <a:lstStyle/>
          <a:p>
            <a:endParaRPr lang="pt-BR" sz="875"/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4F1ED48C-5483-068B-012C-AC8CFF3645E2}"/>
              </a:ext>
            </a:extLst>
          </p:cNvPr>
          <p:cNvSpPr/>
          <p:nvPr/>
        </p:nvSpPr>
        <p:spPr>
          <a:xfrm>
            <a:off x="4572000" y="1629072"/>
            <a:ext cx="19050" cy="1007939"/>
          </a:xfrm>
          <a:prstGeom prst="roundRect">
            <a:avLst>
              <a:gd name="adj" fmla="val 1066251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pt-BR" sz="875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3F32E9B8-8382-5146-7EBE-51D44793F5F2}"/>
              </a:ext>
            </a:extLst>
          </p:cNvPr>
          <p:cNvSpPr/>
          <p:nvPr/>
        </p:nvSpPr>
        <p:spPr>
          <a:xfrm>
            <a:off x="4910510" y="1764432"/>
            <a:ext cx="178169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375" b="1" dirty="0">
                <a:solidFill>
                  <a:srgbClr val="384653"/>
                </a:solidFill>
                <a:latin typeface="Kanit" panose="020B0604020202020204" charset="-34"/>
                <a:ea typeface="Barlow Bold" pitchFamily="34" charset="-122"/>
                <a:cs typeface="Kanit" panose="020B0604020202020204" charset="-34"/>
              </a:rPr>
              <a:t>Análise Documental</a:t>
            </a:r>
            <a:endParaRPr lang="en-US" sz="1375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2776727E-98E3-D65E-8998-8637ED7DDBED}"/>
              </a:ext>
            </a:extLst>
          </p:cNvPr>
          <p:cNvSpPr/>
          <p:nvPr/>
        </p:nvSpPr>
        <p:spPr>
          <a:xfrm>
            <a:off x="4910510" y="2068264"/>
            <a:ext cx="3619426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063" dirty="0">
                <a:solidFill>
                  <a:srgbClr val="384653"/>
                </a:solidFill>
                <a:latin typeface="Kanit" panose="020B0604020202020204" charset="-34"/>
                <a:ea typeface="Montserrat" pitchFamily="34" charset="-122"/>
                <a:cs typeface="Kanit" panose="020B0604020202020204" charset="-34"/>
              </a:rPr>
              <a:t>Maior controle e acurácia na análise de documentos.</a:t>
            </a:r>
            <a:endParaRPr lang="en-US" sz="1063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3547D200-AC7F-921B-B716-1114CCC7AB7E}"/>
              </a:ext>
            </a:extLst>
          </p:cNvPr>
          <p:cNvSpPr/>
          <p:nvPr/>
        </p:nvSpPr>
        <p:spPr>
          <a:xfrm>
            <a:off x="478706" y="2637011"/>
            <a:ext cx="4093294" cy="1007939"/>
          </a:xfrm>
          <a:prstGeom prst="rect">
            <a:avLst/>
          </a:prstGeom>
          <a:solidFill>
            <a:srgbClr val="D4E9F7"/>
          </a:solidFill>
          <a:ln/>
        </p:spPr>
        <p:txBody>
          <a:bodyPr/>
          <a:lstStyle/>
          <a:p>
            <a:endParaRPr lang="pt-BR" sz="875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F480AA59-4F83-7C14-58B0-C1D115F9E240}"/>
              </a:ext>
            </a:extLst>
          </p:cNvPr>
          <p:cNvSpPr/>
          <p:nvPr/>
        </p:nvSpPr>
        <p:spPr>
          <a:xfrm>
            <a:off x="478706" y="2637011"/>
            <a:ext cx="4093294" cy="19050"/>
          </a:xfrm>
          <a:prstGeom prst="roundRect">
            <a:avLst>
              <a:gd name="adj" fmla="val 1066251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pt-BR" sz="875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F456035A-1159-BAD4-40E3-6D2E7B9A79FA}"/>
              </a:ext>
            </a:extLst>
          </p:cNvPr>
          <p:cNvSpPr/>
          <p:nvPr/>
        </p:nvSpPr>
        <p:spPr>
          <a:xfrm>
            <a:off x="614065" y="2772371"/>
            <a:ext cx="1983358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375" b="1" dirty="0">
                <a:solidFill>
                  <a:srgbClr val="384653"/>
                </a:solidFill>
                <a:latin typeface="Kanit" panose="020B0604020202020204" charset="-34"/>
                <a:ea typeface="Barlow Bold" pitchFamily="34" charset="-122"/>
                <a:cs typeface="Kanit" panose="020B0604020202020204" charset="-34"/>
              </a:rPr>
              <a:t>Padrões e Previsibilidade</a:t>
            </a:r>
            <a:endParaRPr lang="en-US" sz="1375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1A84B72D-802C-8D73-F367-1499F6C54F7E}"/>
              </a:ext>
            </a:extLst>
          </p:cNvPr>
          <p:cNvSpPr/>
          <p:nvPr/>
        </p:nvSpPr>
        <p:spPr>
          <a:xfrm>
            <a:off x="614065" y="3076203"/>
            <a:ext cx="3619426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063" dirty="0">
                <a:solidFill>
                  <a:srgbClr val="384653"/>
                </a:solidFill>
                <a:latin typeface="Kanit" panose="020B0604020202020204" charset="-34"/>
                <a:ea typeface="Montserrat" pitchFamily="34" charset="-122"/>
                <a:cs typeface="Kanit" panose="020B0604020202020204" charset="-34"/>
              </a:rPr>
              <a:t>Identificação de padrões com base em dados reais e previsibilidade de êxito.</a:t>
            </a:r>
            <a:endParaRPr lang="en-US" sz="1063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53070C9E-2491-9733-C5F2-CA8CBDFFB5E5}"/>
              </a:ext>
            </a:extLst>
          </p:cNvPr>
          <p:cNvSpPr/>
          <p:nvPr/>
        </p:nvSpPr>
        <p:spPr>
          <a:xfrm>
            <a:off x="4572001" y="2637011"/>
            <a:ext cx="4093294" cy="1007939"/>
          </a:xfrm>
          <a:prstGeom prst="rect">
            <a:avLst/>
          </a:prstGeom>
          <a:solidFill>
            <a:srgbClr val="D4E9F7"/>
          </a:solidFill>
          <a:ln/>
        </p:spPr>
        <p:txBody>
          <a:bodyPr/>
          <a:lstStyle/>
          <a:p>
            <a:endParaRPr lang="pt-BR" sz="875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2233CA22-CF0E-98F7-C4ED-96A0C9BD4B02}"/>
              </a:ext>
            </a:extLst>
          </p:cNvPr>
          <p:cNvSpPr/>
          <p:nvPr/>
        </p:nvSpPr>
        <p:spPr>
          <a:xfrm>
            <a:off x="4572000" y="2637011"/>
            <a:ext cx="19050" cy="1007939"/>
          </a:xfrm>
          <a:prstGeom prst="roundRect">
            <a:avLst>
              <a:gd name="adj" fmla="val 1066251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pt-BR" sz="875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3E0862BD-A694-DFAF-E6A0-7E9B0B249B3F}"/>
              </a:ext>
            </a:extLst>
          </p:cNvPr>
          <p:cNvSpPr/>
          <p:nvPr/>
        </p:nvSpPr>
        <p:spPr>
          <a:xfrm>
            <a:off x="4572001" y="2637011"/>
            <a:ext cx="4093294" cy="19050"/>
          </a:xfrm>
          <a:prstGeom prst="roundRect">
            <a:avLst>
              <a:gd name="adj" fmla="val 1066251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pt-BR" sz="875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65FB33D3-B951-6908-A4FE-EB557418FE8C}"/>
              </a:ext>
            </a:extLst>
          </p:cNvPr>
          <p:cNvSpPr/>
          <p:nvPr/>
        </p:nvSpPr>
        <p:spPr>
          <a:xfrm>
            <a:off x="4910510" y="2772371"/>
            <a:ext cx="178169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375" b="1" dirty="0">
                <a:solidFill>
                  <a:srgbClr val="384653"/>
                </a:solidFill>
                <a:latin typeface="Kanit" panose="020B0604020202020204" charset="-34"/>
                <a:ea typeface="Barlow Bold" pitchFamily="34" charset="-122"/>
                <a:cs typeface="Kanit" panose="020B0604020202020204" charset="-34"/>
              </a:rPr>
              <a:t>Melhores Resultados</a:t>
            </a:r>
            <a:endParaRPr lang="en-US" sz="1375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91E9C5B7-43E8-FD3C-8E44-97DDFF5A1B2A}"/>
              </a:ext>
            </a:extLst>
          </p:cNvPr>
          <p:cNvSpPr/>
          <p:nvPr/>
        </p:nvSpPr>
        <p:spPr>
          <a:xfrm>
            <a:off x="4910510" y="3076203"/>
            <a:ext cx="3619426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063" dirty="0">
                <a:solidFill>
                  <a:srgbClr val="384653"/>
                </a:solidFill>
                <a:latin typeface="Kanit" panose="020B0604020202020204" charset="-34"/>
                <a:ea typeface="Montserrat" pitchFamily="34" charset="-122"/>
                <a:cs typeface="Kanit" panose="020B0604020202020204" charset="-34"/>
              </a:rPr>
              <a:t>Combate a litígios abusivos e melhoria contínua dos resultados para clientes.</a:t>
            </a:r>
            <a:endParaRPr lang="en-US" sz="1063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647DE29D-0838-052A-EC10-C334058E76B4}"/>
              </a:ext>
            </a:extLst>
          </p:cNvPr>
          <p:cNvSpPr/>
          <p:nvPr/>
        </p:nvSpPr>
        <p:spPr>
          <a:xfrm>
            <a:off x="473943" y="3802037"/>
            <a:ext cx="8196114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100" dirty="0">
                <a:solidFill>
                  <a:srgbClr val="803176"/>
                </a:solidFill>
                <a:latin typeface="Kanit"/>
                <a:cs typeface="Kanit"/>
              </a:rPr>
              <a:t>Integramos a validação humana ao fluxo de trabalho, garantindo que a tecnologia amplifique, e não substitua, a expertise </a:t>
            </a:r>
            <a:r>
              <a:rPr lang="en-US" sz="1100" dirty="0" err="1">
                <a:solidFill>
                  <a:srgbClr val="803176"/>
                </a:solidFill>
                <a:latin typeface="Kanit"/>
                <a:cs typeface="Kanit"/>
              </a:rPr>
              <a:t>jurídica</a:t>
            </a:r>
            <a:r>
              <a:rPr lang="en-US" sz="11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23" name="Shape 19">
            <a:extLst>
              <a:ext uri="{FF2B5EF4-FFF2-40B4-BE49-F238E27FC236}">
                <a16:creationId xmlns:a16="http://schemas.microsoft.com/office/drawing/2014/main" id="{9A3F84FE-CCE3-7075-1E7D-F0C74844AE1B}"/>
              </a:ext>
            </a:extLst>
          </p:cNvPr>
          <p:cNvSpPr/>
          <p:nvPr/>
        </p:nvSpPr>
        <p:spPr>
          <a:xfrm>
            <a:off x="4402783" y="1963751"/>
            <a:ext cx="338509" cy="338509"/>
          </a:xfrm>
          <a:prstGeom prst="roundRect">
            <a:avLst>
              <a:gd name="adj" fmla="val 60004"/>
            </a:avLst>
          </a:prstGeom>
          <a:solidFill>
            <a:srgbClr val="FFFFFF"/>
          </a:solidFill>
          <a:ln w="3048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pt-BR" sz="875"/>
          </a:p>
        </p:txBody>
      </p:sp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FE11004F-7B14-F69B-09C2-F0F9181CB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391" y="2027226"/>
            <a:ext cx="169218" cy="211559"/>
          </a:xfrm>
          <a:prstGeom prst="rect">
            <a:avLst/>
          </a:prstGeom>
        </p:spPr>
      </p:pic>
      <p:sp>
        <p:nvSpPr>
          <p:cNvPr id="25" name="Shape 20">
            <a:extLst>
              <a:ext uri="{FF2B5EF4-FFF2-40B4-BE49-F238E27FC236}">
                <a16:creationId xmlns:a16="http://schemas.microsoft.com/office/drawing/2014/main" id="{F7296D2E-F31B-5C50-48A9-0BA7A665C9D3}"/>
              </a:ext>
            </a:extLst>
          </p:cNvPr>
          <p:cNvSpPr/>
          <p:nvPr/>
        </p:nvSpPr>
        <p:spPr>
          <a:xfrm>
            <a:off x="4402783" y="2971689"/>
            <a:ext cx="338509" cy="338509"/>
          </a:xfrm>
          <a:prstGeom prst="roundRect">
            <a:avLst>
              <a:gd name="adj" fmla="val 60004"/>
            </a:avLst>
          </a:prstGeom>
          <a:solidFill>
            <a:srgbClr val="FFFFFF"/>
          </a:solidFill>
          <a:ln w="3048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pt-BR" sz="875"/>
          </a:p>
        </p:txBody>
      </p:sp>
      <p:pic>
        <p:nvPicPr>
          <p:cNvPr id="26" name="Image 1" descr="preencoded.png">
            <a:extLst>
              <a:ext uri="{FF2B5EF4-FFF2-40B4-BE49-F238E27FC236}">
                <a16:creationId xmlns:a16="http://schemas.microsoft.com/office/drawing/2014/main" id="{F6035051-67C8-9C08-3561-08AF726C7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391" y="3035164"/>
            <a:ext cx="169218" cy="211559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01422557-BDA5-32DF-01EB-C142582E39D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62218" y="4652889"/>
            <a:ext cx="1148256" cy="3996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363FFB1A-E3D0-3504-9CEE-BB485562C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A985B050-AFEB-5096-C251-DF01DBAD87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B1AF98D6-089C-E4EC-D001-D38D9CAD4159}"/>
              </a:ext>
            </a:extLst>
          </p:cNvPr>
          <p:cNvSpPr/>
          <p:nvPr/>
        </p:nvSpPr>
        <p:spPr>
          <a:xfrm>
            <a:off x="473943" y="835595"/>
            <a:ext cx="4321150" cy="445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O que </a:t>
            </a:r>
            <a:r>
              <a:rPr lang="en-US" sz="20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nos</a:t>
            </a:r>
            <a:r>
              <a:rPr lang="en-US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</a:t>
            </a:r>
            <a:r>
              <a:rPr lang="en-US" sz="20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torna</a:t>
            </a:r>
            <a:r>
              <a:rPr lang="en-US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</a:t>
            </a:r>
            <a:r>
              <a:rPr lang="en-US" sz="20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únicos</a:t>
            </a:r>
            <a:r>
              <a:rPr lang="en-US" sz="20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?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131CAC8-16AA-48E4-E44E-F650FED708C3}"/>
              </a:ext>
            </a:extLst>
          </p:cNvPr>
          <p:cNvSpPr/>
          <p:nvPr/>
        </p:nvSpPr>
        <p:spPr>
          <a:xfrm>
            <a:off x="473943" y="1551831"/>
            <a:ext cx="4030340" cy="1017464"/>
          </a:xfrm>
          <a:prstGeom prst="roundRect">
            <a:avLst>
              <a:gd name="adj" fmla="val 3194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875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B3EB2D8E-D158-547A-1B21-8A0490C42A04}"/>
              </a:ext>
            </a:extLst>
          </p:cNvPr>
          <p:cNvSpPr/>
          <p:nvPr/>
        </p:nvSpPr>
        <p:spPr>
          <a:xfrm>
            <a:off x="614065" y="1691953"/>
            <a:ext cx="2074218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375" b="1" dirty="0">
                <a:solidFill>
                  <a:srgbClr val="3B3535"/>
                </a:solidFill>
                <a:latin typeface="Kanit" panose="020B0604020202020204" charset="-34"/>
                <a:ea typeface="Alexandria Semi Bold" pitchFamily="34" charset="-122"/>
                <a:cs typeface="Kanit" panose="020B0604020202020204" charset="-34"/>
              </a:rPr>
              <a:t>Tecnologia Combinada</a:t>
            </a:r>
            <a:endParaRPr lang="en-US" sz="1375" b="1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6E88043C-C60C-134C-16CC-05F89989E922}"/>
              </a:ext>
            </a:extLst>
          </p:cNvPr>
          <p:cNvSpPr/>
          <p:nvPr/>
        </p:nvSpPr>
        <p:spPr>
          <a:xfrm>
            <a:off x="614065" y="1995785"/>
            <a:ext cx="3750097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063" dirty="0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Uso combinado de IA generativa, classificação semântica e jurimetria.</a:t>
            </a:r>
            <a:endParaRPr lang="en-US" sz="1063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9" name="Shape 4">
            <a:extLst>
              <a:ext uri="{FF2B5EF4-FFF2-40B4-BE49-F238E27FC236}">
                <a16:creationId xmlns:a16="http://schemas.microsoft.com/office/drawing/2014/main" id="{ECF79EED-5CD9-CC37-5696-1D164090EA9F}"/>
              </a:ext>
            </a:extLst>
          </p:cNvPr>
          <p:cNvSpPr/>
          <p:nvPr/>
        </p:nvSpPr>
        <p:spPr>
          <a:xfrm>
            <a:off x="4639643" y="1551831"/>
            <a:ext cx="4030414" cy="1017464"/>
          </a:xfrm>
          <a:prstGeom prst="roundRect">
            <a:avLst>
              <a:gd name="adj" fmla="val 3194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875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4DED5ED9-3636-D942-649B-665D54D2679F}"/>
              </a:ext>
            </a:extLst>
          </p:cNvPr>
          <p:cNvSpPr/>
          <p:nvPr/>
        </p:nvSpPr>
        <p:spPr>
          <a:xfrm>
            <a:off x="4779765" y="1691953"/>
            <a:ext cx="178169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375" b="1" dirty="0">
                <a:solidFill>
                  <a:srgbClr val="3B3535"/>
                </a:solidFill>
                <a:latin typeface="Kanit" panose="020B0604020202020204" charset="-34"/>
                <a:ea typeface="Alexandria Semi Bold" pitchFamily="34" charset="-122"/>
                <a:cs typeface="Kanit" panose="020B0604020202020204" charset="-34"/>
              </a:rPr>
              <a:t>Integração Total</a:t>
            </a:r>
            <a:endParaRPr lang="en-US" sz="1375" b="1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80C73691-2E52-5CF0-89F8-0867C8274A85}"/>
              </a:ext>
            </a:extLst>
          </p:cNvPr>
          <p:cNvSpPr/>
          <p:nvPr/>
        </p:nvSpPr>
        <p:spPr>
          <a:xfrm>
            <a:off x="4779765" y="1995785"/>
            <a:ext cx="3750171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063" dirty="0" err="1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Fluxo</a:t>
            </a:r>
            <a:r>
              <a:rPr lang="en-US" sz="1063" dirty="0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 </a:t>
            </a:r>
            <a:r>
              <a:rPr lang="en-US" sz="1063" dirty="0" err="1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integrado</a:t>
            </a:r>
            <a:r>
              <a:rPr lang="en-US" sz="1063" dirty="0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 ao sistema de gestão do cliente (GR5).</a:t>
            </a:r>
            <a:endParaRPr lang="en-US" sz="1063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C1400B2C-0FA2-8F9E-8DB7-779E2B502217}"/>
              </a:ext>
            </a:extLst>
          </p:cNvPr>
          <p:cNvSpPr/>
          <p:nvPr/>
        </p:nvSpPr>
        <p:spPr>
          <a:xfrm>
            <a:off x="473943" y="2704654"/>
            <a:ext cx="4030340" cy="1017464"/>
          </a:xfrm>
          <a:prstGeom prst="roundRect">
            <a:avLst>
              <a:gd name="adj" fmla="val 3194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875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6DC5148B-DDC2-5FC8-D2C3-050F96C124BE}"/>
              </a:ext>
            </a:extLst>
          </p:cNvPr>
          <p:cNvSpPr/>
          <p:nvPr/>
        </p:nvSpPr>
        <p:spPr>
          <a:xfrm>
            <a:off x="614065" y="2844775"/>
            <a:ext cx="178169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375" b="1" dirty="0">
                <a:solidFill>
                  <a:srgbClr val="3B3535"/>
                </a:solidFill>
                <a:latin typeface="Kanit" panose="020B0604020202020204" charset="-34"/>
                <a:ea typeface="Alexandria Semi Bold" pitchFamily="34" charset="-122"/>
                <a:cs typeface="Kanit" panose="020B0604020202020204" charset="-34"/>
              </a:rPr>
              <a:t>Validação Humana</a:t>
            </a:r>
            <a:endParaRPr lang="en-US" sz="1375" b="1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0D76924F-C37F-89A1-D93C-6B0E34B4D612}"/>
              </a:ext>
            </a:extLst>
          </p:cNvPr>
          <p:cNvSpPr/>
          <p:nvPr/>
        </p:nvSpPr>
        <p:spPr>
          <a:xfrm>
            <a:off x="614065" y="3148608"/>
            <a:ext cx="3750097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063" dirty="0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Validação humana como etapa obrigatória e crucial para a precisão.</a:t>
            </a:r>
            <a:endParaRPr lang="en-US" sz="1063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2EEB7023-D345-E69F-8568-B639A8046782}"/>
              </a:ext>
            </a:extLst>
          </p:cNvPr>
          <p:cNvSpPr/>
          <p:nvPr/>
        </p:nvSpPr>
        <p:spPr>
          <a:xfrm>
            <a:off x="4639643" y="2704654"/>
            <a:ext cx="4030414" cy="1017464"/>
          </a:xfrm>
          <a:prstGeom prst="roundRect">
            <a:avLst>
              <a:gd name="adj" fmla="val 3194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875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EF454188-1647-A7EA-EA2E-508A57945103}"/>
              </a:ext>
            </a:extLst>
          </p:cNvPr>
          <p:cNvSpPr/>
          <p:nvPr/>
        </p:nvSpPr>
        <p:spPr>
          <a:xfrm>
            <a:off x="4779765" y="2844775"/>
            <a:ext cx="178169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375" b="1" dirty="0">
                <a:solidFill>
                  <a:srgbClr val="3B3535"/>
                </a:solidFill>
                <a:latin typeface="Kanit" panose="020B0604020202020204" charset="-34"/>
                <a:ea typeface="Alexandria Semi Bold" pitchFamily="34" charset="-122"/>
                <a:cs typeface="Kanit" panose="020B0604020202020204" charset="-34"/>
              </a:rPr>
              <a:t>Alertas Imediatos</a:t>
            </a:r>
            <a:endParaRPr lang="en-US" sz="1375" b="1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AB1BC2EB-F493-F2E1-6FC3-3EA2F6150D9C}"/>
              </a:ext>
            </a:extLst>
          </p:cNvPr>
          <p:cNvSpPr/>
          <p:nvPr/>
        </p:nvSpPr>
        <p:spPr>
          <a:xfrm>
            <a:off x="4779765" y="3148608"/>
            <a:ext cx="3750171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063" dirty="0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Alertas imediatos para pendências críticas, garantindo a proatividade.</a:t>
            </a:r>
            <a:endParaRPr lang="en-US" sz="1063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E3413C2A-E1DC-BC08-464F-EE628151E2FF}"/>
              </a:ext>
            </a:extLst>
          </p:cNvPr>
          <p:cNvSpPr/>
          <p:nvPr/>
        </p:nvSpPr>
        <p:spPr>
          <a:xfrm>
            <a:off x="473943" y="3874442"/>
            <a:ext cx="8196114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</a:pPr>
            <a:r>
              <a:rPr lang="en-US" sz="1100" dirty="0">
                <a:solidFill>
                  <a:srgbClr val="803176"/>
                </a:solidFill>
                <a:latin typeface="Kanit"/>
                <a:cs typeface="Kanit"/>
              </a:rPr>
              <a:t>Nossa abordagem é proativa e preditiva, eliminando etapas manuais e focando na estratégia jurídica desde o </a:t>
            </a:r>
            <a:r>
              <a:rPr lang="en-US" sz="1100" dirty="0" err="1">
                <a:solidFill>
                  <a:srgbClr val="803176"/>
                </a:solidFill>
                <a:latin typeface="Kanit"/>
                <a:cs typeface="Kanit"/>
              </a:rPr>
              <a:t>início</a:t>
            </a:r>
            <a:r>
              <a:rPr lang="en-US" sz="1100" dirty="0">
                <a:solidFill>
                  <a:srgbClr val="803176"/>
                </a:solidFill>
                <a:latin typeface="Kanit"/>
                <a:cs typeface="Kanit"/>
              </a:rPr>
              <a:t> da </a:t>
            </a:r>
            <a:r>
              <a:rPr lang="en-US" sz="1100" dirty="0" err="1">
                <a:solidFill>
                  <a:srgbClr val="803176"/>
                </a:solidFill>
                <a:latin typeface="Kanit"/>
                <a:cs typeface="Kanit"/>
              </a:rPr>
              <a:t>demanda</a:t>
            </a:r>
            <a:r>
              <a:rPr lang="en-US" sz="11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88EA87EA-FF5A-F9C1-83EE-CBF0956671E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62218" y="4652889"/>
            <a:ext cx="1148256" cy="39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97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69FE0147-A548-10F5-0EDE-D5EF14377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263" y="847492"/>
            <a:ext cx="3816311" cy="3816311"/>
          </a:xfrm>
          <a:prstGeom prst="rect">
            <a:avLst/>
          </a:prstGeom>
        </p:spPr>
      </p:pic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04A6B59-3F33-5BC9-BAF9-BCDCAD6F175E}"/>
              </a:ext>
            </a:extLst>
          </p:cNvPr>
          <p:cNvSpPr/>
          <p:nvPr/>
        </p:nvSpPr>
        <p:spPr>
          <a:xfrm>
            <a:off x="314256" y="628650"/>
            <a:ext cx="7575351" cy="742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6"/>
              </a:lnSpc>
            </a:pPr>
            <a:endParaRPr lang="en-US" sz="22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  <a:p>
            <a:pPr>
              <a:lnSpc>
                <a:spcPts val="2906"/>
              </a:lnSpc>
            </a:pPr>
            <a:r>
              <a:rPr lang="en-US" sz="22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O </a:t>
            </a:r>
            <a:r>
              <a:rPr lang="en-US" sz="22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Projeto</a:t>
            </a:r>
            <a:r>
              <a:rPr lang="en-US" sz="22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: </a:t>
            </a:r>
          </a:p>
          <a:p>
            <a:pPr>
              <a:lnSpc>
                <a:spcPts val="2906"/>
              </a:lnSpc>
            </a:pPr>
            <a:endParaRPr lang="en-US" sz="22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  <a:p>
            <a:pPr>
              <a:lnSpc>
                <a:spcPts val="2906"/>
              </a:lnSpc>
            </a:pPr>
            <a:r>
              <a:rPr lang="en-US" sz="22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Uma Iniciativa de Co-</a:t>
            </a:r>
            <a:r>
              <a:rPr lang="en-US" sz="22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Criação</a:t>
            </a:r>
            <a:endParaRPr lang="en-US" sz="22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D855DD2-A6E1-352E-57EB-1A8548FF8C67}"/>
              </a:ext>
            </a:extLst>
          </p:cNvPr>
          <p:cNvSpPr/>
          <p:nvPr/>
        </p:nvSpPr>
        <p:spPr>
          <a:xfrm>
            <a:off x="196486" y="2100462"/>
            <a:ext cx="4277319" cy="2563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O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Eficiênc.IA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é um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projeto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desenvolvimento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conjunto 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soluções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,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processos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produtos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envolvendo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IA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generativa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,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jurimetria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automação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Buscamos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a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cocriação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com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parceiros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para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uma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integração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invisível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ao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fluxo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jurídico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existente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1200" dirty="0">
              <a:solidFill>
                <a:srgbClr val="803176"/>
              </a:solidFill>
              <a:latin typeface="Kanit"/>
              <a:cs typeface="Kanit"/>
            </a:endParaRPr>
          </a:p>
          <a:p>
            <a:pPr algn="just">
              <a:lnSpc>
                <a:spcPct val="150000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Nossa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iniciativa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foca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na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leitura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automatizada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iniciais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subsídios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,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avaliação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completude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documental,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identificação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pendências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previsibilidade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êxito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  <a:p>
            <a:pPr>
              <a:lnSpc>
                <a:spcPts val="1406"/>
              </a:lnSpc>
            </a:pPr>
            <a:endParaRPr lang="en-US" sz="875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6686AB7-2372-792C-F66F-53DEDAC5601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8428" y="4704721"/>
            <a:ext cx="1042045" cy="362657"/>
          </a:xfrm>
          <a:prstGeom prst="rect">
            <a:avLst/>
          </a:prstGeom>
        </p:spPr>
      </p:pic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F9306E1D-9994-E89F-427A-6612661BAB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9601" y="-306590"/>
            <a:ext cx="2428985" cy="30364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E2634A0D-5A9D-2963-9D64-1CD91E7F9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>
            <a:extLst>
              <a:ext uri="{FF2B5EF4-FFF2-40B4-BE49-F238E27FC236}">
                <a16:creationId xmlns:a16="http://schemas.microsoft.com/office/drawing/2014/main" id="{3205AE14-E8CC-7E18-390A-F3E2EF0D0E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8D492617-B83D-988D-4960-4CB60A77F42C}"/>
              </a:ext>
            </a:extLst>
          </p:cNvPr>
          <p:cNvSpPr/>
          <p:nvPr/>
        </p:nvSpPr>
        <p:spPr>
          <a:xfrm>
            <a:off x="916903" y="1084584"/>
            <a:ext cx="7051104" cy="445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00"/>
              </a:lnSpc>
            </a:pPr>
            <a:r>
              <a:rPr lang="en-US" sz="22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Nossos Parceiros Estratégicos e </a:t>
            </a:r>
            <a:r>
              <a:rPr lang="en-US" sz="22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Governança</a:t>
            </a:r>
            <a:endParaRPr lang="en-US" sz="22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53BA00F-5C61-283F-4424-5DB50E2DABC0}"/>
              </a:ext>
            </a:extLst>
          </p:cNvPr>
          <p:cNvSpPr/>
          <p:nvPr/>
        </p:nvSpPr>
        <p:spPr>
          <a:xfrm>
            <a:off x="473943" y="1985962"/>
            <a:ext cx="8196114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A força do Projeto Eficiênc.IA reside na nossa rede de parcerias e na governança colaborativa que garante o sucesso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contínuo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6C18C0B0-5C79-E44D-8E5E-7A8ABCFB69DD}"/>
              </a:ext>
            </a:extLst>
          </p:cNvPr>
          <p:cNvSpPr/>
          <p:nvPr/>
        </p:nvSpPr>
        <p:spPr>
          <a:xfrm>
            <a:off x="473943" y="3440311"/>
            <a:ext cx="8196114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A governança conjunta, a integração técnica contínua e a validação constante de resultados são pilares da nossa cocriação, garantindo o compartilhamento dos ganhos operacionais 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estratégicos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pic>
        <p:nvPicPr>
          <p:cNvPr id="8" name="Picture 2" descr="Tela Logo">
            <a:extLst>
              <a:ext uri="{FF2B5EF4-FFF2-40B4-BE49-F238E27FC236}">
                <a16:creationId xmlns:a16="http://schemas.microsoft.com/office/drawing/2014/main" id="{DA4E81CD-21FF-0550-7E2D-FB40CD4C8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43" y="2787739"/>
            <a:ext cx="914124" cy="28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AF4F447-0389-BD88-F78A-EAA3495A4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6568" y="2783056"/>
            <a:ext cx="1493992" cy="346169"/>
          </a:xfrm>
          <a:prstGeom prst="rect">
            <a:avLst/>
          </a:prstGeom>
        </p:spPr>
      </p:pic>
      <p:pic>
        <p:nvPicPr>
          <p:cNvPr id="10" name="Picture 6" descr="INOV.AI | Automação Jurídica e Inteligência Artificial">
            <a:extLst>
              <a:ext uri="{FF2B5EF4-FFF2-40B4-BE49-F238E27FC236}">
                <a16:creationId xmlns:a16="http://schemas.microsoft.com/office/drawing/2014/main" id="{0F9347DA-3CE8-60F8-B826-925BDE171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908" y="2730437"/>
            <a:ext cx="1316304" cy="47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A2B32A9-7233-459E-F8DD-C49105B4B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015" y="2736131"/>
            <a:ext cx="1335096" cy="35632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FADBBC2-0092-4EE0-AA99-ADF371FA4A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9220" y="2724151"/>
            <a:ext cx="848213" cy="436324"/>
          </a:xfrm>
          <a:prstGeom prst="rect">
            <a:avLst/>
          </a:prstGeom>
        </p:spPr>
      </p:pic>
      <p:pic>
        <p:nvPicPr>
          <p:cNvPr id="13" name="Picture 10" descr="Kurier | Legaltech no Brasil">
            <a:extLst>
              <a:ext uri="{FF2B5EF4-FFF2-40B4-BE49-F238E27FC236}">
                <a16:creationId xmlns:a16="http://schemas.microsoft.com/office/drawing/2014/main" id="{501C966B-88B3-F366-38D2-A4B0D4855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432" y="2658643"/>
            <a:ext cx="1569409" cy="59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FBFDCD2-107F-8FD1-F32F-0929A8F8A1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562218" y="4652889"/>
            <a:ext cx="1148256" cy="39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29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B4CE059E-C9EB-A77E-9D6B-DC01228EF43D}"/>
              </a:ext>
            </a:extLst>
          </p:cNvPr>
          <p:cNvSpPr/>
          <p:nvPr/>
        </p:nvSpPr>
        <p:spPr>
          <a:xfrm>
            <a:off x="1714872" y="961504"/>
            <a:ext cx="5714256" cy="445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00"/>
              </a:lnSpc>
            </a:pPr>
            <a:r>
              <a:rPr lang="en-US" sz="22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Resultados e </a:t>
            </a:r>
            <a:r>
              <a:rPr lang="en-US" sz="22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Evidências</a:t>
            </a:r>
            <a:r>
              <a:rPr lang="en-US" sz="22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</a:t>
            </a:r>
            <a:r>
              <a:rPr lang="en-US" sz="22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Qualitativas</a:t>
            </a:r>
            <a:endParaRPr lang="en-US" sz="22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C75A4776-F6C0-3772-4A17-9627466372FE}"/>
              </a:ext>
            </a:extLst>
          </p:cNvPr>
          <p:cNvSpPr/>
          <p:nvPr/>
        </p:nvSpPr>
        <p:spPr>
          <a:xfrm>
            <a:off x="639142" y="2871411"/>
            <a:ext cx="3932858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Redução expressiva no tempo de triagem documental.</a:t>
            </a: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34F9179-6A98-5852-3CEC-5319EFBA2A43}"/>
              </a:ext>
            </a:extLst>
          </p:cNvPr>
          <p:cNvSpPr/>
          <p:nvPr/>
        </p:nvSpPr>
        <p:spPr>
          <a:xfrm>
            <a:off x="639142" y="3319346"/>
            <a:ext cx="3932858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Maior previsibilidade de êxito processual.</a:t>
            </a: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31107380-C5AA-E039-3B7C-325ACCF190DB}"/>
              </a:ext>
            </a:extLst>
          </p:cNvPr>
          <p:cNvSpPr/>
          <p:nvPr/>
        </p:nvSpPr>
        <p:spPr>
          <a:xfrm>
            <a:off x="639142" y="3595161"/>
            <a:ext cx="3932858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Font typeface="Arial"/>
              <a:buChar char="•"/>
            </a:pP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Redução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no tempo 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elaboração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das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peças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processuais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8CBCEF36-086E-A576-5B1B-787540A93189}"/>
              </a:ext>
            </a:extLst>
          </p:cNvPr>
          <p:cNvSpPr/>
          <p:nvPr/>
        </p:nvSpPr>
        <p:spPr>
          <a:xfrm>
            <a:off x="639142" y="3880949"/>
            <a:ext cx="3932858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Maior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assertividade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em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provisionamentos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BAA982DB-DAE9-8906-CA46-9B192EEB8602}"/>
              </a:ext>
            </a:extLst>
          </p:cNvPr>
          <p:cNvSpPr/>
          <p:nvPr/>
        </p:nvSpPr>
        <p:spPr>
          <a:xfrm>
            <a:off x="4741962" y="2182118"/>
            <a:ext cx="1826939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endParaRPr lang="en-US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FEAB189C-4C70-C5F4-D789-5F6DC4E11D0E}"/>
              </a:ext>
            </a:extLst>
          </p:cNvPr>
          <p:cNvSpPr/>
          <p:nvPr/>
        </p:nvSpPr>
        <p:spPr>
          <a:xfrm>
            <a:off x="5043692" y="2871411"/>
            <a:ext cx="3932858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Artigo Migalhas: ganhos em agilidade, qualidade e segurança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jurídica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D7F7713C-6216-D2F6-7B0C-4D32F22B868D}"/>
              </a:ext>
            </a:extLst>
          </p:cNvPr>
          <p:cNvSpPr/>
          <p:nvPr/>
        </p:nvSpPr>
        <p:spPr>
          <a:xfrm>
            <a:off x="5043692" y="3352126"/>
            <a:ext cx="3932858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Depoimentos internos: aumento da confiança nas defesas e redução 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retrabalho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pt-BR" sz="1200" dirty="0">
                <a:solidFill>
                  <a:srgbClr val="803176"/>
                </a:solidFill>
                <a:latin typeface="Kanit"/>
                <a:cs typeface="Kanit"/>
              </a:rPr>
              <a:t>Feedback de clientes: reconhecimento pela entrega mais ágil e personalizada. </a:t>
            </a:r>
            <a:endParaRPr lang="en-US" sz="1200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C841EFA-CB74-7820-84EC-75C0DA9491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62218" y="4652889"/>
            <a:ext cx="1148256" cy="399621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438CAE6F-5A60-C1B4-DBD5-68D2E419C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021" y="1611006"/>
            <a:ext cx="1169716" cy="1115862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B28318DE-CD27-B737-326A-BB89B5978D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3128" y="1611006"/>
            <a:ext cx="1151545" cy="9652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EBD8D21-2D9E-6106-A996-8545796DB779}"/>
              </a:ext>
            </a:extLst>
          </p:cNvPr>
          <p:cNvSpPr/>
          <p:nvPr/>
        </p:nvSpPr>
        <p:spPr>
          <a:xfrm>
            <a:off x="1912070" y="1086891"/>
            <a:ext cx="6109394" cy="445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500"/>
              </a:lnSpc>
            </a:pPr>
            <a:r>
              <a:rPr lang="en-US" sz="24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Inovação Aberta no </a:t>
            </a:r>
            <a:r>
              <a:rPr lang="en-US" sz="24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Setor</a:t>
            </a:r>
            <a:r>
              <a:rPr lang="en-US" sz="24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</a:t>
            </a:r>
            <a:r>
              <a:rPr lang="en-US" sz="24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Jurídico</a:t>
            </a:r>
            <a:endParaRPr lang="en-US" sz="24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40D1AA3B-87FE-65A7-451E-4220FF082B72}"/>
              </a:ext>
            </a:extLst>
          </p:cNvPr>
          <p:cNvSpPr/>
          <p:nvPr/>
        </p:nvSpPr>
        <p:spPr>
          <a:xfrm>
            <a:off x="473943" y="2081808"/>
            <a:ext cx="2641774" cy="1696120"/>
          </a:xfrm>
          <a:prstGeom prst="roundRect">
            <a:avLst>
              <a:gd name="adj" fmla="val 5391"/>
            </a:avLst>
          </a:prstGeom>
          <a:solidFill>
            <a:srgbClr val="FFFAFA"/>
          </a:solidFill>
          <a:ln w="3048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F3421FA9-B958-4EDF-0249-94DF964BB693}"/>
              </a:ext>
            </a:extLst>
          </p:cNvPr>
          <p:cNvSpPr/>
          <p:nvPr/>
        </p:nvSpPr>
        <p:spPr>
          <a:xfrm>
            <a:off x="454893" y="2081808"/>
            <a:ext cx="76200" cy="1696120"/>
          </a:xfrm>
          <a:prstGeom prst="roundRect">
            <a:avLst>
              <a:gd name="adj" fmla="val 74638"/>
            </a:avLst>
          </a:prstGeom>
          <a:solidFill>
            <a:srgbClr val="1A2D7A"/>
          </a:solidFill>
          <a:ln/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D8D7C8F2-6D0F-46FB-D555-439F0972903C}"/>
              </a:ext>
            </a:extLst>
          </p:cNvPr>
          <p:cNvSpPr/>
          <p:nvPr/>
        </p:nvSpPr>
        <p:spPr>
          <a:xfrm>
            <a:off x="685503" y="2236217"/>
            <a:ext cx="178169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Colaboração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6ACB3784-5707-F6B5-1139-B48F25CF69BC}"/>
              </a:ext>
            </a:extLst>
          </p:cNvPr>
          <p:cNvSpPr/>
          <p:nvPr/>
        </p:nvSpPr>
        <p:spPr>
          <a:xfrm>
            <a:off x="685503" y="2540049"/>
            <a:ext cx="2275805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Fomentamos a colaboração entre escritórios, legaltechs e clientes corporativos, construindo uma comunidade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inovadora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C1BC6B29-0B42-B8C7-E03F-5B243BB6B405}"/>
              </a:ext>
            </a:extLst>
          </p:cNvPr>
          <p:cNvSpPr/>
          <p:nvPr/>
        </p:nvSpPr>
        <p:spPr>
          <a:xfrm>
            <a:off x="3251076" y="2081808"/>
            <a:ext cx="2641774" cy="1696120"/>
          </a:xfrm>
          <a:prstGeom prst="roundRect">
            <a:avLst>
              <a:gd name="adj" fmla="val 5391"/>
            </a:avLst>
          </a:prstGeom>
          <a:solidFill>
            <a:srgbClr val="FFFAFA"/>
          </a:solidFill>
          <a:ln w="3048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0AB025F7-C3BD-F677-965E-F27D4C5AD367}"/>
              </a:ext>
            </a:extLst>
          </p:cNvPr>
          <p:cNvSpPr/>
          <p:nvPr/>
        </p:nvSpPr>
        <p:spPr>
          <a:xfrm>
            <a:off x="3232026" y="2081808"/>
            <a:ext cx="76200" cy="1696120"/>
          </a:xfrm>
          <a:prstGeom prst="roundRect">
            <a:avLst>
              <a:gd name="adj" fmla="val 74638"/>
            </a:avLst>
          </a:prstGeom>
          <a:solidFill>
            <a:srgbClr val="1A2D7A"/>
          </a:solidFill>
          <a:ln/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C2A7BFFE-70C6-0DA0-F44B-CECB0A1460A5}"/>
              </a:ext>
            </a:extLst>
          </p:cNvPr>
          <p:cNvSpPr/>
          <p:nvPr/>
        </p:nvSpPr>
        <p:spPr>
          <a:xfrm>
            <a:off x="3462635" y="2236217"/>
            <a:ext cx="178169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Escalabilidade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4A0E3722-6403-8B1A-0465-C31A315DF10C}"/>
              </a:ext>
            </a:extLst>
          </p:cNvPr>
          <p:cNvSpPr/>
          <p:nvPr/>
        </p:nvSpPr>
        <p:spPr>
          <a:xfrm>
            <a:off x="3462635" y="2540049"/>
            <a:ext cx="2275805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Incentivamos a criação de soluções escaláveis e replicáveis, que possam ser adaptadas a diferentes realidades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jurídicas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C6409CA2-82CB-DBDB-F55C-C2EE77DE55E3}"/>
              </a:ext>
            </a:extLst>
          </p:cNvPr>
          <p:cNvSpPr/>
          <p:nvPr/>
        </p:nvSpPr>
        <p:spPr>
          <a:xfrm>
            <a:off x="6028209" y="2081808"/>
            <a:ext cx="2641848" cy="1696120"/>
          </a:xfrm>
          <a:prstGeom prst="roundRect">
            <a:avLst>
              <a:gd name="adj" fmla="val 5391"/>
            </a:avLst>
          </a:prstGeom>
          <a:solidFill>
            <a:srgbClr val="FFFAFA"/>
          </a:solidFill>
          <a:ln w="3048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414EC7E0-5961-D0F5-E3C1-6F6359FA141E}"/>
              </a:ext>
            </a:extLst>
          </p:cNvPr>
          <p:cNvSpPr/>
          <p:nvPr/>
        </p:nvSpPr>
        <p:spPr>
          <a:xfrm>
            <a:off x="6009159" y="2081808"/>
            <a:ext cx="76200" cy="1696120"/>
          </a:xfrm>
          <a:prstGeom prst="roundRect">
            <a:avLst>
              <a:gd name="adj" fmla="val 74638"/>
            </a:avLst>
          </a:prstGeom>
          <a:solidFill>
            <a:srgbClr val="1A2D7A"/>
          </a:solidFill>
          <a:ln/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2F47EE55-1651-8007-8C22-5D3067F03630}"/>
              </a:ext>
            </a:extLst>
          </p:cNvPr>
          <p:cNvSpPr/>
          <p:nvPr/>
        </p:nvSpPr>
        <p:spPr>
          <a:xfrm>
            <a:off x="6239768" y="2236217"/>
            <a:ext cx="178169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Disseminação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290EA3C3-356F-F228-9BE9-5CECB1ACAB49}"/>
              </a:ext>
            </a:extLst>
          </p:cNvPr>
          <p:cNvSpPr/>
          <p:nvPr/>
        </p:nvSpPr>
        <p:spPr>
          <a:xfrm>
            <a:off x="6239768" y="2540049"/>
            <a:ext cx="2275880" cy="108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Promovemos a disseminação de boas práticas tecnológicas, ampliando o acesso à inovação para escritórios de todos os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portes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19" name="Google Shape;126;p20">
            <a:extLst>
              <a:ext uri="{FF2B5EF4-FFF2-40B4-BE49-F238E27FC236}">
                <a16:creationId xmlns:a16="http://schemas.microsoft.com/office/drawing/2014/main" id="{08D99FF9-CBCE-D1B0-D276-390C2BD205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E33EA220-E299-8DB4-68B0-E30C6495B4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62218" y="4652889"/>
            <a:ext cx="1148256" cy="3996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E9639AF-D6B2-B985-321C-B0FD4C318C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62218" y="4652889"/>
            <a:ext cx="1148256" cy="399621"/>
          </a:xfrm>
          <a:prstGeom prst="rect">
            <a:avLst/>
          </a:prstGeom>
        </p:spPr>
      </p:pic>
      <p:sp>
        <p:nvSpPr>
          <p:cNvPr id="40" name="Text 1">
            <a:extLst>
              <a:ext uri="{FF2B5EF4-FFF2-40B4-BE49-F238E27FC236}">
                <a16:creationId xmlns:a16="http://schemas.microsoft.com/office/drawing/2014/main" id="{97EB4AB5-EE6C-AC1D-AE41-21913A330DC5}"/>
              </a:ext>
            </a:extLst>
          </p:cNvPr>
          <p:cNvSpPr/>
          <p:nvPr/>
        </p:nvSpPr>
        <p:spPr>
          <a:xfrm>
            <a:off x="609302" y="3048804"/>
            <a:ext cx="2393603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Protagonismo da </a:t>
            </a: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Liderança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41" name="Text 2">
            <a:extLst>
              <a:ext uri="{FF2B5EF4-FFF2-40B4-BE49-F238E27FC236}">
                <a16:creationId xmlns:a16="http://schemas.microsoft.com/office/drawing/2014/main" id="{4FC1C61C-1956-D713-B1F5-E80300E758CF}"/>
              </a:ext>
            </a:extLst>
          </p:cNvPr>
          <p:cNvSpPr/>
          <p:nvPr/>
        </p:nvSpPr>
        <p:spPr>
          <a:xfrm>
            <a:off x="609338" y="3372208"/>
            <a:ext cx="2393603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pt-BR" sz="1200" dirty="0">
                <a:solidFill>
                  <a:srgbClr val="803176"/>
                </a:solidFill>
                <a:latin typeface="Kanit"/>
                <a:cs typeface="Kanit"/>
              </a:rPr>
              <a:t>Quando a liderança se envolve, a IA é adotada mais rapidamente e entrega valor com agilidade.</a:t>
            </a:r>
            <a:endParaRPr lang="en-US" sz="1200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43" name="Text 3">
            <a:extLst>
              <a:ext uri="{FF2B5EF4-FFF2-40B4-BE49-F238E27FC236}">
                <a16:creationId xmlns:a16="http://schemas.microsoft.com/office/drawing/2014/main" id="{4E11BD9E-11A7-D034-846B-0ABD76076CFC}"/>
              </a:ext>
            </a:extLst>
          </p:cNvPr>
          <p:cNvSpPr/>
          <p:nvPr/>
        </p:nvSpPr>
        <p:spPr>
          <a:xfrm>
            <a:off x="3541585" y="2444923"/>
            <a:ext cx="178169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Validação</a:t>
            </a: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Contínua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44" name="Text 4">
            <a:extLst>
              <a:ext uri="{FF2B5EF4-FFF2-40B4-BE49-F238E27FC236}">
                <a16:creationId xmlns:a16="http://schemas.microsoft.com/office/drawing/2014/main" id="{EEE4BAF0-ED8B-3C06-0EC1-765871FCEF5E}"/>
              </a:ext>
            </a:extLst>
          </p:cNvPr>
          <p:cNvSpPr/>
          <p:nvPr/>
        </p:nvSpPr>
        <p:spPr>
          <a:xfrm>
            <a:off x="3541585" y="2748756"/>
            <a:ext cx="2393677" cy="65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pt-BR" sz="1200" dirty="0">
                <a:solidFill>
                  <a:srgbClr val="803176"/>
                </a:solidFill>
                <a:latin typeface="Kanit"/>
                <a:cs typeface="Kanit"/>
              </a:rPr>
              <a:t>Monitoramento contínuo mantém a precisão da IA e fortalece a confiança de quem utiliza seus resultados</a:t>
            </a:r>
            <a:r>
              <a:rPr lang="pt-BR" sz="1200" dirty="0"/>
              <a:t>.</a:t>
            </a:r>
            <a:endParaRPr lang="en-US" sz="1200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46" name="Text 5">
            <a:extLst>
              <a:ext uri="{FF2B5EF4-FFF2-40B4-BE49-F238E27FC236}">
                <a16:creationId xmlns:a16="http://schemas.microsoft.com/office/drawing/2014/main" id="{D2017CC4-E3F3-592B-FD0F-F04B03C5001E}"/>
              </a:ext>
            </a:extLst>
          </p:cNvPr>
          <p:cNvSpPr/>
          <p:nvPr/>
        </p:nvSpPr>
        <p:spPr>
          <a:xfrm>
            <a:off x="6141021" y="2100844"/>
            <a:ext cx="2255714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Governança</a:t>
            </a: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Colaborativa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47" name="Text 6">
            <a:extLst>
              <a:ext uri="{FF2B5EF4-FFF2-40B4-BE49-F238E27FC236}">
                <a16:creationId xmlns:a16="http://schemas.microsoft.com/office/drawing/2014/main" id="{9E96F41E-FFA6-52FA-4D97-008FB218D1E9}"/>
              </a:ext>
            </a:extLst>
          </p:cNvPr>
          <p:cNvSpPr/>
          <p:nvPr/>
        </p:nvSpPr>
        <p:spPr>
          <a:xfrm>
            <a:off x="6141021" y="2404676"/>
            <a:ext cx="2393677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pt-BR" sz="1200" dirty="0">
                <a:solidFill>
                  <a:srgbClr val="803176"/>
                </a:solidFill>
                <a:latin typeface="Kanit"/>
                <a:cs typeface="Kanit"/>
              </a:rPr>
              <a:t>Acompanhamento próximo e ajustes contínuos asseguram que a gestão esteja alinhada às melhores práticas de governança</a:t>
            </a:r>
            <a:r>
              <a:rPr lang="pt-BR" sz="1200" dirty="0"/>
              <a:t>.</a:t>
            </a:r>
            <a:endParaRPr lang="en-US" sz="1200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FA7906CB-F8E6-9516-297F-045FD20B9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776" y="2292497"/>
            <a:ext cx="2461473" cy="708721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970E7F6F-A534-DC9E-262C-0664203BC8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0316" y="1814400"/>
            <a:ext cx="2154863" cy="396230"/>
          </a:xfrm>
          <a:prstGeom prst="rect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EADFDD27-CBA7-08D2-F5D8-64861D77E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262" y="1334143"/>
            <a:ext cx="2461473" cy="70872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F42456B3-317B-DF8A-9313-11FD46E0A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0939B3C1-E291-F11D-07AB-A25D8EB38E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3CB05E4-3B8C-173A-3E48-9702E45B02F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62218" y="4652889"/>
            <a:ext cx="1148256" cy="399621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DE3E93A7-3AC1-02E3-EF51-613D54ED9AE0}"/>
              </a:ext>
            </a:extLst>
          </p:cNvPr>
          <p:cNvSpPr/>
          <p:nvPr/>
        </p:nvSpPr>
        <p:spPr>
          <a:xfrm>
            <a:off x="3107234" y="816248"/>
            <a:ext cx="2929458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750"/>
              </a:lnSpc>
            </a:pPr>
            <a:r>
              <a:rPr lang="en-US" sz="24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Nossos</a:t>
            </a:r>
            <a:r>
              <a:rPr lang="en-US" sz="24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</a:t>
            </a:r>
            <a:r>
              <a:rPr lang="en-US" sz="24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desafios</a:t>
            </a:r>
            <a:r>
              <a:rPr lang="en-US" sz="24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</a:t>
            </a:r>
            <a:r>
              <a:rPr lang="en-US" sz="24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superados</a:t>
            </a:r>
            <a:endParaRPr lang="en-US" sz="24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33EDD8F9-521C-F94B-E189-3AF5B1BB4CBD}"/>
              </a:ext>
            </a:extLst>
          </p:cNvPr>
          <p:cNvSpPr/>
          <p:nvPr/>
        </p:nvSpPr>
        <p:spPr>
          <a:xfrm>
            <a:off x="473943" y="1309688"/>
            <a:ext cx="2641774" cy="2431777"/>
          </a:xfrm>
          <a:prstGeom prst="roundRect">
            <a:avLst>
              <a:gd name="adj" fmla="val 233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E6721BF6-C30B-1B87-753C-DF2D016304DF}"/>
              </a:ext>
            </a:extLst>
          </p:cNvPr>
          <p:cNvSpPr/>
          <p:nvPr/>
        </p:nvSpPr>
        <p:spPr>
          <a:xfrm>
            <a:off x="614065" y="1449810"/>
            <a:ext cx="406226" cy="406226"/>
          </a:xfrm>
          <a:prstGeom prst="roundRect">
            <a:avLst>
              <a:gd name="adj" fmla="val 14067108"/>
            </a:avLst>
          </a:prstGeom>
          <a:solidFill>
            <a:srgbClr val="1A2D7A"/>
          </a:solidFill>
          <a:ln/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3A241483-6A33-8611-9C66-4B3391D6F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61" y="1538660"/>
            <a:ext cx="182761" cy="228451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D83AAB1C-D08E-4FCC-1DD6-4D497E0D0865}"/>
              </a:ext>
            </a:extLst>
          </p:cNvPr>
          <p:cNvSpPr/>
          <p:nvPr/>
        </p:nvSpPr>
        <p:spPr>
          <a:xfrm>
            <a:off x="614065" y="1991395"/>
            <a:ext cx="2361530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Complexidade da </a:t>
            </a: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Integração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7DC23A92-CCD4-1368-B7FD-A4A5D7FC66C8}"/>
              </a:ext>
            </a:extLst>
          </p:cNvPr>
          <p:cNvSpPr/>
          <p:nvPr/>
        </p:nvSpPr>
        <p:spPr>
          <a:xfrm>
            <a:off x="614065" y="2517874"/>
            <a:ext cx="2361530" cy="108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Múltiplos projetos de IA e tecnologia exigiram uma arquitetura modular e comunicação robusta para coesão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estratégica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21152060-362A-7CE5-6799-AC394A5E75C2}"/>
              </a:ext>
            </a:extLst>
          </p:cNvPr>
          <p:cNvSpPr/>
          <p:nvPr/>
        </p:nvSpPr>
        <p:spPr>
          <a:xfrm>
            <a:off x="3251076" y="1309688"/>
            <a:ext cx="2641774" cy="2431777"/>
          </a:xfrm>
          <a:prstGeom prst="roundRect">
            <a:avLst>
              <a:gd name="adj" fmla="val 233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D0F41898-48C5-9769-ECEA-20085031CFFD}"/>
              </a:ext>
            </a:extLst>
          </p:cNvPr>
          <p:cNvSpPr/>
          <p:nvPr/>
        </p:nvSpPr>
        <p:spPr>
          <a:xfrm>
            <a:off x="3391198" y="1449810"/>
            <a:ext cx="406226" cy="406226"/>
          </a:xfrm>
          <a:prstGeom prst="roundRect">
            <a:avLst>
              <a:gd name="adj" fmla="val 14067108"/>
            </a:avLst>
          </a:prstGeom>
          <a:solidFill>
            <a:srgbClr val="1A2D7A"/>
          </a:solidFill>
          <a:ln/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CD3C0225-58DE-B3EE-BC57-4F72ECA8B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893" y="1538660"/>
            <a:ext cx="182761" cy="228451"/>
          </a:xfrm>
          <a:prstGeom prst="rect">
            <a:avLst/>
          </a:prstGeom>
        </p:spPr>
      </p:pic>
      <p:sp>
        <p:nvSpPr>
          <p:cNvPr id="12" name="Text 7">
            <a:extLst>
              <a:ext uri="{FF2B5EF4-FFF2-40B4-BE49-F238E27FC236}">
                <a16:creationId xmlns:a16="http://schemas.microsoft.com/office/drawing/2014/main" id="{A29B6F42-319C-124E-5AD1-DAC02A03AE8E}"/>
              </a:ext>
            </a:extLst>
          </p:cNvPr>
          <p:cNvSpPr/>
          <p:nvPr/>
        </p:nvSpPr>
        <p:spPr>
          <a:xfrm>
            <a:off x="3391198" y="1991395"/>
            <a:ext cx="2361530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Alinhamento</a:t>
            </a: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 Tech-</a:t>
            </a: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Jurídico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93A35908-7581-9019-3608-EEF3278B2555}"/>
              </a:ext>
            </a:extLst>
          </p:cNvPr>
          <p:cNvSpPr/>
          <p:nvPr/>
        </p:nvSpPr>
        <p:spPr>
          <a:xfrm>
            <a:off x="3391198" y="2517874"/>
            <a:ext cx="236153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Superado com workshops práticos, mapeamento de jornadas e validação contínua com advogados, garantindo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relevância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FA9772D2-1D0C-2B46-B8DA-C75DE9CEFD58}"/>
              </a:ext>
            </a:extLst>
          </p:cNvPr>
          <p:cNvSpPr/>
          <p:nvPr/>
        </p:nvSpPr>
        <p:spPr>
          <a:xfrm>
            <a:off x="6028209" y="1309688"/>
            <a:ext cx="2641848" cy="2431777"/>
          </a:xfrm>
          <a:prstGeom prst="roundRect">
            <a:avLst>
              <a:gd name="adj" fmla="val 233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0D53011D-2CC5-0477-A290-0528B8BFCB96}"/>
              </a:ext>
            </a:extLst>
          </p:cNvPr>
          <p:cNvSpPr/>
          <p:nvPr/>
        </p:nvSpPr>
        <p:spPr>
          <a:xfrm>
            <a:off x="6168331" y="1449810"/>
            <a:ext cx="406226" cy="406226"/>
          </a:xfrm>
          <a:prstGeom prst="roundRect">
            <a:avLst>
              <a:gd name="adj" fmla="val 14067108"/>
            </a:avLst>
          </a:prstGeom>
          <a:solidFill>
            <a:srgbClr val="1A2D7A"/>
          </a:solidFill>
          <a:ln/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16" name="Image 2" descr="preencoded.png">
            <a:extLst>
              <a:ext uri="{FF2B5EF4-FFF2-40B4-BE49-F238E27FC236}">
                <a16:creationId xmlns:a16="http://schemas.microsoft.com/office/drawing/2014/main" id="{44F7D2FC-2406-33FA-436E-D1EE769780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026" y="1538660"/>
            <a:ext cx="182761" cy="228451"/>
          </a:xfrm>
          <a:prstGeom prst="rect">
            <a:avLst/>
          </a:prstGeom>
        </p:spPr>
      </p:pic>
      <p:sp>
        <p:nvSpPr>
          <p:cNvPr id="17" name="Text 11">
            <a:extLst>
              <a:ext uri="{FF2B5EF4-FFF2-40B4-BE49-F238E27FC236}">
                <a16:creationId xmlns:a16="http://schemas.microsoft.com/office/drawing/2014/main" id="{2A29A35C-F5C1-6E12-0D89-BBC06CCD0511}"/>
              </a:ext>
            </a:extLst>
          </p:cNvPr>
          <p:cNvSpPr/>
          <p:nvPr/>
        </p:nvSpPr>
        <p:spPr>
          <a:xfrm>
            <a:off x="6168331" y="1991395"/>
            <a:ext cx="2067074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Resistência à </a:t>
            </a: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Mudança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64385255-E809-2D9E-D391-1F37EE1E3685}"/>
              </a:ext>
            </a:extLst>
          </p:cNvPr>
          <p:cNvSpPr/>
          <p:nvPr/>
        </p:nvSpPr>
        <p:spPr>
          <a:xfrm>
            <a:off x="6168331" y="2295228"/>
            <a:ext cx="2361605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Transparência, capacitações e demonstração de resultados concretos criaram embaixadores internos da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inovação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2238F7F3-EB13-2419-3124-A04D25B40D64}"/>
              </a:ext>
            </a:extLst>
          </p:cNvPr>
          <p:cNvSpPr/>
          <p:nvPr/>
        </p:nvSpPr>
        <p:spPr>
          <a:xfrm>
            <a:off x="473943" y="3893790"/>
            <a:ext cx="8196114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1688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Esses obstáculos, embora desafiadores, nos permitiram refinar nossa estratégia 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provar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a eficácia da inovação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colaborativa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1496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EA050C10-533E-0F4A-3357-54DE7B41A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preencoded.png">
            <a:extLst>
              <a:ext uri="{FF2B5EF4-FFF2-40B4-BE49-F238E27FC236}">
                <a16:creationId xmlns:a16="http://schemas.microsoft.com/office/drawing/2014/main" id="{03EF49A2-016C-3164-ED4E-C14CEC67F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54138"/>
            <a:ext cx="9144000" cy="1692623"/>
          </a:xfrm>
          <a:prstGeom prst="rect">
            <a:avLst/>
          </a:prstGeom>
        </p:spPr>
      </p:pic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3B0C2519-4645-C2FE-149B-8F6371AB43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3DD157F-0FA2-7973-AB49-94253566434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62218" y="4652889"/>
            <a:ext cx="1148256" cy="399621"/>
          </a:xfrm>
          <a:prstGeom prst="rect">
            <a:avLst/>
          </a:prstGeom>
        </p:spPr>
      </p:pic>
      <p:sp>
        <p:nvSpPr>
          <p:cNvPr id="21" name="Text 0">
            <a:extLst>
              <a:ext uri="{FF2B5EF4-FFF2-40B4-BE49-F238E27FC236}">
                <a16:creationId xmlns:a16="http://schemas.microsoft.com/office/drawing/2014/main" id="{020EE27F-52F3-DA39-903D-58FF84EBC972}"/>
              </a:ext>
            </a:extLst>
          </p:cNvPr>
          <p:cNvSpPr/>
          <p:nvPr/>
        </p:nvSpPr>
        <p:spPr>
          <a:xfrm>
            <a:off x="675196" y="909093"/>
            <a:ext cx="3530352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2400" b="1" dirty="0" err="1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  <a:sym typeface="Kanit"/>
              </a:rPr>
              <a:t>Dicas</a:t>
            </a:r>
            <a:r>
              <a:rPr lang="en-US" sz="2400" b="1" dirty="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  <a:sym typeface="Kanit"/>
              </a:rPr>
              <a:t> para </a:t>
            </a:r>
            <a:r>
              <a:rPr lang="en-US" sz="2400" b="1" dirty="0" err="1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  <a:sym typeface="Kanit"/>
              </a:rPr>
              <a:t>replicação</a:t>
            </a:r>
            <a:endParaRPr lang="en-US" sz="2400" b="1" dirty="0">
              <a:solidFill>
                <a:srgbClr val="803176"/>
              </a:solidFill>
              <a:latin typeface="Kanit" panose="020B0604020202020204" charset="-34"/>
              <a:cs typeface="Kanit" panose="020B0604020202020204" charset="-34"/>
              <a:sym typeface="Kanit"/>
            </a:endParaRP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2707D75E-294C-F279-F1D0-F79AF6A98859}"/>
              </a:ext>
            </a:extLst>
          </p:cNvPr>
          <p:cNvSpPr/>
          <p:nvPr/>
        </p:nvSpPr>
        <p:spPr>
          <a:xfrm>
            <a:off x="473943" y="1281446"/>
            <a:ext cx="3932858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Planeje a integração de forma invisível ao usuário</a:t>
            </a:r>
            <a:r>
              <a:rPr lang="en-US" sz="1200" dirty="0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.</a:t>
            </a:r>
            <a:endParaRPr lang="en-US" sz="12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A6EA1027-163E-E6E4-2450-0D5AC2666B8D}"/>
              </a:ext>
            </a:extLst>
          </p:cNvPr>
          <p:cNvSpPr/>
          <p:nvPr/>
        </p:nvSpPr>
        <p:spPr>
          <a:xfrm>
            <a:off x="473943" y="1545467"/>
            <a:ext cx="3932858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Comece com casos de uso de alto volume e impacto</a:t>
            </a:r>
            <a:r>
              <a:rPr lang="en-US" sz="1200" dirty="0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.</a:t>
            </a:r>
            <a:endParaRPr lang="en-US" sz="12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11A02614-1847-052A-3F4D-488AEF08E66D}"/>
              </a:ext>
            </a:extLst>
          </p:cNvPr>
          <p:cNvSpPr/>
          <p:nvPr/>
        </p:nvSpPr>
        <p:spPr>
          <a:xfrm>
            <a:off x="473943" y="1809488"/>
            <a:ext cx="3932858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Forme times multidisciplinares e colaborativos</a:t>
            </a:r>
            <a:r>
              <a:rPr lang="en-US" sz="1200" dirty="0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.</a:t>
            </a:r>
            <a:endParaRPr lang="en-US" sz="12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DEB84FE7-9CBE-0364-7C1F-7B5C95C8B53C}"/>
              </a:ext>
            </a:extLst>
          </p:cNvPr>
          <p:cNvSpPr/>
          <p:nvPr/>
        </p:nvSpPr>
        <p:spPr>
          <a:xfrm>
            <a:off x="4741962" y="1281446"/>
            <a:ext cx="4268018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Estabeleça indicadores claros de sucesso desde o início</a:t>
            </a:r>
            <a:r>
              <a:rPr lang="en-US" sz="1200" dirty="0">
                <a:solidFill>
                  <a:srgbClr val="3B3535"/>
                </a:solidFill>
                <a:latin typeface="Kanit" panose="020B0604020202020204" charset="-34"/>
                <a:ea typeface="Sora Light" pitchFamily="34" charset="-122"/>
                <a:cs typeface="Kanit" panose="020B0604020202020204" charset="-34"/>
              </a:rPr>
              <a:t>.</a:t>
            </a:r>
            <a:endParaRPr lang="en-US" sz="12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11F9DFF3-7E01-0491-AAC6-02C4FB0FA6B9}"/>
              </a:ext>
            </a:extLst>
          </p:cNvPr>
          <p:cNvSpPr/>
          <p:nvPr/>
        </p:nvSpPr>
        <p:spPr>
          <a:xfrm>
            <a:off x="4741961" y="1546575"/>
            <a:ext cx="4268019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Documente os aprendizados e erros para expansão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escalável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  <a:p>
            <a:pPr marL="214313" indent="-214313">
              <a:lnSpc>
                <a:spcPts val="1688"/>
              </a:lnSpc>
              <a:buSzPct val="100000"/>
              <a:buChar char="•"/>
            </a:pPr>
            <a:endParaRPr lang="en-US" sz="1200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4C73E13E-5ACD-7464-E1FE-FEA505513872}"/>
              </a:ext>
            </a:extLst>
          </p:cNvPr>
          <p:cNvSpPr/>
          <p:nvPr/>
        </p:nvSpPr>
        <p:spPr>
          <a:xfrm>
            <a:off x="473943" y="2102948"/>
            <a:ext cx="4327697" cy="433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14313" indent="-214313">
              <a:lnSpc>
                <a:spcPts val="1688"/>
              </a:lnSpc>
              <a:buSzPct val="100000"/>
              <a:buChar char="•"/>
            </a:pP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Foque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em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entregas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rápidas de valor para demonstrar o ROI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86450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 / </a:t>
            </a:r>
            <a:r>
              <a:rPr lang="pt-BR" dirty="0" err="1"/>
              <a:t>Cierre</a:t>
            </a:r>
            <a:r>
              <a:rPr lang="pt-BR" dirty="0"/>
              <a:t> y Contacto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34B4DA63-93EB-0053-4430-CD830E3EC330}"/>
              </a:ext>
            </a:extLst>
          </p:cNvPr>
          <p:cNvSpPr/>
          <p:nvPr/>
        </p:nvSpPr>
        <p:spPr>
          <a:xfrm>
            <a:off x="1128478" y="613915"/>
            <a:ext cx="5385346" cy="431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375"/>
              </a:lnSpc>
            </a:pPr>
            <a:r>
              <a:rPr lang="en-US" sz="24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Síntese de Valor e </a:t>
            </a:r>
            <a:r>
              <a:rPr lang="en-US" sz="2400" b="1" dirty="0" err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Próximos</a:t>
            </a:r>
            <a:r>
              <a:rPr lang="en-US" sz="24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 Passos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B34D4440-8144-F59E-2D61-349FF115D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945" y="1054223"/>
            <a:ext cx="1018059" cy="765795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D820FED5-522A-5EA2-0F82-7DC87A4AC0F6}"/>
              </a:ext>
            </a:extLst>
          </p:cNvPr>
          <p:cNvSpPr/>
          <p:nvPr/>
        </p:nvSpPr>
        <p:spPr>
          <a:xfrm>
            <a:off x="2423071" y="1417141"/>
            <a:ext cx="184249" cy="2303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13"/>
              </a:lnSpc>
            </a:pP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1</a:t>
            </a: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D603349D-003A-EAC8-795C-60CDE1B099E0}"/>
              </a:ext>
            </a:extLst>
          </p:cNvPr>
          <p:cNvSpPr/>
          <p:nvPr/>
        </p:nvSpPr>
        <p:spPr>
          <a:xfrm>
            <a:off x="3155305" y="1185268"/>
            <a:ext cx="1724248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Insights </a:t>
            </a: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Estratégicos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F8FD13BC-CF0F-6FAE-C5C3-83D5E10946FA}"/>
              </a:ext>
            </a:extLst>
          </p:cNvPr>
          <p:cNvSpPr/>
          <p:nvPr/>
        </p:nvSpPr>
        <p:spPr>
          <a:xfrm>
            <a:off x="3155305" y="1479352"/>
            <a:ext cx="4144417" cy="209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Geração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de dados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valiosos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para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decisões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assertivas</a:t>
            </a:r>
            <a:r>
              <a:rPr lang="en-US" sz="1200" dirty="0">
                <a:solidFill>
                  <a:srgbClr val="384653"/>
                </a:solidFill>
                <a:latin typeface="Kanit" panose="020B0604020202020204" charset="-34"/>
                <a:cs typeface="Kanit" panose="020B0604020202020204" charset="-34"/>
              </a:rPr>
              <a:t>.</a:t>
            </a:r>
          </a:p>
          <a:p>
            <a:pPr>
              <a:lnSpc>
                <a:spcPts val="1625"/>
              </a:lnSpc>
            </a:pPr>
            <a:endParaRPr lang="en-US" sz="12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3C01F82E-D4DF-3924-FFBD-AAB200805507}"/>
              </a:ext>
            </a:extLst>
          </p:cNvPr>
          <p:cNvSpPr/>
          <p:nvPr/>
        </p:nvSpPr>
        <p:spPr>
          <a:xfrm>
            <a:off x="3057004" y="1830437"/>
            <a:ext cx="5595640" cy="7144"/>
          </a:xfrm>
          <a:prstGeom prst="roundRect">
            <a:avLst>
              <a:gd name="adj" fmla="val 2751616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7140D3A6-AA9E-BF6B-16EF-99CCDF731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953" y="1852760"/>
            <a:ext cx="2036118" cy="765795"/>
          </a:xfrm>
          <a:prstGeom prst="rect">
            <a:avLst/>
          </a:prstGeom>
        </p:spPr>
      </p:pic>
      <p:sp>
        <p:nvSpPr>
          <p:cNvPr id="11" name="Text 5">
            <a:extLst>
              <a:ext uri="{FF2B5EF4-FFF2-40B4-BE49-F238E27FC236}">
                <a16:creationId xmlns:a16="http://schemas.microsoft.com/office/drawing/2014/main" id="{3BC974B4-FEE9-B98B-5F62-801CB13EBC93}"/>
              </a:ext>
            </a:extLst>
          </p:cNvPr>
          <p:cNvSpPr/>
          <p:nvPr/>
        </p:nvSpPr>
        <p:spPr>
          <a:xfrm>
            <a:off x="2423146" y="2120503"/>
            <a:ext cx="184249" cy="2303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13"/>
              </a:lnSpc>
            </a:pP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2</a:t>
            </a: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8CD7ADC8-CDF2-5FA5-F6A7-86F0FA597206}"/>
              </a:ext>
            </a:extLst>
          </p:cNvPr>
          <p:cNvSpPr/>
          <p:nvPr/>
        </p:nvSpPr>
        <p:spPr>
          <a:xfrm>
            <a:off x="3664372" y="1983805"/>
            <a:ext cx="1724248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Redução de Custos</a:t>
            </a: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0A44F52A-9B74-4ECB-7F5B-F68DCAEF30FB}"/>
              </a:ext>
            </a:extLst>
          </p:cNvPr>
          <p:cNvSpPr/>
          <p:nvPr/>
        </p:nvSpPr>
        <p:spPr>
          <a:xfrm>
            <a:off x="3664372" y="2277889"/>
            <a:ext cx="3504084" cy="209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Otimização de recursos e eliminação de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desperdícios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7697BE8D-67AC-7E1B-A061-0BBBD168ED42}"/>
              </a:ext>
            </a:extLst>
          </p:cNvPr>
          <p:cNvSpPr/>
          <p:nvPr/>
        </p:nvSpPr>
        <p:spPr>
          <a:xfrm>
            <a:off x="3566071" y="2628974"/>
            <a:ext cx="5086573" cy="7144"/>
          </a:xfrm>
          <a:prstGeom prst="roundRect">
            <a:avLst>
              <a:gd name="adj" fmla="val 2751616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07C0709B-0D17-1967-1E76-CCF897136D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887" y="2648917"/>
            <a:ext cx="3054176" cy="765795"/>
          </a:xfrm>
          <a:prstGeom prst="rect">
            <a:avLst/>
          </a:prstGeom>
        </p:spPr>
      </p:pic>
      <p:sp>
        <p:nvSpPr>
          <p:cNvPr id="16" name="Text 9">
            <a:extLst>
              <a:ext uri="{FF2B5EF4-FFF2-40B4-BE49-F238E27FC236}">
                <a16:creationId xmlns:a16="http://schemas.microsoft.com/office/drawing/2014/main" id="{9852BD68-B574-7587-EDE7-748143330231}"/>
              </a:ext>
            </a:extLst>
          </p:cNvPr>
          <p:cNvSpPr/>
          <p:nvPr/>
        </p:nvSpPr>
        <p:spPr>
          <a:xfrm>
            <a:off x="2423071" y="2919041"/>
            <a:ext cx="184249" cy="2303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13"/>
              </a:lnSpc>
            </a:pP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3</a:t>
            </a: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E132FC84-F696-DFC7-AFA6-32EDB4408C33}"/>
              </a:ext>
            </a:extLst>
          </p:cNvPr>
          <p:cNvSpPr/>
          <p:nvPr/>
        </p:nvSpPr>
        <p:spPr>
          <a:xfrm>
            <a:off x="4173364" y="2782342"/>
            <a:ext cx="1724248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Qualidade</a:t>
            </a: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 Técnica</a:t>
            </a:r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A467E4F3-E0EF-D0FA-4076-C904CE256E04}"/>
              </a:ext>
            </a:extLst>
          </p:cNvPr>
          <p:cNvSpPr/>
          <p:nvPr/>
        </p:nvSpPr>
        <p:spPr>
          <a:xfrm>
            <a:off x="4173364" y="3076427"/>
            <a:ext cx="2555453" cy="209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Elevando o nível das entregas jurídicas</a:t>
            </a:r>
            <a:r>
              <a:rPr lang="en-US" sz="1200" dirty="0">
                <a:solidFill>
                  <a:srgbClr val="384653"/>
                </a:solidFill>
                <a:latin typeface="Kanit" panose="020B0604020202020204" charset="-34"/>
                <a:ea typeface="Montserrat" pitchFamily="34" charset="-122"/>
                <a:cs typeface="Kanit" panose="020B0604020202020204" charset="-34"/>
              </a:rPr>
              <a:t>.</a:t>
            </a:r>
            <a:endParaRPr lang="en-US" sz="12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9" name="Shape 12">
            <a:extLst>
              <a:ext uri="{FF2B5EF4-FFF2-40B4-BE49-F238E27FC236}">
                <a16:creationId xmlns:a16="http://schemas.microsoft.com/office/drawing/2014/main" id="{9964700F-BAE9-4BE3-7D46-0F7E9F3D4F46}"/>
              </a:ext>
            </a:extLst>
          </p:cNvPr>
          <p:cNvSpPr/>
          <p:nvPr/>
        </p:nvSpPr>
        <p:spPr>
          <a:xfrm>
            <a:off x="4075063" y="3427512"/>
            <a:ext cx="4577581" cy="7144"/>
          </a:xfrm>
          <a:prstGeom prst="roundRect">
            <a:avLst>
              <a:gd name="adj" fmla="val 2751616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pt-BR" sz="1200"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20" name="Image 3" descr="preencoded.png">
            <a:extLst>
              <a:ext uri="{FF2B5EF4-FFF2-40B4-BE49-F238E27FC236}">
                <a16:creationId xmlns:a16="http://schemas.microsoft.com/office/drawing/2014/main" id="{A0CA9AB2-157C-9993-88BD-B23B019A18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152" y="3449836"/>
            <a:ext cx="4072235" cy="765795"/>
          </a:xfrm>
          <a:prstGeom prst="rect">
            <a:avLst/>
          </a:prstGeom>
        </p:spPr>
      </p:pic>
      <p:sp>
        <p:nvSpPr>
          <p:cNvPr id="21" name="Text 13">
            <a:extLst>
              <a:ext uri="{FF2B5EF4-FFF2-40B4-BE49-F238E27FC236}">
                <a16:creationId xmlns:a16="http://schemas.microsoft.com/office/drawing/2014/main" id="{41D5FBD4-8582-9DA4-B014-DD72233E902F}"/>
              </a:ext>
            </a:extLst>
          </p:cNvPr>
          <p:cNvSpPr/>
          <p:nvPr/>
        </p:nvSpPr>
        <p:spPr>
          <a:xfrm>
            <a:off x="2423146" y="3717578"/>
            <a:ext cx="184249" cy="2303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13"/>
              </a:lnSpc>
            </a:pP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4</a:t>
            </a: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B9639778-D754-9268-E48B-4C694A51DCFB}"/>
              </a:ext>
            </a:extLst>
          </p:cNvPr>
          <p:cNvSpPr/>
          <p:nvPr/>
        </p:nvSpPr>
        <p:spPr>
          <a:xfrm>
            <a:off x="4682431" y="3580880"/>
            <a:ext cx="1724248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88"/>
              </a:lnSpc>
            </a:pP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Eficiência</a:t>
            </a:r>
            <a:r>
              <a:rPr lang="en-US" sz="1200" b="1" dirty="0">
                <a:solidFill>
                  <a:srgbClr val="803176"/>
                </a:solidFill>
                <a:latin typeface="Kanit"/>
                <a:cs typeface="Kanit"/>
              </a:rPr>
              <a:t> </a:t>
            </a:r>
            <a:r>
              <a:rPr lang="en-US" sz="1200" b="1" dirty="0" err="1">
                <a:solidFill>
                  <a:srgbClr val="803176"/>
                </a:solidFill>
                <a:latin typeface="Kanit"/>
                <a:cs typeface="Kanit"/>
              </a:rPr>
              <a:t>Operacional</a:t>
            </a:r>
            <a:endParaRPr lang="en-US" sz="1200" b="1" dirty="0">
              <a:solidFill>
                <a:srgbClr val="803176"/>
              </a:solidFill>
              <a:latin typeface="Kanit"/>
              <a:cs typeface="Kanit"/>
            </a:endParaRPr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7360DED9-ACB5-D0F8-672E-C7CD940EA391}"/>
              </a:ext>
            </a:extLst>
          </p:cNvPr>
          <p:cNvSpPr/>
          <p:nvPr/>
        </p:nvSpPr>
        <p:spPr>
          <a:xfrm>
            <a:off x="4682431" y="3874964"/>
            <a:ext cx="2334444" cy="209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Processos mais rápidos e assertivos</a:t>
            </a:r>
            <a:r>
              <a:rPr lang="en-US" sz="1200" dirty="0">
                <a:solidFill>
                  <a:srgbClr val="384653"/>
                </a:solidFill>
                <a:latin typeface="Kanit" panose="020B0604020202020204" charset="-34"/>
                <a:ea typeface="Montserrat" pitchFamily="34" charset="-122"/>
                <a:cs typeface="Kanit" panose="020B0604020202020204" charset="-34"/>
              </a:rPr>
              <a:t>.</a:t>
            </a:r>
            <a:endParaRPr lang="en-US" sz="12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24" name="Text 16">
            <a:extLst>
              <a:ext uri="{FF2B5EF4-FFF2-40B4-BE49-F238E27FC236}">
                <a16:creationId xmlns:a16="http://schemas.microsoft.com/office/drawing/2014/main" id="{4D325714-CC0C-482E-8022-8291FA42F39F}"/>
              </a:ext>
            </a:extLst>
          </p:cNvPr>
          <p:cNvSpPr/>
          <p:nvPr/>
        </p:nvSpPr>
        <p:spPr>
          <a:xfrm>
            <a:off x="865309" y="4294212"/>
            <a:ext cx="7208714" cy="419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Nossos próximos passos incluem expandir para novas áreas do direito, aprimorar os modelos de IA com mais dados e buscar novas parcerias para co-desenvolvimento, solidificando nossa liderança na inovação </a:t>
            </a:r>
            <a:r>
              <a:rPr lang="en-US" sz="1200" dirty="0" err="1">
                <a:solidFill>
                  <a:srgbClr val="803176"/>
                </a:solidFill>
                <a:latin typeface="Kanit"/>
                <a:cs typeface="Kanit"/>
              </a:rPr>
              <a:t>jurídica</a:t>
            </a:r>
            <a:r>
              <a:rPr lang="en-US" sz="1200" dirty="0">
                <a:solidFill>
                  <a:srgbClr val="803176"/>
                </a:solidFill>
                <a:latin typeface="Kanit"/>
                <a:cs typeface="Kanit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579329" y="313183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Obrigado!</a:t>
            </a:r>
            <a:br>
              <a:rPr lang="pt-BR" dirty="0"/>
            </a:br>
            <a:r>
              <a:rPr lang="pt-BR" dirty="0"/>
              <a:t>¡</a:t>
            </a:r>
            <a:r>
              <a:rPr lang="pt-BR" dirty="0" err="1"/>
              <a:t>Gracias</a:t>
            </a:r>
            <a:r>
              <a:rPr lang="pt-BR" dirty="0"/>
              <a:t>!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45E2EA7-2A7F-F334-7DA4-A2E1BF239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1" y="3484940"/>
            <a:ext cx="1380739" cy="1305970"/>
          </a:xfrm>
          <a:prstGeom prst="rect">
            <a:avLst/>
          </a:prstGeom>
        </p:spPr>
      </p:pic>
      <p:pic>
        <p:nvPicPr>
          <p:cNvPr id="1026" name="Picture 2" descr="LinkedIn">
            <a:extLst>
              <a:ext uri="{FF2B5EF4-FFF2-40B4-BE49-F238E27FC236}">
                <a16:creationId xmlns:a16="http://schemas.microsoft.com/office/drawing/2014/main" id="{0575DD8F-6EF5-5F10-6DFD-0A169CE59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78" y="2777718"/>
            <a:ext cx="608064" cy="60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44;p23">
            <a:extLst>
              <a:ext uri="{FF2B5EF4-FFF2-40B4-BE49-F238E27FC236}">
                <a16:creationId xmlns:a16="http://schemas.microsoft.com/office/drawing/2014/main" id="{9DA6D178-F1E0-5861-38B9-4783801EA929}"/>
              </a:ext>
            </a:extLst>
          </p:cNvPr>
          <p:cNvSpPr txBox="1">
            <a:spLocks/>
          </p:cNvSpPr>
          <p:nvPr/>
        </p:nvSpPr>
        <p:spPr>
          <a:xfrm>
            <a:off x="-985559" y="3081750"/>
            <a:ext cx="5289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Kanit"/>
              <a:buNone/>
              <a:defRPr sz="3500" b="1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000" dirty="0"/>
              <a:t>janaina.mocho@fragataeantunes.com.br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842</Words>
  <Application>Microsoft Office PowerPoint</Application>
  <PresentationFormat>Apresentação na tela (16:9)</PresentationFormat>
  <Paragraphs>105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Kanit</vt:lpstr>
      <vt:lpstr>Kanit Light</vt:lpstr>
      <vt:lpstr>Sora Light</vt:lpstr>
      <vt:lpstr>Simple Light</vt:lpstr>
      <vt:lpstr>Apresentação do PowerPoint</vt:lpstr>
      <vt:lpstr>Contexto &amp; Desafio</vt:lpstr>
      <vt:lpstr>Objetivo da Iniciativa</vt:lpstr>
      <vt:lpstr>Tipo de Caso &amp; Descrição da Prática </vt:lpstr>
      <vt:lpstr>Originalidade &amp; Inovação</vt:lpstr>
      <vt:lpstr>Colaboração &amp; Engajamento</vt:lpstr>
      <vt:lpstr>Colaboração &amp; Engajamento</vt:lpstr>
      <vt:lpstr>Demonstração de Resultados</vt:lpstr>
      <vt:lpstr>Escalabilidade &amp; Replicabilidade</vt:lpstr>
      <vt:lpstr>Lições Aprendidas &amp; Recomendações Práticas</vt:lpstr>
      <vt:lpstr>Lições Aprendidas &amp; Recomendações Práticas</vt:lpstr>
      <vt:lpstr>Lições Aprendidas &amp; Recomendações Práticas</vt:lpstr>
      <vt:lpstr>Encerramento &amp; Contato / Cierre y Contacto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Janaina Môcho</dc:creator>
  <cp:lastModifiedBy>Janaina Môcho</cp:lastModifiedBy>
  <cp:revision>5</cp:revision>
  <dcterms:modified xsi:type="dcterms:W3CDTF">2025-08-06T16:52:27Z</dcterms:modified>
</cp:coreProperties>
</file>