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8" r:id="rId10"/>
    <p:sldId id="267" r:id="rId11"/>
    <p:sldId id="263" r:id="rId12"/>
    <p:sldId id="264" r:id="rId13"/>
    <p:sldId id="265" r:id="rId14"/>
    <p:sldId id="266" r:id="rId15"/>
  </p:sldIdLst>
  <p:sldSz cx="9144000" cy="5143500" type="screen16x9"/>
  <p:notesSz cx="6858000" cy="9144000"/>
  <p:embeddedFontLst>
    <p:embeddedFont>
      <p:font typeface="Kanit" pitchFamily="2" charset="-34"/>
      <p:regular r:id="rId17"/>
      <p:bold r:id="rId18"/>
      <p:italic r:id="rId19"/>
      <p:boldItalic r:id="rId20"/>
    </p:embeddedFont>
    <p:embeddedFont>
      <p:font typeface="Kanit Light" pitchFamily="2" charset="-34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2D06F0-E3E3-7248-A035-DAEA5A8457EA}" v="64" dt="2025-07-28T17:59:28.1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967"/>
    <p:restoredTop sz="94672"/>
  </p:normalViewPr>
  <p:slideViewPr>
    <p:cSldViewPr snapToGrid="0">
      <p:cViewPr varScale="1">
        <p:scale>
          <a:sx n="108" d="100"/>
          <a:sy n="108" d="100"/>
        </p:scale>
        <p:origin x="240" y="4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son Andrade Coelho" userId="789e7e06f66681a0" providerId="LiveId" clId="{A72D06F0-E3E3-7248-A035-DAEA5A8457EA}"/>
    <pc:docChg chg="undo custSel addSld delSld modSld addSection delSection modSection">
      <pc:chgData name="Gilson Andrade Coelho" userId="789e7e06f66681a0" providerId="LiveId" clId="{A72D06F0-E3E3-7248-A035-DAEA5A8457EA}" dt="2025-07-28T17:59:58.689" v="2968" actId="1076"/>
      <pc:docMkLst>
        <pc:docMk/>
      </pc:docMkLst>
      <pc:sldChg chg="modSp mod">
        <pc:chgData name="Gilson Andrade Coelho" userId="789e7e06f66681a0" providerId="LiveId" clId="{A72D06F0-E3E3-7248-A035-DAEA5A8457EA}" dt="2025-07-26T12:13:48.433" v="0" actId="552"/>
        <pc:sldMkLst>
          <pc:docMk/>
          <pc:sldMk cId="0" sldId="256"/>
        </pc:sldMkLst>
        <pc:spChg chg="mod">
          <ac:chgData name="Gilson Andrade Coelho" userId="789e7e06f66681a0" providerId="LiveId" clId="{A72D06F0-E3E3-7248-A035-DAEA5A8457EA}" dt="2025-07-26T12:13:48.433" v="0" actId="552"/>
          <ac:spMkLst>
            <pc:docMk/>
            <pc:sldMk cId="0" sldId="256"/>
            <ac:spMk id="84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6T12:13:48.433" v="0" actId="552"/>
          <ac:spMkLst>
            <pc:docMk/>
            <pc:sldMk cId="0" sldId="256"/>
            <ac:spMk id="85" creationId="{00000000-0000-0000-0000-000000000000}"/>
          </ac:spMkLst>
        </pc:spChg>
      </pc:sldChg>
      <pc:sldChg chg="addSp delSp modSp mod">
        <pc:chgData name="Gilson Andrade Coelho" userId="789e7e06f66681a0" providerId="LiveId" clId="{A72D06F0-E3E3-7248-A035-DAEA5A8457EA}" dt="2025-07-28T17:59:58.689" v="2968" actId="1076"/>
        <pc:sldMkLst>
          <pc:docMk/>
          <pc:sldMk cId="0" sldId="257"/>
        </pc:sldMkLst>
        <pc:spChg chg="mod">
          <ac:chgData name="Gilson Andrade Coelho" userId="789e7e06f66681a0" providerId="LiveId" clId="{A72D06F0-E3E3-7248-A035-DAEA5A8457EA}" dt="2025-07-26T12:36:58.443" v="21" actId="20577"/>
          <ac:spMkLst>
            <pc:docMk/>
            <pc:sldMk cId="0" sldId="257"/>
            <ac:spMk id="90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8T17:59:53.287" v="2967" actId="14100"/>
          <ac:spMkLst>
            <pc:docMk/>
            <pc:sldMk cId="0" sldId="257"/>
            <ac:spMk id="91" creationId="{00000000-0000-0000-0000-000000000000}"/>
          </ac:spMkLst>
        </pc:spChg>
        <pc:picChg chg="add mod">
          <ac:chgData name="Gilson Andrade Coelho" userId="789e7e06f66681a0" providerId="LiveId" clId="{A72D06F0-E3E3-7248-A035-DAEA5A8457EA}" dt="2025-07-28T17:59:58.689" v="2968" actId="1076"/>
          <ac:picMkLst>
            <pc:docMk/>
            <pc:sldMk cId="0" sldId="257"/>
            <ac:picMk id="2" creationId="{44BD9370-72A3-56FE-9802-C1E82D620558}"/>
          </ac:picMkLst>
        </pc:picChg>
      </pc:sldChg>
      <pc:sldChg chg="modSp mod">
        <pc:chgData name="Gilson Andrade Coelho" userId="789e7e06f66681a0" providerId="LiveId" clId="{A72D06F0-E3E3-7248-A035-DAEA5A8457EA}" dt="2025-07-26T13:07:51.627" v="463" actId="20577"/>
        <pc:sldMkLst>
          <pc:docMk/>
          <pc:sldMk cId="0" sldId="258"/>
        </pc:sldMkLst>
        <pc:spChg chg="mod">
          <ac:chgData name="Gilson Andrade Coelho" userId="789e7e06f66681a0" providerId="LiveId" clId="{A72D06F0-E3E3-7248-A035-DAEA5A8457EA}" dt="2025-07-26T13:07:51.627" v="463" actId="20577"/>
          <ac:spMkLst>
            <pc:docMk/>
            <pc:sldMk cId="0" sldId="258"/>
            <ac:spMk id="96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6T13:06:20.842" v="435"/>
          <ac:spMkLst>
            <pc:docMk/>
            <pc:sldMk cId="0" sldId="258"/>
            <ac:spMk id="97" creationId="{00000000-0000-0000-0000-000000000000}"/>
          </ac:spMkLst>
        </pc:spChg>
      </pc:sldChg>
      <pc:sldChg chg="modSp mod">
        <pc:chgData name="Gilson Andrade Coelho" userId="789e7e06f66681a0" providerId="LiveId" clId="{A72D06F0-E3E3-7248-A035-DAEA5A8457EA}" dt="2025-07-26T14:33:22.018" v="2139" actId="108"/>
        <pc:sldMkLst>
          <pc:docMk/>
          <pc:sldMk cId="0" sldId="259"/>
        </pc:sldMkLst>
        <pc:spChg chg="mod">
          <ac:chgData name="Gilson Andrade Coelho" userId="789e7e06f66681a0" providerId="LiveId" clId="{A72D06F0-E3E3-7248-A035-DAEA5A8457EA}" dt="2025-07-26T13:07:58.627" v="466" actId="27636"/>
          <ac:spMkLst>
            <pc:docMk/>
            <pc:sldMk cId="0" sldId="259"/>
            <ac:spMk id="102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6T14:33:22.018" v="2139" actId="108"/>
          <ac:spMkLst>
            <pc:docMk/>
            <pc:sldMk cId="0" sldId="259"/>
            <ac:spMk id="103" creationId="{00000000-0000-0000-0000-000000000000}"/>
          </ac:spMkLst>
        </pc:spChg>
      </pc:sldChg>
      <pc:sldChg chg="modSp mod">
        <pc:chgData name="Gilson Andrade Coelho" userId="789e7e06f66681a0" providerId="LiveId" clId="{A72D06F0-E3E3-7248-A035-DAEA5A8457EA}" dt="2025-07-26T13:26:33.273" v="814" actId="20577"/>
        <pc:sldMkLst>
          <pc:docMk/>
          <pc:sldMk cId="0" sldId="260"/>
        </pc:sldMkLst>
        <pc:spChg chg="mod">
          <ac:chgData name="Gilson Andrade Coelho" userId="789e7e06f66681a0" providerId="LiveId" clId="{A72D06F0-E3E3-7248-A035-DAEA5A8457EA}" dt="2025-07-26T13:17:37.740" v="510" actId="20577"/>
          <ac:spMkLst>
            <pc:docMk/>
            <pc:sldMk cId="0" sldId="260"/>
            <ac:spMk id="108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6T13:26:33.273" v="814" actId="20577"/>
          <ac:spMkLst>
            <pc:docMk/>
            <pc:sldMk cId="0" sldId="260"/>
            <ac:spMk id="109" creationId="{00000000-0000-0000-0000-000000000000}"/>
          </ac:spMkLst>
        </pc:spChg>
      </pc:sldChg>
      <pc:sldChg chg="addSp modSp mod">
        <pc:chgData name="Gilson Andrade Coelho" userId="789e7e06f66681a0" providerId="LiveId" clId="{A72D06F0-E3E3-7248-A035-DAEA5A8457EA}" dt="2025-07-26T13:47:02.771" v="1157" actId="12788"/>
        <pc:sldMkLst>
          <pc:docMk/>
          <pc:sldMk cId="0" sldId="261"/>
        </pc:sldMkLst>
        <pc:spChg chg="add mod">
          <ac:chgData name="Gilson Andrade Coelho" userId="789e7e06f66681a0" providerId="LiveId" clId="{A72D06F0-E3E3-7248-A035-DAEA5A8457EA}" dt="2025-07-26T13:46:15.388" v="1141" actId="1038"/>
          <ac:spMkLst>
            <pc:docMk/>
            <pc:sldMk cId="0" sldId="261"/>
            <ac:spMk id="11" creationId="{9B0A67A5-7B22-D2FB-41B7-9E2F95F87E73}"/>
          </ac:spMkLst>
        </pc:spChg>
        <pc:spChg chg="mod">
          <ac:chgData name="Gilson Andrade Coelho" userId="789e7e06f66681a0" providerId="LiveId" clId="{A72D06F0-E3E3-7248-A035-DAEA5A8457EA}" dt="2025-07-26T13:26:45.132" v="843" actId="20577"/>
          <ac:spMkLst>
            <pc:docMk/>
            <pc:sldMk cId="0" sldId="261"/>
            <ac:spMk id="114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6T13:45:40.952" v="1094" actId="14100"/>
          <ac:spMkLst>
            <pc:docMk/>
            <pc:sldMk cId="0" sldId="261"/>
            <ac:spMk id="115" creationId="{00000000-0000-0000-0000-000000000000}"/>
          </ac:spMkLst>
        </pc:spChg>
        <pc:picChg chg="add mod">
          <ac:chgData name="Gilson Andrade Coelho" userId="789e7e06f66681a0" providerId="LiveId" clId="{A72D06F0-E3E3-7248-A035-DAEA5A8457EA}" dt="2025-07-26T13:46:15.388" v="1141" actId="1038"/>
          <ac:picMkLst>
            <pc:docMk/>
            <pc:sldMk cId="0" sldId="261"/>
            <ac:picMk id="3" creationId="{9D5F2CFF-F27A-8DE2-D9C7-46B3E6523074}"/>
          </ac:picMkLst>
        </pc:picChg>
        <pc:picChg chg="add mod">
          <ac:chgData name="Gilson Andrade Coelho" userId="789e7e06f66681a0" providerId="LiveId" clId="{A72D06F0-E3E3-7248-A035-DAEA5A8457EA}" dt="2025-07-26T13:47:02.771" v="1157" actId="12788"/>
          <ac:picMkLst>
            <pc:docMk/>
            <pc:sldMk cId="0" sldId="261"/>
            <ac:picMk id="5" creationId="{E690A850-E87B-1789-A638-DD797921D7A4}"/>
          </ac:picMkLst>
        </pc:picChg>
        <pc:picChg chg="add mod">
          <ac:chgData name="Gilson Andrade Coelho" userId="789e7e06f66681a0" providerId="LiveId" clId="{A72D06F0-E3E3-7248-A035-DAEA5A8457EA}" dt="2025-07-26T13:47:02.771" v="1157" actId="12788"/>
          <ac:picMkLst>
            <pc:docMk/>
            <pc:sldMk cId="0" sldId="261"/>
            <ac:picMk id="7" creationId="{AAA8272D-4359-1522-6595-3E3B4A0BA3CF}"/>
          </ac:picMkLst>
        </pc:picChg>
        <pc:picChg chg="add mod">
          <ac:chgData name="Gilson Andrade Coelho" userId="789e7e06f66681a0" providerId="LiveId" clId="{A72D06F0-E3E3-7248-A035-DAEA5A8457EA}" dt="2025-07-26T13:46:43.232" v="1156" actId="1038"/>
          <ac:picMkLst>
            <pc:docMk/>
            <pc:sldMk cId="0" sldId="261"/>
            <ac:picMk id="9" creationId="{B4C3EB39-34C5-2FD7-EE6A-FB74D3E82EBF}"/>
          </ac:picMkLst>
        </pc:picChg>
      </pc:sldChg>
      <pc:sldChg chg="addSp delSp modSp add del mod modAnim">
        <pc:chgData name="Gilson Andrade Coelho" userId="789e7e06f66681a0" providerId="LiveId" clId="{A72D06F0-E3E3-7248-A035-DAEA5A8457EA}" dt="2025-07-26T18:34:47.252" v="2593" actId="1076"/>
        <pc:sldMkLst>
          <pc:docMk/>
          <pc:sldMk cId="0" sldId="262"/>
        </pc:sldMkLst>
        <pc:spChg chg="add mod">
          <ac:chgData name="Gilson Andrade Coelho" userId="789e7e06f66681a0" providerId="LiveId" clId="{A72D06F0-E3E3-7248-A035-DAEA5A8457EA}" dt="2025-07-26T18:34:26.313" v="2589" actId="20577"/>
          <ac:spMkLst>
            <pc:docMk/>
            <pc:sldMk cId="0" sldId="262"/>
            <ac:spMk id="27" creationId="{C2CE7D22-FD0E-03B6-C151-E5CE16F70D5D}"/>
          </ac:spMkLst>
        </pc:spChg>
        <pc:spChg chg="add mod">
          <ac:chgData name="Gilson Andrade Coelho" userId="789e7e06f66681a0" providerId="LiveId" clId="{A72D06F0-E3E3-7248-A035-DAEA5A8457EA}" dt="2025-07-26T17:24:10.685" v="2388"/>
          <ac:spMkLst>
            <pc:docMk/>
            <pc:sldMk cId="0" sldId="262"/>
            <ac:spMk id="28" creationId="{3AF9053E-D23A-A939-1A6A-51C0F048EBC0}"/>
          </ac:spMkLst>
        </pc:spChg>
        <pc:spChg chg="add mod">
          <ac:chgData name="Gilson Andrade Coelho" userId="789e7e06f66681a0" providerId="LiveId" clId="{A72D06F0-E3E3-7248-A035-DAEA5A8457EA}" dt="2025-07-26T18:34:47.252" v="2593" actId="1076"/>
          <ac:spMkLst>
            <pc:docMk/>
            <pc:sldMk cId="0" sldId="262"/>
            <ac:spMk id="33" creationId="{6C2A5797-C3AA-6F62-8774-352EEC8D5E4B}"/>
          </ac:spMkLst>
        </pc:spChg>
        <pc:spChg chg="add mod">
          <ac:chgData name="Gilson Andrade Coelho" userId="789e7e06f66681a0" providerId="LiveId" clId="{A72D06F0-E3E3-7248-A035-DAEA5A8457EA}" dt="2025-07-26T18:34:38.534" v="2591" actId="1076"/>
          <ac:spMkLst>
            <pc:docMk/>
            <pc:sldMk cId="0" sldId="262"/>
            <ac:spMk id="34" creationId="{0D49C7F0-4378-A43F-51ED-3A6990C5009E}"/>
          </ac:spMkLst>
        </pc:spChg>
        <pc:spChg chg="mod">
          <ac:chgData name="Gilson Andrade Coelho" userId="789e7e06f66681a0" providerId="LiveId" clId="{A72D06F0-E3E3-7248-A035-DAEA5A8457EA}" dt="2025-07-26T13:27:42.917" v="887" actId="20577"/>
          <ac:spMkLst>
            <pc:docMk/>
            <pc:sldMk cId="0" sldId="262"/>
            <ac:spMk id="120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6T16:56:32.261" v="2196" actId="14100"/>
          <ac:spMkLst>
            <pc:docMk/>
            <pc:sldMk cId="0" sldId="262"/>
            <ac:spMk id="121" creationId="{00000000-0000-0000-0000-000000000000}"/>
          </ac:spMkLst>
        </pc:spChg>
        <pc:picChg chg="add mod">
          <ac:chgData name="Gilson Andrade Coelho" userId="789e7e06f66681a0" providerId="LiveId" clId="{A72D06F0-E3E3-7248-A035-DAEA5A8457EA}" dt="2025-07-26T17:10:42.948" v="2327" actId="1038"/>
          <ac:picMkLst>
            <pc:docMk/>
            <pc:sldMk cId="0" sldId="262"/>
            <ac:picMk id="15" creationId="{CCD13B71-34DD-B589-8227-F162B6D1C820}"/>
          </ac:picMkLst>
        </pc:picChg>
        <pc:picChg chg="add mod">
          <ac:chgData name="Gilson Andrade Coelho" userId="789e7e06f66681a0" providerId="LiveId" clId="{A72D06F0-E3E3-7248-A035-DAEA5A8457EA}" dt="2025-07-26T17:10:42.948" v="2327" actId="1038"/>
          <ac:picMkLst>
            <pc:docMk/>
            <pc:sldMk cId="0" sldId="262"/>
            <ac:picMk id="17" creationId="{AA6B5BD2-B296-8FF7-FB9D-46F24C25AECF}"/>
          </ac:picMkLst>
        </pc:picChg>
        <pc:picChg chg="add mod">
          <ac:chgData name="Gilson Andrade Coelho" userId="789e7e06f66681a0" providerId="LiveId" clId="{A72D06F0-E3E3-7248-A035-DAEA5A8457EA}" dt="2025-07-26T17:10:42.948" v="2327" actId="1038"/>
          <ac:picMkLst>
            <pc:docMk/>
            <pc:sldMk cId="0" sldId="262"/>
            <ac:picMk id="19" creationId="{4E36C14A-D96F-7D60-A019-6F2DB71314AB}"/>
          </ac:picMkLst>
        </pc:picChg>
        <pc:picChg chg="add mod">
          <ac:chgData name="Gilson Andrade Coelho" userId="789e7e06f66681a0" providerId="LiveId" clId="{A72D06F0-E3E3-7248-A035-DAEA5A8457EA}" dt="2025-07-26T17:10:42.948" v="2327" actId="1038"/>
          <ac:picMkLst>
            <pc:docMk/>
            <pc:sldMk cId="0" sldId="262"/>
            <ac:picMk id="21" creationId="{F2D80AD5-5AC6-A826-793B-82058FCC4239}"/>
          </ac:picMkLst>
        </pc:picChg>
        <pc:picChg chg="add mod">
          <ac:chgData name="Gilson Andrade Coelho" userId="789e7e06f66681a0" providerId="LiveId" clId="{A72D06F0-E3E3-7248-A035-DAEA5A8457EA}" dt="2025-07-26T17:00:33.881" v="2227" actId="108"/>
          <ac:picMkLst>
            <pc:docMk/>
            <pc:sldMk cId="0" sldId="262"/>
            <ac:picMk id="23" creationId="{8F9A8317-4E30-6529-D41C-40AA25683A81}"/>
          </ac:picMkLst>
        </pc:picChg>
        <pc:picChg chg="add mod modCrop">
          <ac:chgData name="Gilson Andrade Coelho" userId="789e7e06f66681a0" providerId="LiveId" clId="{A72D06F0-E3E3-7248-A035-DAEA5A8457EA}" dt="2025-07-26T17:02:59.278" v="2256" actId="1076"/>
          <ac:picMkLst>
            <pc:docMk/>
            <pc:sldMk cId="0" sldId="262"/>
            <ac:picMk id="25" creationId="{52E18A44-B10F-63B9-3671-F6E71DB67984}"/>
          </ac:picMkLst>
        </pc:picChg>
        <pc:picChg chg="add mod">
          <ac:chgData name="Gilson Andrade Coelho" userId="789e7e06f66681a0" providerId="LiveId" clId="{A72D06F0-E3E3-7248-A035-DAEA5A8457EA}" dt="2025-07-26T18:34:34.498" v="2590" actId="1076"/>
          <ac:picMkLst>
            <pc:docMk/>
            <pc:sldMk cId="0" sldId="262"/>
            <ac:picMk id="31" creationId="{6EF62244-45D6-DFFA-D212-4B0B7DD6E58A}"/>
          </ac:picMkLst>
        </pc:picChg>
      </pc:sldChg>
      <pc:sldChg chg="modSp add del mod">
        <pc:chgData name="Gilson Andrade Coelho" userId="789e7e06f66681a0" providerId="LiveId" clId="{A72D06F0-E3E3-7248-A035-DAEA5A8457EA}" dt="2025-07-26T17:08:41.515" v="2300" actId="2696"/>
        <pc:sldMkLst>
          <pc:docMk/>
          <pc:sldMk cId="0" sldId="263"/>
        </pc:sldMkLst>
        <pc:spChg chg="mod">
          <ac:chgData name="Gilson Andrade Coelho" userId="789e7e06f66681a0" providerId="LiveId" clId="{A72D06F0-E3E3-7248-A035-DAEA5A8457EA}" dt="2025-07-26T13:29:52.185" v="921" actId="20577"/>
          <ac:spMkLst>
            <pc:docMk/>
            <pc:sldMk cId="0" sldId="263"/>
            <ac:spMk id="126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6T14:13:36.290" v="1657" actId="5793"/>
          <ac:spMkLst>
            <pc:docMk/>
            <pc:sldMk cId="0" sldId="263"/>
            <ac:spMk id="127" creationId="{00000000-0000-0000-0000-000000000000}"/>
          </ac:spMkLst>
        </pc:spChg>
      </pc:sldChg>
      <pc:sldChg chg="modSp add del mod">
        <pc:chgData name="Gilson Andrade Coelho" userId="789e7e06f66681a0" providerId="LiveId" clId="{A72D06F0-E3E3-7248-A035-DAEA5A8457EA}" dt="2025-07-26T17:08:41.507" v="2299" actId="2696"/>
        <pc:sldMkLst>
          <pc:docMk/>
          <pc:sldMk cId="0" sldId="264"/>
        </pc:sldMkLst>
        <pc:spChg chg="mod">
          <ac:chgData name="Gilson Andrade Coelho" userId="789e7e06f66681a0" providerId="LiveId" clId="{A72D06F0-E3E3-7248-A035-DAEA5A8457EA}" dt="2025-07-26T14:11:48.072" v="1643" actId="6549"/>
          <ac:spMkLst>
            <pc:docMk/>
            <pc:sldMk cId="0" sldId="264"/>
            <ac:spMk id="132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6T14:18:57.435" v="1737" actId="20577"/>
          <ac:spMkLst>
            <pc:docMk/>
            <pc:sldMk cId="0" sldId="264"/>
            <ac:spMk id="133" creationId="{00000000-0000-0000-0000-000000000000}"/>
          </ac:spMkLst>
        </pc:spChg>
      </pc:sldChg>
      <pc:sldChg chg="modSp add del mod">
        <pc:chgData name="Gilson Andrade Coelho" userId="789e7e06f66681a0" providerId="LiveId" clId="{A72D06F0-E3E3-7248-A035-DAEA5A8457EA}" dt="2025-07-26T17:08:41.499" v="2298" actId="2696"/>
        <pc:sldMkLst>
          <pc:docMk/>
          <pc:sldMk cId="0" sldId="265"/>
        </pc:sldMkLst>
        <pc:spChg chg="mod">
          <ac:chgData name="Gilson Andrade Coelho" userId="789e7e06f66681a0" providerId="LiveId" clId="{A72D06F0-E3E3-7248-A035-DAEA5A8457EA}" dt="2025-07-26T14:28:46.977" v="2123" actId="20577"/>
          <ac:spMkLst>
            <pc:docMk/>
            <pc:sldMk cId="0" sldId="265"/>
            <ac:spMk id="138" creationId="{00000000-0000-0000-0000-000000000000}"/>
          </ac:spMkLst>
        </pc:spChg>
        <pc:spChg chg="mod">
          <ac:chgData name="Gilson Andrade Coelho" userId="789e7e06f66681a0" providerId="LiveId" clId="{A72D06F0-E3E3-7248-A035-DAEA5A8457EA}" dt="2025-07-26T14:28:34.875" v="2103" actId="6549"/>
          <ac:spMkLst>
            <pc:docMk/>
            <pc:sldMk cId="0" sldId="265"/>
            <ac:spMk id="139" creationId="{00000000-0000-0000-0000-000000000000}"/>
          </ac:spMkLst>
        </pc:spChg>
      </pc:sldChg>
      <pc:sldChg chg="addSp delSp modSp add del mod">
        <pc:chgData name="Gilson Andrade Coelho" userId="789e7e06f66681a0" providerId="LiveId" clId="{A72D06F0-E3E3-7248-A035-DAEA5A8457EA}" dt="2025-07-26T20:08:22.106" v="2956" actId="1038"/>
        <pc:sldMkLst>
          <pc:docMk/>
          <pc:sldMk cId="0" sldId="266"/>
        </pc:sldMkLst>
        <pc:spChg chg="mod">
          <ac:chgData name="Gilson Andrade Coelho" userId="789e7e06f66681a0" providerId="LiveId" clId="{A72D06F0-E3E3-7248-A035-DAEA5A8457EA}" dt="2025-07-26T14:31:07.220" v="2132" actId="1076"/>
          <ac:spMkLst>
            <pc:docMk/>
            <pc:sldMk cId="0" sldId="266"/>
            <ac:spMk id="2" creationId="{58B8A3BB-1A1B-AAFC-5937-F10FCDFEDA9F}"/>
          </ac:spMkLst>
        </pc:spChg>
        <pc:spChg chg="add mod">
          <ac:chgData name="Gilson Andrade Coelho" userId="789e7e06f66681a0" providerId="LiveId" clId="{A72D06F0-E3E3-7248-A035-DAEA5A8457EA}" dt="2025-07-26T20:08:17.198" v="2954" actId="555"/>
          <ac:spMkLst>
            <pc:docMk/>
            <pc:sldMk cId="0" sldId="266"/>
            <ac:spMk id="3" creationId="{3694EC6A-403E-8CDA-68E4-69E78A62D824}"/>
          </ac:spMkLst>
        </pc:spChg>
        <pc:spChg chg="add mod">
          <ac:chgData name="Gilson Andrade Coelho" userId="789e7e06f66681a0" providerId="LiveId" clId="{A72D06F0-E3E3-7248-A035-DAEA5A8457EA}" dt="2025-07-26T20:08:17.198" v="2954" actId="555"/>
          <ac:spMkLst>
            <pc:docMk/>
            <pc:sldMk cId="0" sldId="266"/>
            <ac:spMk id="4" creationId="{C9243DF2-0563-E10B-FB46-1679EED9C0D6}"/>
          </ac:spMkLst>
        </pc:spChg>
        <pc:cxnChg chg="add mod">
          <ac:chgData name="Gilson Andrade Coelho" userId="789e7e06f66681a0" providerId="LiveId" clId="{A72D06F0-E3E3-7248-A035-DAEA5A8457EA}" dt="2025-07-26T20:08:22.106" v="2956" actId="1038"/>
          <ac:cxnSpMkLst>
            <pc:docMk/>
            <pc:sldMk cId="0" sldId="266"/>
            <ac:cxnSpMk id="7" creationId="{DFA46AE7-F812-EDA9-CD4F-288DC010AC85}"/>
          </ac:cxnSpMkLst>
        </pc:cxnChg>
      </pc:sldChg>
      <pc:sldChg chg="addSp delSp modSp add del mod">
        <pc:chgData name="Gilson Andrade Coelho" userId="789e7e06f66681a0" providerId="LiveId" clId="{A72D06F0-E3E3-7248-A035-DAEA5A8457EA}" dt="2025-07-26T17:08:41.522" v="2301" actId="2696"/>
        <pc:sldMkLst>
          <pc:docMk/>
          <pc:sldMk cId="1651666619" sldId="267"/>
        </pc:sldMkLst>
        <pc:spChg chg="mod">
          <ac:chgData name="Gilson Andrade Coelho" userId="789e7e06f66681a0" providerId="LiveId" clId="{A72D06F0-E3E3-7248-A035-DAEA5A8457EA}" dt="2025-07-26T14:24:19.257" v="2068" actId="6549"/>
          <ac:spMkLst>
            <pc:docMk/>
            <pc:sldMk cId="1651666619" sldId="267"/>
            <ac:spMk id="121" creationId="{54487F50-7780-51E0-AFBB-F19ABC504FFC}"/>
          </ac:spMkLst>
        </pc:spChg>
        <pc:picChg chg="add mod">
          <ac:chgData name="Gilson Andrade Coelho" userId="789e7e06f66681a0" providerId="LiveId" clId="{A72D06F0-E3E3-7248-A035-DAEA5A8457EA}" dt="2025-07-26T14:23:14.713" v="1856" actId="1076"/>
          <ac:picMkLst>
            <pc:docMk/>
            <pc:sldMk cId="1651666619" sldId="267"/>
            <ac:picMk id="3" creationId="{369BCF4C-D6A0-4B55-02EF-350CE67B5DCE}"/>
          </ac:picMkLst>
        </pc:picChg>
        <pc:picChg chg="add mod">
          <ac:chgData name="Gilson Andrade Coelho" userId="789e7e06f66681a0" providerId="LiveId" clId="{A72D06F0-E3E3-7248-A035-DAEA5A8457EA}" dt="2025-07-26T14:24:26.539" v="2069" actId="1076"/>
          <ac:picMkLst>
            <pc:docMk/>
            <pc:sldMk cId="1651666619" sldId="267"/>
            <ac:picMk id="5" creationId="{25E337E4-8FC0-E2F9-A07A-198496E431AF}"/>
          </ac:picMkLst>
        </pc:picChg>
      </pc:sldChg>
      <pc:sldChg chg="addSp delSp modSp add del mod">
        <pc:chgData name="Gilson Andrade Coelho" userId="789e7e06f66681a0" providerId="LiveId" clId="{A72D06F0-E3E3-7248-A035-DAEA5A8457EA}" dt="2025-07-26T17:08:54.579" v="2311" actId="2696"/>
        <pc:sldMkLst>
          <pc:docMk/>
          <pc:sldMk cId="489466540" sldId="268"/>
        </pc:sldMkLst>
      </pc:sldChg>
      <pc:sldChg chg="addSp delSp modSp new del mod">
        <pc:chgData name="Gilson Andrade Coelho" userId="789e7e06f66681a0" providerId="LiveId" clId="{A72D06F0-E3E3-7248-A035-DAEA5A8457EA}" dt="2025-07-26T17:10:19.476" v="2315" actId="27022"/>
        <pc:sldMkLst>
          <pc:docMk/>
          <pc:sldMk cId="1542021294" sldId="268"/>
        </pc:sldMkLst>
      </pc:sldChg>
      <pc:sldChg chg="addSp delSp modSp new del mod">
        <pc:chgData name="Gilson Andrade Coelho" userId="789e7e06f66681a0" providerId="LiveId" clId="{A72D06F0-E3E3-7248-A035-DAEA5A8457EA}" dt="2025-07-26T17:09:36.100" v="2313" actId="27022"/>
        <pc:sldMkLst>
          <pc:docMk/>
          <pc:sldMk cId="2385449558" sldId="268"/>
        </pc:sldMkLst>
      </pc:sldChg>
      <pc:sldChg chg="addSp delSp modSp add del mod">
        <pc:chgData name="Gilson Andrade Coelho" userId="789e7e06f66681a0" providerId="LiveId" clId="{A72D06F0-E3E3-7248-A035-DAEA5A8457EA}" dt="2025-07-26T17:16:05.671" v="2360" actId="2890"/>
        <pc:sldMkLst>
          <pc:docMk/>
          <pc:sldMk cId="2385661591" sldId="268"/>
        </pc:sldMkLst>
      </pc:sldChg>
      <pc:sldChg chg="addSp delSp modSp add mod">
        <pc:chgData name="Gilson Andrade Coelho" userId="789e7e06f66681a0" providerId="LiveId" clId="{A72D06F0-E3E3-7248-A035-DAEA5A8457EA}" dt="2025-07-26T17:24:22.873" v="2391"/>
        <pc:sldMkLst>
          <pc:docMk/>
          <pc:sldMk cId="2474493636" sldId="268"/>
        </pc:sldMkLst>
        <pc:spChg chg="add mod">
          <ac:chgData name="Gilson Andrade Coelho" userId="789e7e06f66681a0" providerId="LiveId" clId="{A72D06F0-E3E3-7248-A035-DAEA5A8457EA}" dt="2025-07-26T17:19:32.656" v="2374" actId="208"/>
          <ac:spMkLst>
            <pc:docMk/>
            <pc:sldMk cId="2474493636" sldId="268"/>
            <ac:spMk id="4" creationId="{9E97238F-AFD5-9881-9492-0AA9E44F7005}"/>
          </ac:spMkLst>
        </pc:spChg>
        <pc:picChg chg="add mod">
          <ac:chgData name="Gilson Andrade Coelho" userId="789e7e06f66681a0" providerId="LiveId" clId="{A72D06F0-E3E3-7248-A035-DAEA5A8457EA}" dt="2025-07-26T17:24:22.873" v="2391"/>
          <ac:picMkLst>
            <pc:docMk/>
            <pc:sldMk cId="2474493636" sldId="268"/>
            <ac:picMk id="5" creationId="{C5136B41-6E4F-7FA2-09EC-B254BDBBE66E}"/>
          </ac:picMkLst>
        </pc:picChg>
      </pc:sldChg>
      <pc:sldChg chg="addSp delSp modSp new del mod">
        <pc:chgData name="Gilson Andrade Coelho" userId="789e7e06f66681a0" providerId="LiveId" clId="{A72D06F0-E3E3-7248-A035-DAEA5A8457EA}" dt="2025-07-26T17:15:56.469" v="2355" actId="27022"/>
        <pc:sldMkLst>
          <pc:docMk/>
          <pc:sldMk cId="2389414274" sldId="269"/>
        </pc:sldMkLst>
      </pc:sldChg>
      <pc:sldChg chg="addSp delSp modSp new del mod">
        <pc:chgData name="Gilson Andrade Coelho" userId="789e7e06f66681a0" providerId="LiveId" clId="{A72D06F0-E3E3-7248-A035-DAEA5A8457EA}" dt="2025-07-26T17:15:19.792" v="2353" actId="27022"/>
        <pc:sldMkLst>
          <pc:docMk/>
          <pc:sldMk cId="3395816734" sldId="269"/>
        </pc:sldMkLst>
      </pc:sldChg>
      <pc:sldChg chg="addSp delSp modSp add mod">
        <pc:chgData name="Gilson Andrade Coelho" userId="789e7e06f66681a0" providerId="LiveId" clId="{A72D06F0-E3E3-7248-A035-DAEA5A8457EA}" dt="2025-07-26T20:03:36.762" v="2894" actId="404"/>
        <pc:sldMkLst>
          <pc:docMk/>
          <pc:sldMk cId="3849440641" sldId="269"/>
        </pc:sldMkLst>
        <pc:spChg chg="add mod">
          <ac:chgData name="Gilson Andrade Coelho" userId="789e7e06f66681a0" providerId="LiveId" clId="{A72D06F0-E3E3-7248-A035-DAEA5A8457EA}" dt="2025-07-26T20:02:15.207" v="2883" actId="1076"/>
          <ac:spMkLst>
            <pc:docMk/>
            <pc:sldMk cId="3849440641" sldId="269"/>
            <ac:spMk id="12" creationId="{40585C23-0F55-5FB6-F6DC-5C6E19B7F724}"/>
          </ac:spMkLst>
        </pc:spChg>
        <pc:spChg chg="add mod">
          <ac:chgData name="Gilson Andrade Coelho" userId="789e7e06f66681a0" providerId="LiveId" clId="{A72D06F0-E3E3-7248-A035-DAEA5A8457EA}" dt="2025-07-26T20:03:36.762" v="2894" actId="404"/>
          <ac:spMkLst>
            <pc:docMk/>
            <pc:sldMk cId="3849440641" sldId="269"/>
            <ac:spMk id="29" creationId="{B2239CA0-0FEF-9307-DED7-5A4D8EB66358}"/>
          </ac:spMkLst>
        </pc:spChg>
        <pc:picChg chg="add mod">
          <ac:chgData name="Gilson Andrade Coelho" userId="789e7e06f66681a0" providerId="LiveId" clId="{A72D06F0-E3E3-7248-A035-DAEA5A8457EA}" dt="2025-07-26T20:00:25.659" v="2866" actId="1035"/>
          <ac:picMkLst>
            <pc:docMk/>
            <pc:sldMk cId="3849440641" sldId="269"/>
            <ac:picMk id="2" creationId="{AF7BBE47-ABDD-A1FA-0C8E-6BEBCDD48D20}"/>
          </ac:picMkLst>
        </pc:picChg>
        <pc:picChg chg="add mod">
          <ac:chgData name="Gilson Andrade Coelho" userId="789e7e06f66681a0" providerId="LiveId" clId="{A72D06F0-E3E3-7248-A035-DAEA5A8457EA}" dt="2025-07-26T20:00:25.659" v="2866" actId="1035"/>
          <ac:picMkLst>
            <pc:docMk/>
            <pc:sldMk cId="3849440641" sldId="269"/>
            <ac:picMk id="4" creationId="{6533B46C-B832-3C3F-36AF-687E39C030E3}"/>
          </ac:picMkLst>
        </pc:picChg>
        <pc:picChg chg="add mod">
          <ac:chgData name="Gilson Andrade Coelho" userId="789e7e06f66681a0" providerId="LiveId" clId="{A72D06F0-E3E3-7248-A035-DAEA5A8457EA}" dt="2025-07-26T20:00:25.659" v="2866" actId="1035"/>
          <ac:picMkLst>
            <pc:docMk/>
            <pc:sldMk cId="3849440641" sldId="269"/>
            <ac:picMk id="5" creationId="{6AA3F3F0-4184-83FB-56EB-24A1775AF1E6}"/>
          </ac:picMkLst>
        </pc:picChg>
        <pc:picChg chg="add mod">
          <ac:chgData name="Gilson Andrade Coelho" userId="789e7e06f66681a0" providerId="LiveId" clId="{A72D06F0-E3E3-7248-A035-DAEA5A8457EA}" dt="2025-07-26T20:00:25.659" v="2866" actId="1035"/>
          <ac:picMkLst>
            <pc:docMk/>
            <pc:sldMk cId="3849440641" sldId="269"/>
            <ac:picMk id="6" creationId="{D45ADE26-9EFC-3187-4D29-120E114EF605}"/>
          </ac:picMkLst>
        </pc:picChg>
        <pc:picChg chg="add mod">
          <ac:chgData name="Gilson Andrade Coelho" userId="789e7e06f66681a0" providerId="LiveId" clId="{A72D06F0-E3E3-7248-A035-DAEA5A8457EA}" dt="2025-07-26T20:00:25.659" v="2866" actId="1035"/>
          <ac:picMkLst>
            <pc:docMk/>
            <pc:sldMk cId="3849440641" sldId="269"/>
            <ac:picMk id="7" creationId="{6DF9BFBA-320E-D080-F0EB-97D4310F9FC4}"/>
          </ac:picMkLst>
        </pc:picChg>
        <pc:picChg chg="add mod">
          <ac:chgData name="Gilson Andrade Coelho" userId="789e7e06f66681a0" providerId="LiveId" clId="{A72D06F0-E3E3-7248-A035-DAEA5A8457EA}" dt="2025-07-26T20:00:25.659" v="2866" actId="1035"/>
          <ac:picMkLst>
            <pc:docMk/>
            <pc:sldMk cId="3849440641" sldId="269"/>
            <ac:picMk id="8" creationId="{565F186E-53A0-30D3-FBA7-1C5F3BF9C73E}"/>
          </ac:picMkLst>
        </pc:picChg>
      </pc:sldChg>
      <pc:sldChg chg="addSp delSp modSp new add del mod">
        <pc:chgData name="Gilson Andrade Coelho" userId="789e7e06f66681a0" providerId="LiveId" clId="{A72D06F0-E3E3-7248-A035-DAEA5A8457EA}" dt="2025-07-26T17:08:46.021" v="2308" actId="27022"/>
        <pc:sldMkLst>
          <pc:docMk/>
          <pc:sldMk cId="3929491774" sldId="269"/>
        </pc:sldMkLst>
      </pc:sldChg>
      <pc:sldChg chg="addSp delSp modSp new add del mod">
        <pc:chgData name="Gilson Andrade Coelho" userId="789e7e06f66681a0" providerId="LiveId" clId="{A72D06F0-E3E3-7248-A035-DAEA5A8457EA}" dt="2025-07-26T17:08:45.353" v="2307" actId="27022"/>
        <pc:sldMkLst>
          <pc:docMk/>
          <pc:sldMk cId="661244948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8508B823-B484-D074-5092-CE559C4E4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55F73392-044E-D8DD-3163-2CDD8807F7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10446A57-50DD-5789-6333-CDE0B810CF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3413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B473C1D7-89F3-65FC-051F-C6A37D476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FF193A73-457A-2892-E695-D1E8B283E9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26B31E84-A4E8-40C8-2800-79483692D7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361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D19DF646-99C3-459B-9203-E908AC9A0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F814B868-6A82-67CE-DEA1-378CB57323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5A2544D2-68BF-78FE-2D9C-DEBE93A7DA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5637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9" Type="http://schemas.openxmlformats.org/officeDocument/2006/relationships/hyperlink" Target="https://www.cnnbrasil.com.br/tudo-sobre/acordo-de-paris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11" Type="http://schemas.openxmlformats.org/officeDocument/2006/relationships/image" Target="../media/image26.svg"/><Relationship Id="rId5" Type="http://schemas.openxmlformats.org/officeDocument/2006/relationships/image" Target="../media/image21.jpeg"/><Relationship Id="rId10" Type="http://schemas.openxmlformats.org/officeDocument/2006/relationships/image" Target="../media/image25.png"/><Relationship Id="rId4" Type="http://schemas.openxmlformats.org/officeDocument/2006/relationships/image" Target="../media/image20.jpeg"/><Relationship Id="rId9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72851" y="1648800"/>
            <a:ext cx="8658176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REFLORESTAMENTO UTILIZANDO TECNOLOGIA DE ECO FOGUETE E MONITORAMENTO COM DRONES ESPECIAIS</a:t>
            </a:r>
            <a:endParaRPr lang="pt-BR" sz="30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272851" y="3447850"/>
            <a:ext cx="8658176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Renan Aversari  ; Gilson Coelho ; Leandro Cruz ; Caetano Souza 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272851" y="3909550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Soluster – Aversari -  LC Ambiental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4521556" cy="2575472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dirty="0"/>
              <a:t>O objetivo é oferecer uma plataforma completa, desde a dispersão automatizada de sementes à análise de impacto, com foco na viabilidade econômica, reduzindo drasticamente os custos operacionais.</a:t>
            </a:r>
          </a:p>
        </p:txBody>
      </p:sp>
      <p:pic>
        <p:nvPicPr>
          <p:cNvPr id="2" name="Picture 6" descr="Hope for the climate's future? Reforestation examples around the world -  Climate Transform">
            <a:extLst>
              <a:ext uri="{FF2B5EF4-FFF2-40B4-BE49-F238E27FC236}">
                <a16:creationId xmlns:a16="http://schemas.microsoft.com/office/drawing/2014/main" id="{44BD9370-72A3-56FE-9802-C1E82D620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80" b="-2"/>
          <a:stretch>
            <a:fillRect/>
          </a:stretch>
        </p:blipFill>
        <p:spPr bwMode="auto">
          <a:xfrm>
            <a:off x="4833256" y="999431"/>
            <a:ext cx="3965432" cy="31806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C496CD05-B362-9159-BD27-2D64318FB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3D8D12D8-E455-1A9C-86DA-2A98A72695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</a:t>
            </a:r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F7BBE47-ABDD-A1FA-0C8E-6BEBCDD48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25" y="784654"/>
            <a:ext cx="2857882" cy="172104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533B46C-B832-3C3F-36AF-687E39C03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387" y="784654"/>
            <a:ext cx="2858400" cy="172135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AA3F3F0-4184-83FB-56EB-24A1775AF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8052" y="784654"/>
            <a:ext cx="2862000" cy="172037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45ADE26-9EFC-3187-4D29-120E114EF6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825" y="2505699"/>
            <a:ext cx="2857475" cy="17208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DF9BFBA-320E-D080-F0EB-97D4310F9F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6387" y="2505699"/>
            <a:ext cx="2857475" cy="17208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65F186E-53A0-30D3-FBA7-1C5F3BF9C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052" y="2505699"/>
            <a:ext cx="2857475" cy="17208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0585C23-0F55-5FB6-F6DC-5C6E19B7F724}"/>
              </a:ext>
            </a:extLst>
          </p:cNvPr>
          <p:cNvSpPr txBox="1"/>
          <p:nvPr/>
        </p:nvSpPr>
        <p:spPr>
          <a:xfrm>
            <a:off x="490278" y="639852"/>
            <a:ext cx="45779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00" b="1" dirty="0"/>
              <a:t>FONTE:</a:t>
            </a:r>
            <a:r>
              <a:rPr lang="pt-BR" sz="800" dirty="0"/>
              <a:t> https://www.ibama.gov.br/component/legislacao/?view=legislacao&amp;legislacao=139171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2239CA0-0FEF-9307-DED7-5A4D8EB66358}"/>
              </a:ext>
            </a:extLst>
          </p:cNvPr>
          <p:cNvSpPr txBox="1"/>
          <p:nvPr/>
        </p:nvSpPr>
        <p:spPr>
          <a:xfrm>
            <a:off x="584825" y="4226649"/>
            <a:ext cx="81146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Kanit Light"/>
                <a:cs typeface="Kanit Light"/>
                <a:sym typeface="Kanit Light"/>
              </a:rPr>
              <a:t>O Brasil precisaria investir R$ 228 bilhões, em recursos públicos e privados, para cumprir a meta assumida no </a:t>
            </a:r>
            <a:r>
              <a:rPr lang="pt-BR" sz="1000" dirty="0">
                <a:latin typeface="Kanit Light"/>
                <a:cs typeface="Kanit Light"/>
                <a:sym typeface="Kanit Ligh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Acordo de Paris</a:t>
            </a:r>
            <a:r>
              <a:rPr lang="pt-BR" sz="1000" dirty="0">
                <a:latin typeface="Kanit Light"/>
                <a:cs typeface="Kanit Light"/>
                <a:sym typeface="Kanit Light"/>
              </a:rPr>
              <a:t> e recuperar 12 milhões de hectares de florestas até 2030.</a:t>
            </a:r>
          </a:p>
          <a:p>
            <a:r>
              <a:rPr lang="pt-BR" sz="800" dirty="0">
                <a:latin typeface="Kanit Light"/>
                <a:cs typeface="Kanit Light"/>
                <a:sym typeface="Kanit Light"/>
              </a:rPr>
              <a:t>Fonte: CNN</a:t>
            </a:r>
          </a:p>
        </p:txBody>
      </p:sp>
    </p:spTree>
    <p:extLst>
      <p:ext uri="{BB962C8B-B14F-4D97-AF65-F5344CB8AC3E}">
        <p14:creationId xmlns:p14="http://schemas.microsoft.com/office/powerpoint/2010/main" val="384944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O objetivo é oferecer uma plataforma completa, desde a dispersão automatizada de sementes à análise de impacto, com foco na viabilidade econômica, reduzindo drasticamente os custos operacionais.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A plataforma cria um ecossistema aberto, pronto para integrar parceiros e fomentar inovação colaborativa na restauração ambiental.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pt-BR" dirty="0"/>
              <a:t>Aversari, Soluster e LC Ambiental desenvolveram, em parceria, um sistema integrado de dispersão aérea de sementes e monitoramento ambiental, unindo tecnologia, operação e gestão em uma solução única.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Os resultados da pesquisa culminaram no desenvolvimento de uma tecnologia inédita para dispersão aérea de sementes com alto grau de automação, precisão e baixo impacto ambiental: o sistema Oásis.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A operação com foguetes promove rapidez, eficiência, acessibilidade, escalabilidade. Esta prática se traduz especialmente na diferença do custo final dos projetos de reflorestamento em relação a abordagens tradicionais desse mercado.</a:t>
            </a:r>
            <a:br>
              <a:rPr lang="pt-BR" dirty="0"/>
            </a:b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115" name="Google Shape;115;p18"/>
          <p:cNvSpPr txBox="1">
            <a:spLocks noGrp="1" noChangeAspect="1"/>
          </p:cNvSpPr>
          <p:nvPr>
            <p:ph type="body" idx="1"/>
          </p:nvPr>
        </p:nvSpPr>
        <p:spPr>
          <a:xfrm>
            <a:off x="311700" y="1039660"/>
            <a:ext cx="8520600" cy="3477759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</p:txBody>
      </p:sp>
      <p:pic>
        <p:nvPicPr>
          <p:cNvPr id="3" name="Imagem 2" descr="Imagem de desenho animado&#10;&#10;O conteúdo gerado por IA pode estar incorreto.">
            <a:extLst>
              <a:ext uri="{FF2B5EF4-FFF2-40B4-BE49-F238E27FC236}">
                <a16:creationId xmlns:a16="http://schemas.microsoft.com/office/drawing/2014/main" id="{9D5F2CFF-F27A-8DE2-D9C7-46B3E65230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60513" y="2527058"/>
            <a:ext cx="1155714" cy="1682584"/>
          </a:xfrm>
          <a:prstGeom prst="rect">
            <a:avLst/>
          </a:prstGeom>
        </p:spPr>
      </p:pic>
      <p:pic>
        <p:nvPicPr>
          <p:cNvPr id="5" name="Imagem 4" descr="Placa vermelha com letras brancas em fundo preto&#10;&#10;O conteúdo gerado por IA pode estar incorreto.">
            <a:extLst>
              <a:ext uri="{FF2B5EF4-FFF2-40B4-BE49-F238E27FC236}">
                <a16:creationId xmlns:a16="http://schemas.microsoft.com/office/drawing/2014/main" id="{E690A850-E87B-1789-A638-DD797921D7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3411" y="1077014"/>
            <a:ext cx="2203612" cy="981170"/>
          </a:xfrm>
          <a:prstGeom prst="rect">
            <a:avLst/>
          </a:prstGeom>
        </p:spPr>
      </p:pic>
      <p:pic>
        <p:nvPicPr>
          <p:cNvPr id="7" name="Imagem 6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AAA8272D-4359-1522-6595-3E3B4A0BA3C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534" y="3184424"/>
            <a:ext cx="2723367" cy="1126910"/>
          </a:xfrm>
          <a:prstGeom prst="rect">
            <a:avLst/>
          </a:prstGeom>
        </p:spPr>
      </p:pic>
      <p:pic>
        <p:nvPicPr>
          <p:cNvPr id="9" name="Imagem 8" descr="Ícone&#10;&#10;O conteúdo gerado por IA pode estar incorreto.">
            <a:extLst>
              <a:ext uri="{FF2B5EF4-FFF2-40B4-BE49-F238E27FC236}">
                <a16:creationId xmlns:a16="http://schemas.microsoft.com/office/drawing/2014/main" id="{B4C3EB39-34C5-2FD7-EE6A-FB74D3E82E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0695" y="1135029"/>
            <a:ext cx="2639861" cy="92315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B0A67A5-7B22-D2FB-41B7-9E2F95F87E73}"/>
              </a:ext>
            </a:extLst>
          </p:cNvPr>
          <p:cNvSpPr txBox="1"/>
          <p:nvPr/>
        </p:nvSpPr>
        <p:spPr>
          <a:xfrm>
            <a:off x="5178561" y="4209642"/>
            <a:ext cx="9196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UFPB</a:t>
            </a:r>
            <a:endParaRPr lang="pt-BR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464592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Taxa de germinação de 20%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1 Patente</a:t>
            </a:r>
            <a:endParaRPr lang="pt-BR" i="1" dirty="0"/>
          </a:p>
        </p:txBody>
      </p:sp>
      <p:pic>
        <p:nvPicPr>
          <p:cNvPr id="17" name="Imagem 16" descr="Folha verde em cima de terra&#10;&#10;O conteúdo gerado por IA pode estar incorreto.">
            <a:extLst>
              <a:ext uri="{FF2B5EF4-FFF2-40B4-BE49-F238E27FC236}">
                <a16:creationId xmlns:a16="http://schemas.microsoft.com/office/drawing/2014/main" id="{AA6B5BD2-B296-8FF7-FB9D-46F24C25A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755" y="1063008"/>
            <a:ext cx="1116000" cy="11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m 20" descr="Verdura verde na grama&#10;&#10;O conteúdo gerado por IA pode estar incorreto.">
            <a:extLst>
              <a:ext uri="{FF2B5EF4-FFF2-40B4-BE49-F238E27FC236}">
                <a16:creationId xmlns:a16="http://schemas.microsoft.com/office/drawing/2014/main" id="{F2D80AD5-5AC6-A826-793B-82058FCC4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437" y="1063008"/>
            <a:ext cx="1116000" cy="11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m 22" descr="Área de terra&#10;&#10;O conteúdo gerado por IA pode estar incorreto.">
            <a:extLst>
              <a:ext uri="{FF2B5EF4-FFF2-40B4-BE49-F238E27FC236}">
                <a16:creationId xmlns:a16="http://schemas.microsoft.com/office/drawing/2014/main" id="{8F9A8317-4E30-6529-D41C-40AA25683A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0" y="1495241"/>
            <a:ext cx="3407094" cy="2555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m 24" descr="Homem em pé na terra&#10;&#10;O conteúdo gerado por IA pode estar incorreto.">
            <a:extLst>
              <a:ext uri="{FF2B5EF4-FFF2-40B4-BE49-F238E27FC236}">
                <a16:creationId xmlns:a16="http://schemas.microsoft.com/office/drawing/2014/main" id="{52E18A44-B10F-63B9-3671-F6E71DB6798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870"/>
          <a:stretch>
            <a:fillRect/>
          </a:stretch>
        </p:blipFill>
        <p:spPr>
          <a:xfrm>
            <a:off x="4085896" y="2278641"/>
            <a:ext cx="3407094" cy="2721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C2CE7D22-FD0E-03B6-C151-E5CE16F70D5D}"/>
              </a:ext>
            </a:extLst>
          </p:cNvPr>
          <p:cNvSpPr txBox="1"/>
          <p:nvPr/>
        </p:nvSpPr>
        <p:spPr>
          <a:xfrm>
            <a:off x="630765" y="4364899"/>
            <a:ext cx="13463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0" rt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pt-BR" dirty="0">
                <a:latin typeface="Kanit Light"/>
                <a:cs typeface="Kanit Light"/>
                <a:sym typeface="Kanit Light"/>
              </a:rPr>
              <a:t>Índice Pluviométrico: </a:t>
            </a:r>
          </a:p>
        </p:txBody>
      </p:sp>
      <p:pic>
        <p:nvPicPr>
          <p:cNvPr id="15" name="Imagem 14" descr="Jardim com plantas verdes&#10;&#10;O conteúdo gerado por IA pode estar incorreto.">
            <a:extLst>
              <a:ext uri="{FF2B5EF4-FFF2-40B4-BE49-F238E27FC236}">
                <a16:creationId xmlns:a16="http://schemas.microsoft.com/office/drawing/2014/main" id="{CCD13B71-34DD-B589-8227-F162B6D1C8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148" y="1063008"/>
            <a:ext cx="1116000" cy="11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m 18" descr="Uma imagem contendo pequeno, comida, colina&#10;&#10;O conteúdo gerado por IA pode estar incorreto.">
            <a:extLst>
              <a:ext uri="{FF2B5EF4-FFF2-40B4-BE49-F238E27FC236}">
                <a16:creationId xmlns:a16="http://schemas.microsoft.com/office/drawing/2014/main" id="{4E36C14A-D96F-7D60-A019-6F2DB71314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2859" y="1066244"/>
            <a:ext cx="1116000" cy="111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Oval 27">
            <a:hlinkClick r:id="rId9" action="ppaction://hlinksldjump"/>
            <a:extLst>
              <a:ext uri="{FF2B5EF4-FFF2-40B4-BE49-F238E27FC236}">
                <a16:creationId xmlns:a16="http://schemas.microsoft.com/office/drawing/2014/main" id="{3AF9053E-D23A-A939-1A6A-51C0F048EBC0}"/>
              </a:ext>
            </a:extLst>
          </p:cNvPr>
          <p:cNvSpPr/>
          <p:nvPr/>
        </p:nvSpPr>
        <p:spPr>
          <a:xfrm>
            <a:off x="4572000" y="3029682"/>
            <a:ext cx="1033153" cy="103315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1" name="Gráfico 30" descr="Nuvem com Relâmpagos e Chuva com preenchimento sólido">
            <a:extLst>
              <a:ext uri="{FF2B5EF4-FFF2-40B4-BE49-F238E27FC236}">
                <a16:creationId xmlns:a16="http://schemas.microsoft.com/office/drawing/2014/main" id="{6EF62244-45D6-DFFA-D212-4B0B7DD6E5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40816" y="4044164"/>
            <a:ext cx="838400" cy="838400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6C2A5797-C3AA-6F62-8774-352EEC8D5E4B}"/>
              </a:ext>
            </a:extLst>
          </p:cNvPr>
          <p:cNvSpPr txBox="1"/>
          <p:nvPr/>
        </p:nvSpPr>
        <p:spPr>
          <a:xfrm>
            <a:off x="592073" y="3701798"/>
            <a:ext cx="25871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Cabaceiras – PB – Média </a:t>
            </a:r>
            <a:endParaRPr lang="pt-BR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D49C7F0-4378-A43F-51ED-3A6990C5009E}"/>
              </a:ext>
            </a:extLst>
          </p:cNvPr>
          <p:cNvSpPr txBox="1"/>
          <p:nvPr/>
        </p:nvSpPr>
        <p:spPr>
          <a:xfrm>
            <a:off x="2081854" y="4763264"/>
            <a:ext cx="13792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0" rt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pt-BR" dirty="0">
                <a:latin typeface="Kanit Light"/>
                <a:cs typeface="Kanit Light"/>
                <a:sym typeface="Kanit Light"/>
              </a:rPr>
              <a:t>300 mm/ano</a:t>
            </a:r>
            <a:endParaRPr lang="pt-BR" dirty="0">
              <a:latin typeface="Kanit Light"/>
              <a:cs typeface="Kani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425DBFEB-E735-99B8-9920-41A315C7C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1505B3E9-6C39-0979-CD71-8ECEF862A1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E97238F-AFD5-9881-9492-0AA9E44F7005}"/>
              </a:ext>
            </a:extLst>
          </p:cNvPr>
          <p:cNvSpPr/>
          <p:nvPr/>
        </p:nvSpPr>
        <p:spPr>
          <a:xfrm>
            <a:off x="1935678" y="2149434"/>
            <a:ext cx="1033153" cy="103315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 descr="Homem com os braços abertos&#10;&#10;O conteúdo gerado por IA pode estar incorreto.">
            <a:extLst>
              <a:ext uri="{FF2B5EF4-FFF2-40B4-BE49-F238E27FC236}">
                <a16:creationId xmlns:a16="http://schemas.microsoft.com/office/drawing/2014/main" id="{C5136B41-6E4F-7FA2-09EC-B254BDBBE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543" y="628650"/>
            <a:ext cx="6828013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493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EE0A574D-BAEC-FAEB-0484-7164F33DD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622C573F-6D83-20BC-64D2-E07754DAF7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dirty="0"/>
          </a:p>
        </p:txBody>
      </p:sp>
      <p:sp>
        <p:nvSpPr>
          <p:cNvPr id="121" name="Google Shape;121;p19">
            <a:extLst>
              <a:ext uri="{FF2B5EF4-FFF2-40B4-BE49-F238E27FC236}">
                <a16:creationId xmlns:a16="http://schemas.microsoft.com/office/drawing/2014/main" id="{54487F50-7780-51E0-AFBB-F19ABC504F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37975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Sistema Oasis                                                    Drone de Monitoramento - Atacama</a:t>
            </a:r>
          </a:p>
        </p:txBody>
      </p:sp>
      <p:pic>
        <p:nvPicPr>
          <p:cNvPr id="3" name="Imagem 2" descr="Imagem digital fictícia de campo com grama&#10;&#10;O conteúdo gerado por IA pode estar incorreto.">
            <a:extLst>
              <a:ext uri="{FF2B5EF4-FFF2-40B4-BE49-F238E27FC236}">
                <a16:creationId xmlns:a16="http://schemas.microsoft.com/office/drawing/2014/main" id="{369BCF4C-D6A0-4B55-02EF-350CE67B5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14" y="1201350"/>
            <a:ext cx="2109455" cy="3596118"/>
          </a:xfrm>
          <a:prstGeom prst="rect">
            <a:avLst/>
          </a:prstGeom>
        </p:spPr>
      </p:pic>
      <p:pic>
        <p:nvPicPr>
          <p:cNvPr id="5" name="Imagem 4" descr="Desenho de um avião&#10;&#10;O conteúdo gerado por IA pode estar incorreto.">
            <a:extLst>
              <a:ext uri="{FF2B5EF4-FFF2-40B4-BE49-F238E27FC236}">
                <a16:creationId xmlns:a16="http://schemas.microsoft.com/office/drawing/2014/main" id="{25E337E4-8FC0-E2F9-A07A-198496E43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02193"/>
            <a:ext cx="3433383" cy="273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66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lvl="0"/>
            <a:r>
              <a:rPr lang="pt-BR" dirty="0"/>
              <a:t>Pode ser adaptado a distintos contextos ambientais e produtivos por sua arquitetura modular, permitindo ajustes nos insumos, nos métodos de lançamento e nos critérios de impacto conforme a demanda local.</a:t>
            </a:r>
            <a:endParaRPr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dirty="0"/>
              <a:t>Principais obstáculos e como foram superados</a:t>
            </a:r>
            <a:br>
              <a:rPr lang="pt-BR" dirty="0"/>
            </a:br>
            <a:r>
              <a:rPr lang="pt-BR" i="1" dirty="0"/>
              <a:t>Ser pioneiro exige romper barreiras técnicas e institucionais sem referências prévias, enfrentando incertezas com criatividade, resiliência e visão de longo prazo.</a:t>
            </a: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dirty="0"/>
              <a:t>Dicas acionáveis para quem for replicar a iniciativa</a:t>
            </a:r>
            <a:br>
              <a:rPr lang="pt-BR" dirty="0"/>
            </a:br>
            <a:r>
              <a:rPr lang="pt-BR" i="1" dirty="0"/>
              <a:t>Para replicar o Oásis, adapte ao bioma, domine as técnicas de plantio, teste localmente, documente tudo e envolva parceiros desde o início.</a:t>
            </a:r>
            <a:endParaRPr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</a:t>
            </a:r>
            <a:endParaRPr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i="1" dirty="0"/>
              <a:t>O Oásis entrega à comunidade de open innovation uma solução escalável que integra tecnologia acessível, impacto ambiental mensurável e colaboração entre setores para acelerar a restauração ecológica.</a:t>
            </a:r>
            <a:endParaRPr i="1" dirty="0"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●"/>
            </a:pPr>
            <a:r>
              <a:rPr lang="pt-BR" i="1" dirty="0"/>
              <a:t>Os próximos passos envolvem estruturar a oferta como serviço e implementar o sistema Oásis em escala nacional, por meio de parcerias com governos, ONGs e empresas para atender demandas de restauração, compensação ambiental e projetos ESG não só no Brasil.</a:t>
            </a:r>
            <a:endParaRPr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Obrigado!</a:t>
            </a:r>
            <a:br>
              <a:rPr lang="pt-BR" dirty="0"/>
            </a:br>
            <a:r>
              <a:rPr lang="pt-BR" dirty="0"/>
              <a:t>¡Gracias!</a:t>
            </a: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141808"/>
            <a:ext cx="1408243" cy="1190705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/>
              <a:t>Contato: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/>
              <a:t> </a:t>
            </a:r>
            <a:r>
              <a:rPr lang="pt-BR" sz="1200" dirty="0">
                <a:solidFill>
                  <a:schemeClr val="bg1"/>
                </a:solidFill>
              </a:rPr>
              <a:t>Aversari: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bg1"/>
                </a:solidFill>
              </a:rPr>
              <a:t>  Soluster:</a:t>
            </a:r>
          </a:p>
          <a:p>
            <a:pPr marL="0" lvl="0" indent="0" algn="r"/>
            <a:r>
              <a:rPr lang="pt-BR" sz="1200" dirty="0">
                <a:solidFill>
                  <a:schemeClr val="bg1"/>
                </a:solidFill>
              </a:rPr>
              <a:t> Soluster: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bg1"/>
                </a:solidFill>
              </a:rPr>
              <a:t>  LC Ambiental</a:t>
            </a:r>
            <a:r>
              <a:rPr lang="pt-BR" sz="1200" dirty="0"/>
              <a:t>: </a:t>
            </a:r>
          </a:p>
        </p:txBody>
      </p:sp>
      <p:sp>
        <p:nvSpPr>
          <p:cNvPr id="2" name="Google Shape;145;p23">
            <a:extLst>
              <a:ext uri="{FF2B5EF4-FFF2-40B4-BE49-F238E27FC236}">
                <a16:creationId xmlns:a16="http://schemas.microsoft.com/office/drawing/2014/main" id="{58B8A3BB-1A1B-AAFC-5937-F10FCDFEDA9F}"/>
              </a:ext>
            </a:extLst>
          </p:cNvPr>
          <p:cNvSpPr txBox="1">
            <a:spLocks/>
          </p:cNvSpPr>
          <p:nvPr/>
        </p:nvSpPr>
        <p:spPr>
          <a:xfrm>
            <a:off x="1850567" y="3326871"/>
            <a:ext cx="3890186" cy="1049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1pPr>
            <a:lvl2pPr marL="9144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2pPr>
            <a:lvl3pPr marL="13716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3pPr>
            <a:lvl4pPr marL="18288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4pPr>
            <a:lvl5pPr marL="22860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5pPr>
            <a:lvl6pPr marL="27432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6pPr>
            <a:lvl7pPr marL="32004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7pPr>
            <a:lvl8pPr marL="36576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8pPr>
            <a:lvl9pPr marL="41148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9pPr>
          </a:lstStyle>
          <a:p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>
                <a:solidFill>
                  <a:schemeClr val="bg1"/>
                </a:solidFill>
              </a:rPr>
              <a:t>aversari.aero@gmail.com</a:t>
            </a:r>
          </a:p>
          <a:p>
            <a:r>
              <a:rPr lang="pt-BR" sz="1200" dirty="0">
                <a:solidFill>
                  <a:schemeClr val="bg1"/>
                </a:solidFill>
              </a:rPr>
              <a:t>gilson.coelho@soluster.com.br</a:t>
            </a:r>
          </a:p>
          <a:p>
            <a:r>
              <a:rPr lang="pt-BR" sz="1200" dirty="0">
                <a:solidFill>
                  <a:schemeClr val="bg1"/>
                </a:solidFill>
              </a:rPr>
              <a:t>caetano.marciano-ufv@soluster.com.br</a:t>
            </a:r>
          </a:p>
          <a:p>
            <a:r>
              <a:rPr lang="pt-BR" sz="1200" dirty="0">
                <a:solidFill>
                  <a:schemeClr val="bg1"/>
                </a:solidFill>
              </a:rPr>
              <a:t>leandro@lcconsultoriaambiental.com.br</a:t>
            </a:r>
          </a:p>
        </p:txBody>
      </p:sp>
      <p:sp>
        <p:nvSpPr>
          <p:cNvPr id="3" name="Google Shape;145;p23">
            <a:extLst>
              <a:ext uri="{FF2B5EF4-FFF2-40B4-BE49-F238E27FC236}">
                <a16:creationId xmlns:a16="http://schemas.microsoft.com/office/drawing/2014/main" id="{3694EC6A-403E-8CDA-68E4-69E78A62D824}"/>
              </a:ext>
            </a:extLst>
          </p:cNvPr>
          <p:cNvSpPr txBox="1">
            <a:spLocks/>
          </p:cNvSpPr>
          <p:nvPr/>
        </p:nvSpPr>
        <p:spPr>
          <a:xfrm>
            <a:off x="1850567" y="3071830"/>
            <a:ext cx="1308269" cy="38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1pPr>
            <a:lvl2pPr marL="9144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2pPr>
            <a:lvl3pPr marL="13716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3pPr>
            <a:lvl4pPr marL="18288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4pPr>
            <a:lvl5pPr marL="22860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5pPr>
            <a:lvl6pPr marL="27432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6pPr>
            <a:lvl7pPr marL="32004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7pPr>
            <a:lvl8pPr marL="36576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8pPr>
            <a:lvl9pPr marL="41148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9pPr>
          </a:lstStyle>
          <a:p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>
                <a:solidFill>
                  <a:schemeClr val="bg1"/>
                </a:solidFill>
              </a:rPr>
              <a:t>+55 83 98813 2039</a:t>
            </a:r>
          </a:p>
        </p:txBody>
      </p:sp>
      <p:sp>
        <p:nvSpPr>
          <p:cNvPr id="4" name="Google Shape;145;p23">
            <a:extLst>
              <a:ext uri="{FF2B5EF4-FFF2-40B4-BE49-F238E27FC236}">
                <a16:creationId xmlns:a16="http://schemas.microsoft.com/office/drawing/2014/main" id="{C9243DF2-0563-E10B-FB46-1679EED9C0D6}"/>
              </a:ext>
            </a:extLst>
          </p:cNvPr>
          <p:cNvSpPr txBox="1">
            <a:spLocks/>
          </p:cNvSpPr>
          <p:nvPr/>
        </p:nvSpPr>
        <p:spPr>
          <a:xfrm>
            <a:off x="3263731" y="3071830"/>
            <a:ext cx="1308269" cy="38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1pPr>
            <a:lvl2pPr marL="9144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2pPr>
            <a:lvl3pPr marL="13716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3pPr>
            <a:lvl4pPr marL="18288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4pPr>
            <a:lvl5pPr marL="22860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5pPr>
            <a:lvl6pPr marL="27432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6pPr>
            <a:lvl7pPr marL="32004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7pPr>
            <a:lvl8pPr marL="36576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8pPr>
            <a:lvl9pPr marL="4114800" indent="-317500" algn="ctr">
              <a:buClr>
                <a:srgbClr val="F792D7"/>
              </a:buClr>
              <a:buSzPts val="2000"/>
              <a:buFont typeface="Kanit Light"/>
              <a:buNone/>
              <a:defRPr sz="2000">
                <a:solidFill>
                  <a:srgbClr val="F792D7"/>
                </a:solidFill>
                <a:latin typeface="Kanit Light"/>
                <a:ea typeface="Kanit Light"/>
                <a:cs typeface="Kanit Light"/>
              </a:defRPr>
            </a:lvl9pPr>
          </a:lstStyle>
          <a:p>
            <a:endParaRPr lang="pt-BR" sz="1200" dirty="0">
              <a:solidFill>
                <a:schemeClr val="bg1"/>
              </a:solidFill>
            </a:endParaRPr>
          </a:p>
          <a:p>
            <a:r>
              <a:rPr lang="pt-BR" sz="1200" dirty="0">
                <a:solidFill>
                  <a:schemeClr val="bg1"/>
                </a:solidFill>
              </a:rPr>
              <a:t>+55 31 99190 1800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FA46AE7-F812-EDA9-CD4F-288DC010AC85}"/>
              </a:ext>
            </a:extLst>
          </p:cNvPr>
          <p:cNvCxnSpPr/>
          <p:nvPr/>
        </p:nvCxnSpPr>
        <p:spPr>
          <a:xfrm>
            <a:off x="3182586" y="3179319"/>
            <a:ext cx="0" cy="29510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580</Words>
  <Application>Microsoft Macintosh PowerPoint</Application>
  <PresentationFormat>Apresentação na tela (16:9)</PresentationFormat>
  <Paragraphs>65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Kanit Light</vt:lpstr>
      <vt:lpstr>Arial</vt:lpstr>
      <vt:lpstr>Kanit</vt:lpstr>
      <vt:lpstr>Simple Light</vt:lpstr>
      <vt:lpstr>Apresentação do PowerPoint</vt:lpstr>
      <vt:lpstr>Contexto &amp; Desafio</vt:lpstr>
      <vt:lpstr>Contexto &amp; Desafio</vt:lpstr>
      <vt:lpstr>Objetivo da Iniciativa</vt:lpstr>
      <vt:lpstr>Tipo de Caso &amp; Descrição da Prática</vt:lpstr>
      <vt:lpstr>Originalidade &amp; Inovação</vt:lpstr>
      <vt:lpstr>Colaboração &amp; Engajamento</vt:lpstr>
      <vt:lpstr>Demonstração de Resultados</vt:lpstr>
      <vt:lpstr>Demonstração de Resultados</vt:lpstr>
      <vt:lpstr>Demonstração de Resultados</vt:lpstr>
      <vt:lpstr>Escalabilidade &amp; Replicabilidade</vt:lpstr>
      <vt:lpstr>Lições Aprendidas &amp; Recomendações Práticas</vt:lpstr>
      <vt:lpstr>Encerramento &amp; Contato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Gilson Coelho</cp:lastModifiedBy>
  <cp:revision>2</cp:revision>
  <dcterms:modified xsi:type="dcterms:W3CDTF">2025-07-28T17:59:59Z</dcterms:modified>
</cp:coreProperties>
</file>