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4"/>
    <p:sldMasterId id="2147483660" r:id="rId5"/>
  </p:sldMasterIdLst>
  <p:notesMasterIdLst>
    <p:notesMasterId r:id="rId18"/>
  </p:notesMasterIdLst>
  <p:sldIdLst>
    <p:sldId id="256" r:id="rId6"/>
    <p:sldId id="268" r:id="rId7"/>
    <p:sldId id="257" r:id="rId8"/>
    <p:sldId id="258" r:id="rId9"/>
    <p:sldId id="259" r:id="rId10"/>
    <p:sldId id="260" r:id="rId11"/>
    <p:sldId id="261" r:id="rId12"/>
    <p:sldId id="262" r:id="rId13"/>
    <p:sldId id="263" r:id="rId14"/>
    <p:sldId id="264" r:id="rId15"/>
    <p:sldId id="265" r:id="rId16"/>
    <p:sldId id="269" r:id="rId17"/>
  </p:sldIdLst>
  <p:sldSz cx="9144000" cy="5143500" type="screen16x9"/>
  <p:notesSz cx="6858000" cy="9144000"/>
  <p:embeddedFontLst>
    <p:embeddedFont>
      <p:font typeface="Kanit" panose="020B0604020202020204" charset="-34"/>
      <p:regular r:id="rId19"/>
      <p:bold r:id="rId20"/>
      <p:italic r:id="rId21"/>
      <p:boldItalic r:id="rId22"/>
    </p:embeddedFont>
    <p:embeddedFont>
      <p:font typeface="Kanit Light" panose="020B0604020202020204" charset="-34"/>
      <p:regular r:id="rId23"/>
      <p:bold r:id="rId24"/>
      <p:italic r:id="rId25"/>
      <p:boldItalic r:id="rId2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E8E8E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69F9744-0051-4A6F-F2AA-8DFBDFEF2DF3}" v="6" dt="2025-08-08T18:51:28.613"/>
    <p1510:client id="{6599F5DE-DFFB-E26A-4A7C-449A2D875C99}" v="1363" dt="2025-08-08T23:50:07.168"/>
    <p1510:client id="{9357288E-2789-E85F-A4BA-A0DB6745452B}" v="1227" dt="2025-08-08T22:18:02.577"/>
  </p1510:revLst>
</p1510:revInfo>
</file>

<file path=ppt/tableStyles.xml><?xml version="1.0" encoding="utf-8"?>
<a:tblStyleLst xmlns:a="http://schemas.openxmlformats.org/drawingml/2006/main" def="{5C22544A-7EE6-4342-B048-85BDC9FD1C3A}">
  <a:tblStyle styleId="{5C22544A-7EE6-4342-B048-85BDC9FD1C3A}" styleName="Estilo Médio 2 - Ênfas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Estilo Médio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1620"/>
        <p:guide pos="2880"/>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notesMaster" Target="notesMasters/notesMaster1.xml"/><Relationship Id="rId26" Type="http://schemas.openxmlformats.org/officeDocument/2006/relationships/font" Target="fonts/font8.fntdata"/><Relationship Id="rId3" Type="http://schemas.openxmlformats.org/officeDocument/2006/relationships/customXml" Target="../customXml/item3.xml"/><Relationship Id="rId21" Type="http://schemas.openxmlformats.org/officeDocument/2006/relationships/font" Target="fonts/font3.fntdata"/><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font" Target="fonts/font7.fntdata"/><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font" Target="fonts/font2.fntdata"/><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font" Target="fonts/font6.fntdata"/><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font" Target="fonts/font5.fntdata"/><Relationship Id="rId28" Type="http://schemas.openxmlformats.org/officeDocument/2006/relationships/viewProps" Target="viewProps.xml"/><Relationship Id="rId10" Type="http://schemas.openxmlformats.org/officeDocument/2006/relationships/slide" Target="slides/slide5.xml"/><Relationship Id="rId19" Type="http://schemas.openxmlformats.org/officeDocument/2006/relationships/font" Target="fonts/font1.fntdata"/><Relationship Id="rId31"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font" Target="fonts/font4.fntdata"/><Relationship Id="rId27" Type="http://schemas.openxmlformats.org/officeDocument/2006/relationships/presProps" Target="presProps.xml"/><Relationship Id="rId30"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3_1">
  <dgm:title val=""/>
  <dgm:desc val=""/>
  <dgm:catLst>
    <dgm:cat type="accent3" pri="11100"/>
  </dgm:catLst>
  <dgm:styleLbl name="node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3">
        <a:shade val="80000"/>
      </a:schemeClr>
    </dgm:linClrLst>
    <dgm:effectClrLst/>
    <dgm:txLinClrLst/>
    <dgm:txFillClrLst/>
    <dgm:txEffectClrLst/>
  </dgm:styleLbl>
  <dgm:styleLbl name="node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f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align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b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dgm:txEffectClrLst/>
  </dgm:styleLbl>
  <dgm:styleLbl name="parChTrans2D2">
    <dgm:fillClrLst meth="repeat">
      <a:schemeClr val="accent3"/>
    </dgm:fillClrLst>
    <dgm:linClrLst meth="repeat">
      <a:schemeClr val="accent3"/>
    </dgm:linClrLst>
    <dgm:effectClrLst/>
    <dgm:txLinClrLst/>
    <dgm:txFillClrLst/>
    <dgm:txEffectClrLst/>
  </dgm:styleLbl>
  <dgm:styleLbl name="parChTrans2D3">
    <dgm:fillClrLst meth="repeat">
      <a:schemeClr val="accent3"/>
    </dgm:fillClrLst>
    <dgm:linClrLst meth="repeat">
      <a:schemeClr val="accent3"/>
    </dgm:linClrLst>
    <dgm:effectClrLst/>
    <dgm:txLinClrLst/>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con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align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trAlignAcc1">
    <dgm:fillClrLst meth="repeat">
      <a:schemeClr val="accent3">
        <a:alpha val="40000"/>
        <a:tint val="40000"/>
      </a:schemeClr>
    </dgm:fillClrLst>
    <dgm:linClrLst meth="repeat">
      <a:schemeClr val="accent3"/>
    </dgm:linClrLst>
    <dgm:effectClrLst/>
    <dgm:txLinClrLst/>
    <dgm:txFillClrLst meth="repeat">
      <a:schemeClr val="dk1"/>
    </dgm:txFillClrLst>
    <dgm:txEffectClrLst/>
  </dgm:styleLbl>
  <dgm:styleLbl name="b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fgAcc0">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2">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3">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4">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F6729D2-4A9E-4CC6-8C42-02D0BF75883D}" type="doc">
      <dgm:prSet loTypeId="urn:microsoft.com/office/officeart/2005/8/layout/gear1" loCatId="process" qsTypeId="urn:microsoft.com/office/officeart/2005/8/quickstyle/3d1" qsCatId="3D" csTypeId="urn:microsoft.com/office/officeart/2005/8/colors/accent3_1" csCatId="accent3" phldr="1"/>
      <dgm:spPr/>
    </dgm:pt>
    <dgm:pt modelId="{F7B1A2A5-E729-46A1-8FCC-7ACE4E27F5E7}">
      <dgm:prSet phldrT="[Texto]"/>
      <dgm:spPr/>
      <dgm:t>
        <a:bodyPr/>
        <a:lstStyle/>
        <a:p>
          <a:r>
            <a:rPr lang="pt-BR"/>
            <a:t> </a:t>
          </a:r>
        </a:p>
      </dgm:t>
    </dgm:pt>
    <dgm:pt modelId="{83CA7963-CE77-433E-AC3B-5497D162D058}" type="parTrans" cxnId="{7C593DDB-591A-4D63-A281-D8DFFA5592DD}">
      <dgm:prSet/>
      <dgm:spPr/>
      <dgm:t>
        <a:bodyPr/>
        <a:lstStyle/>
        <a:p>
          <a:endParaRPr lang="pt-BR"/>
        </a:p>
      </dgm:t>
    </dgm:pt>
    <dgm:pt modelId="{8256E22D-16C8-4F97-86B2-00AE59DFCA99}" type="sibTrans" cxnId="{7C593DDB-591A-4D63-A281-D8DFFA5592DD}">
      <dgm:prSet/>
      <dgm:spPr/>
      <dgm:t>
        <a:bodyPr/>
        <a:lstStyle/>
        <a:p>
          <a:endParaRPr lang="pt-BR"/>
        </a:p>
      </dgm:t>
    </dgm:pt>
    <dgm:pt modelId="{9A9F389E-82B6-4F91-B807-9840004C66B1}">
      <dgm:prSet phldrT="[Texto]"/>
      <dgm:spPr/>
      <dgm:t>
        <a:bodyPr/>
        <a:lstStyle/>
        <a:p>
          <a:r>
            <a:rPr lang="pt-BR"/>
            <a:t> </a:t>
          </a:r>
        </a:p>
      </dgm:t>
    </dgm:pt>
    <dgm:pt modelId="{B134E666-3B46-476A-ABA1-47E8532CEF04}" type="parTrans" cxnId="{59E4B989-3AD9-459E-A290-9DC7DE1F5719}">
      <dgm:prSet/>
      <dgm:spPr/>
      <dgm:t>
        <a:bodyPr/>
        <a:lstStyle/>
        <a:p>
          <a:endParaRPr lang="pt-BR"/>
        </a:p>
      </dgm:t>
    </dgm:pt>
    <dgm:pt modelId="{F1B9DA3B-5257-4941-ADBF-AB4AFAD55D2A}" type="sibTrans" cxnId="{59E4B989-3AD9-459E-A290-9DC7DE1F5719}">
      <dgm:prSet/>
      <dgm:spPr/>
      <dgm:t>
        <a:bodyPr/>
        <a:lstStyle/>
        <a:p>
          <a:endParaRPr lang="pt-BR"/>
        </a:p>
      </dgm:t>
    </dgm:pt>
    <dgm:pt modelId="{F87A16E6-8B6C-407A-AF1E-0A8422FAD99D}">
      <dgm:prSet phldrT="[Texto]"/>
      <dgm:spPr/>
      <dgm:t>
        <a:bodyPr/>
        <a:lstStyle/>
        <a:p>
          <a:r>
            <a:rPr lang="pt-BR"/>
            <a:t> </a:t>
          </a:r>
        </a:p>
      </dgm:t>
    </dgm:pt>
    <dgm:pt modelId="{E42D82F3-5357-4720-A221-9E8AD8FBE578}" type="parTrans" cxnId="{E2A8A41B-BAE3-4AC9-948A-17D64F29B21A}">
      <dgm:prSet/>
      <dgm:spPr/>
      <dgm:t>
        <a:bodyPr/>
        <a:lstStyle/>
        <a:p>
          <a:endParaRPr lang="pt-BR"/>
        </a:p>
      </dgm:t>
    </dgm:pt>
    <dgm:pt modelId="{D3E15D94-0E11-421F-AAAC-7A13115416D6}" type="sibTrans" cxnId="{E2A8A41B-BAE3-4AC9-948A-17D64F29B21A}">
      <dgm:prSet/>
      <dgm:spPr/>
      <dgm:t>
        <a:bodyPr/>
        <a:lstStyle/>
        <a:p>
          <a:endParaRPr lang="pt-BR"/>
        </a:p>
      </dgm:t>
    </dgm:pt>
    <dgm:pt modelId="{47882B35-D34B-4274-A1F1-61F4DABA6CB3}" type="pres">
      <dgm:prSet presAssocID="{4F6729D2-4A9E-4CC6-8C42-02D0BF75883D}" presName="composite" presStyleCnt="0">
        <dgm:presLayoutVars>
          <dgm:chMax val="3"/>
          <dgm:animLvl val="lvl"/>
          <dgm:resizeHandles val="exact"/>
        </dgm:presLayoutVars>
      </dgm:prSet>
      <dgm:spPr/>
    </dgm:pt>
    <dgm:pt modelId="{C2115620-AC32-4E65-A8D5-47140DB7798C}" type="pres">
      <dgm:prSet presAssocID="{F7B1A2A5-E729-46A1-8FCC-7ACE4E27F5E7}" presName="gear1" presStyleLbl="node1" presStyleIdx="0" presStyleCnt="3">
        <dgm:presLayoutVars>
          <dgm:chMax val="1"/>
          <dgm:bulletEnabled val="1"/>
        </dgm:presLayoutVars>
      </dgm:prSet>
      <dgm:spPr/>
    </dgm:pt>
    <dgm:pt modelId="{1E91D248-B3BA-4A29-9876-98CD0D546229}" type="pres">
      <dgm:prSet presAssocID="{F7B1A2A5-E729-46A1-8FCC-7ACE4E27F5E7}" presName="gear1srcNode" presStyleLbl="node1" presStyleIdx="0" presStyleCnt="3"/>
      <dgm:spPr/>
    </dgm:pt>
    <dgm:pt modelId="{CCCC4988-4F1B-45E2-9F03-D70F8A64B8C1}" type="pres">
      <dgm:prSet presAssocID="{F7B1A2A5-E729-46A1-8FCC-7ACE4E27F5E7}" presName="gear1dstNode" presStyleLbl="node1" presStyleIdx="0" presStyleCnt="3"/>
      <dgm:spPr/>
    </dgm:pt>
    <dgm:pt modelId="{B2F80620-B199-443A-8816-69284DB45D15}" type="pres">
      <dgm:prSet presAssocID="{9A9F389E-82B6-4F91-B807-9840004C66B1}" presName="gear2" presStyleLbl="node1" presStyleIdx="1" presStyleCnt="3">
        <dgm:presLayoutVars>
          <dgm:chMax val="1"/>
          <dgm:bulletEnabled val="1"/>
        </dgm:presLayoutVars>
      </dgm:prSet>
      <dgm:spPr/>
    </dgm:pt>
    <dgm:pt modelId="{D4280EBB-5072-44BE-A8C7-ED432F27121C}" type="pres">
      <dgm:prSet presAssocID="{9A9F389E-82B6-4F91-B807-9840004C66B1}" presName="gear2srcNode" presStyleLbl="node1" presStyleIdx="1" presStyleCnt="3"/>
      <dgm:spPr/>
    </dgm:pt>
    <dgm:pt modelId="{3D2EB315-F1DA-44D1-A4FD-08D81BF1C291}" type="pres">
      <dgm:prSet presAssocID="{9A9F389E-82B6-4F91-B807-9840004C66B1}" presName="gear2dstNode" presStyleLbl="node1" presStyleIdx="1" presStyleCnt="3"/>
      <dgm:spPr/>
    </dgm:pt>
    <dgm:pt modelId="{29E217FA-CCE8-417A-AFA8-B23445FAA2BE}" type="pres">
      <dgm:prSet presAssocID="{F87A16E6-8B6C-407A-AF1E-0A8422FAD99D}" presName="gear3" presStyleLbl="node1" presStyleIdx="2" presStyleCnt="3"/>
      <dgm:spPr/>
    </dgm:pt>
    <dgm:pt modelId="{94F214F6-A1C6-4FEB-9317-15EB1964BDFC}" type="pres">
      <dgm:prSet presAssocID="{F87A16E6-8B6C-407A-AF1E-0A8422FAD99D}" presName="gear3tx" presStyleLbl="node1" presStyleIdx="2" presStyleCnt="3">
        <dgm:presLayoutVars>
          <dgm:chMax val="1"/>
          <dgm:bulletEnabled val="1"/>
        </dgm:presLayoutVars>
      </dgm:prSet>
      <dgm:spPr/>
    </dgm:pt>
    <dgm:pt modelId="{AB5BD9B0-C301-457D-A5CB-B6C2CBBA25ED}" type="pres">
      <dgm:prSet presAssocID="{F87A16E6-8B6C-407A-AF1E-0A8422FAD99D}" presName="gear3srcNode" presStyleLbl="node1" presStyleIdx="2" presStyleCnt="3"/>
      <dgm:spPr/>
    </dgm:pt>
    <dgm:pt modelId="{6F8F7421-3E19-40D0-BF88-AD0810F78424}" type="pres">
      <dgm:prSet presAssocID="{F87A16E6-8B6C-407A-AF1E-0A8422FAD99D}" presName="gear3dstNode" presStyleLbl="node1" presStyleIdx="2" presStyleCnt="3"/>
      <dgm:spPr/>
    </dgm:pt>
    <dgm:pt modelId="{C5B1B5B9-FC18-4EC4-B725-6487784BF79A}" type="pres">
      <dgm:prSet presAssocID="{8256E22D-16C8-4F97-86B2-00AE59DFCA99}" presName="connector1" presStyleLbl="sibTrans2D1" presStyleIdx="0" presStyleCnt="3"/>
      <dgm:spPr/>
    </dgm:pt>
    <dgm:pt modelId="{C4AD14E9-2DB8-4A66-B708-D1F491EA39F7}" type="pres">
      <dgm:prSet presAssocID="{F1B9DA3B-5257-4941-ADBF-AB4AFAD55D2A}" presName="connector2" presStyleLbl="sibTrans2D1" presStyleIdx="1" presStyleCnt="3"/>
      <dgm:spPr/>
    </dgm:pt>
    <dgm:pt modelId="{2136A783-FF7D-455B-BE58-994ED4FABDF4}" type="pres">
      <dgm:prSet presAssocID="{D3E15D94-0E11-421F-AAAC-7A13115416D6}" presName="connector3" presStyleLbl="sibTrans2D1" presStyleIdx="2" presStyleCnt="3"/>
      <dgm:spPr/>
    </dgm:pt>
  </dgm:ptLst>
  <dgm:cxnLst>
    <dgm:cxn modelId="{E2A8A41B-BAE3-4AC9-948A-17D64F29B21A}" srcId="{4F6729D2-4A9E-4CC6-8C42-02D0BF75883D}" destId="{F87A16E6-8B6C-407A-AF1E-0A8422FAD99D}" srcOrd="2" destOrd="0" parTransId="{E42D82F3-5357-4720-A221-9E8AD8FBE578}" sibTransId="{D3E15D94-0E11-421F-AAAC-7A13115416D6}"/>
    <dgm:cxn modelId="{624D2E1C-174B-48FC-8358-62DB776FED29}" type="presOf" srcId="{F7B1A2A5-E729-46A1-8FCC-7ACE4E27F5E7}" destId="{1E91D248-B3BA-4A29-9876-98CD0D546229}" srcOrd="1" destOrd="0" presId="urn:microsoft.com/office/officeart/2005/8/layout/gear1"/>
    <dgm:cxn modelId="{316D0240-B7FF-4386-B190-000DF8AE0926}" type="presOf" srcId="{F87A16E6-8B6C-407A-AF1E-0A8422FAD99D}" destId="{94F214F6-A1C6-4FEB-9317-15EB1964BDFC}" srcOrd="1" destOrd="0" presId="urn:microsoft.com/office/officeart/2005/8/layout/gear1"/>
    <dgm:cxn modelId="{B9750678-2096-4FE5-8008-14C236E28EAA}" type="presOf" srcId="{4F6729D2-4A9E-4CC6-8C42-02D0BF75883D}" destId="{47882B35-D34B-4274-A1F1-61F4DABA6CB3}" srcOrd="0" destOrd="0" presId="urn:microsoft.com/office/officeart/2005/8/layout/gear1"/>
    <dgm:cxn modelId="{100CE458-2A88-45CB-8151-245F97874EBE}" type="presOf" srcId="{F1B9DA3B-5257-4941-ADBF-AB4AFAD55D2A}" destId="{C4AD14E9-2DB8-4A66-B708-D1F491EA39F7}" srcOrd="0" destOrd="0" presId="urn:microsoft.com/office/officeart/2005/8/layout/gear1"/>
    <dgm:cxn modelId="{E756A87B-2C59-46B6-8962-180D2B4928D7}" type="presOf" srcId="{F7B1A2A5-E729-46A1-8FCC-7ACE4E27F5E7}" destId="{C2115620-AC32-4E65-A8D5-47140DB7798C}" srcOrd="0" destOrd="0" presId="urn:microsoft.com/office/officeart/2005/8/layout/gear1"/>
    <dgm:cxn modelId="{56BFB67E-65B0-4167-AE44-38318C99EC3E}" type="presOf" srcId="{F87A16E6-8B6C-407A-AF1E-0A8422FAD99D}" destId="{6F8F7421-3E19-40D0-BF88-AD0810F78424}" srcOrd="3" destOrd="0" presId="urn:microsoft.com/office/officeart/2005/8/layout/gear1"/>
    <dgm:cxn modelId="{690BD785-BAFA-4F2C-908B-2D4E00A7EBEA}" type="presOf" srcId="{F7B1A2A5-E729-46A1-8FCC-7ACE4E27F5E7}" destId="{CCCC4988-4F1B-45E2-9F03-D70F8A64B8C1}" srcOrd="2" destOrd="0" presId="urn:microsoft.com/office/officeart/2005/8/layout/gear1"/>
    <dgm:cxn modelId="{59E4B989-3AD9-459E-A290-9DC7DE1F5719}" srcId="{4F6729D2-4A9E-4CC6-8C42-02D0BF75883D}" destId="{9A9F389E-82B6-4F91-B807-9840004C66B1}" srcOrd="1" destOrd="0" parTransId="{B134E666-3B46-476A-ABA1-47E8532CEF04}" sibTransId="{F1B9DA3B-5257-4941-ADBF-AB4AFAD55D2A}"/>
    <dgm:cxn modelId="{79DA9096-C1DC-484F-AB73-E2C31C3771C9}" type="presOf" srcId="{8256E22D-16C8-4F97-86B2-00AE59DFCA99}" destId="{C5B1B5B9-FC18-4EC4-B725-6487784BF79A}" srcOrd="0" destOrd="0" presId="urn:microsoft.com/office/officeart/2005/8/layout/gear1"/>
    <dgm:cxn modelId="{D08304AE-66BF-43DA-850A-6EB6F6229C0D}" type="presOf" srcId="{F87A16E6-8B6C-407A-AF1E-0A8422FAD99D}" destId="{29E217FA-CCE8-417A-AFA8-B23445FAA2BE}" srcOrd="0" destOrd="0" presId="urn:microsoft.com/office/officeart/2005/8/layout/gear1"/>
    <dgm:cxn modelId="{CAC64ECA-33B6-4BC4-95F5-AD7D6AD37676}" type="presOf" srcId="{F87A16E6-8B6C-407A-AF1E-0A8422FAD99D}" destId="{AB5BD9B0-C301-457D-A5CB-B6C2CBBA25ED}" srcOrd="2" destOrd="0" presId="urn:microsoft.com/office/officeart/2005/8/layout/gear1"/>
    <dgm:cxn modelId="{03C08AD7-13C9-468D-8095-D77C87BF6252}" type="presOf" srcId="{9A9F389E-82B6-4F91-B807-9840004C66B1}" destId="{D4280EBB-5072-44BE-A8C7-ED432F27121C}" srcOrd="1" destOrd="0" presId="urn:microsoft.com/office/officeart/2005/8/layout/gear1"/>
    <dgm:cxn modelId="{7C593DDB-591A-4D63-A281-D8DFFA5592DD}" srcId="{4F6729D2-4A9E-4CC6-8C42-02D0BF75883D}" destId="{F7B1A2A5-E729-46A1-8FCC-7ACE4E27F5E7}" srcOrd="0" destOrd="0" parTransId="{83CA7963-CE77-433E-AC3B-5497D162D058}" sibTransId="{8256E22D-16C8-4F97-86B2-00AE59DFCA99}"/>
    <dgm:cxn modelId="{FCACEEE4-D04A-4106-9221-16CD12D0F06C}" type="presOf" srcId="{9A9F389E-82B6-4F91-B807-9840004C66B1}" destId="{B2F80620-B199-443A-8816-69284DB45D15}" srcOrd="0" destOrd="0" presId="urn:microsoft.com/office/officeart/2005/8/layout/gear1"/>
    <dgm:cxn modelId="{11E6CEF5-9B76-4766-BD1C-BDE46BAB5900}" type="presOf" srcId="{D3E15D94-0E11-421F-AAAC-7A13115416D6}" destId="{2136A783-FF7D-455B-BE58-994ED4FABDF4}" srcOrd="0" destOrd="0" presId="urn:microsoft.com/office/officeart/2005/8/layout/gear1"/>
    <dgm:cxn modelId="{47438FF9-2ADA-48BC-B65A-EB0A0AFC5DA7}" type="presOf" srcId="{9A9F389E-82B6-4F91-B807-9840004C66B1}" destId="{3D2EB315-F1DA-44D1-A4FD-08D81BF1C291}" srcOrd="2" destOrd="0" presId="urn:microsoft.com/office/officeart/2005/8/layout/gear1"/>
    <dgm:cxn modelId="{90EDC0CC-80E0-4D81-9BF4-EBD1422E232D}" type="presParOf" srcId="{47882B35-D34B-4274-A1F1-61F4DABA6CB3}" destId="{C2115620-AC32-4E65-A8D5-47140DB7798C}" srcOrd="0" destOrd="0" presId="urn:microsoft.com/office/officeart/2005/8/layout/gear1"/>
    <dgm:cxn modelId="{3932B31D-A6D0-48C3-9D95-4A6E54F42354}" type="presParOf" srcId="{47882B35-D34B-4274-A1F1-61F4DABA6CB3}" destId="{1E91D248-B3BA-4A29-9876-98CD0D546229}" srcOrd="1" destOrd="0" presId="urn:microsoft.com/office/officeart/2005/8/layout/gear1"/>
    <dgm:cxn modelId="{C623E2D1-91C5-41C2-A855-52680393C72A}" type="presParOf" srcId="{47882B35-D34B-4274-A1F1-61F4DABA6CB3}" destId="{CCCC4988-4F1B-45E2-9F03-D70F8A64B8C1}" srcOrd="2" destOrd="0" presId="urn:microsoft.com/office/officeart/2005/8/layout/gear1"/>
    <dgm:cxn modelId="{C0497326-8226-4669-8CBA-3B58A6EF7DD6}" type="presParOf" srcId="{47882B35-D34B-4274-A1F1-61F4DABA6CB3}" destId="{B2F80620-B199-443A-8816-69284DB45D15}" srcOrd="3" destOrd="0" presId="urn:microsoft.com/office/officeart/2005/8/layout/gear1"/>
    <dgm:cxn modelId="{76383ACB-53CD-4F80-81E8-2ABD38F49F19}" type="presParOf" srcId="{47882B35-D34B-4274-A1F1-61F4DABA6CB3}" destId="{D4280EBB-5072-44BE-A8C7-ED432F27121C}" srcOrd="4" destOrd="0" presId="urn:microsoft.com/office/officeart/2005/8/layout/gear1"/>
    <dgm:cxn modelId="{55F1AFED-5126-42C0-A01C-CCBF7ADC91AB}" type="presParOf" srcId="{47882B35-D34B-4274-A1F1-61F4DABA6CB3}" destId="{3D2EB315-F1DA-44D1-A4FD-08D81BF1C291}" srcOrd="5" destOrd="0" presId="urn:microsoft.com/office/officeart/2005/8/layout/gear1"/>
    <dgm:cxn modelId="{83C4C407-F5CC-48FC-93B9-95B2F96E2878}" type="presParOf" srcId="{47882B35-D34B-4274-A1F1-61F4DABA6CB3}" destId="{29E217FA-CCE8-417A-AFA8-B23445FAA2BE}" srcOrd="6" destOrd="0" presId="urn:microsoft.com/office/officeart/2005/8/layout/gear1"/>
    <dgm:cxn modelId="{BE83E206-2E05-452C-B592-1E11759E258F}" type="presParOf" srcId="{47882B35-D34B-4274-A1F1-61F4DABA6CB3}" destId="{94F214F6-A1C6-4FEB-9317-15EB1964BDFC}" srcOrd="7" destOrd="0" presId="urn:microsoft.com/office/officeart/2005/8/layout/gear1"/>
    <dgm:cxn modelId="{5E8C6A8F-A364-4E3D-A3BF-4055C2D6A5D8}" type="presParOf" srcId="{47882B35-D34B-4274-A1F1-61F4DABA6CB3}" destId="{AB5BD9B0-C301-457D-A5CB-B6C2CBBA25ED}" srcOrd="8" destOrd="0" presId="urn:microsoft.com/office/officeart/2005/8/layout/gear1"/>
    <dgm:cxn modelId="{72D3B5A2-1A89-47D5-92B2-8C2140A9C90A}" type="presParOf" srcId="{47882B35-D34B-4274-A1F1-61F4DABA6CB3}" destId="{6F8F7421-3E19-40D0-BF88-AD0810F78424}" srcOrd="9" destOrd="0" presId="urn:microsoft.com/office/officeart/2005/8/layout/gear1"/>
    <dgm:cxn modelId="{98B64E46-1A92-4465-8066-C22DBFE11C04}" type="presParOf" srcId="{47882B35-D34B-4274-A1F1-61F4DABA6CB3}" destId="{C5B1B5B9-FC18-4EC4-B725-6487784BF79A}" srcOrd="10" destOrd="0" presId="urn:microsoft.com/office/officeart/2005/8/layout/gear1"/>
    <dgm:cxn modelId="{454B4A87-F6A7-4007-B35D-7CDC2B3BFC30}" type="presParOf" srcId="{47882B35-D34B-4274-A1F1-61F4DABA6CB3}" destId="{C4AD14E9-2DB8-4A66-B708-D1F491EA39F7}" srcOrd="11" destOrd="0" presId="urn:microsoft.com/office/officeart/2005/8/layout/gear1"/>
    <dgm:cxn modelId="{A59648BA-0D03-41BA-9A63-3EA3D4129C99}" type="presParOf" srcId="{47882B35-D34B-4274-A1F1-61F4DABA6CB3}" destId="{2136A783-FF7D-455B-BE58-994ED4FABDF4}" srcOrd="12" destOrd="0" presId="urn:microsoft.com/office/officeart/2005/8/layout/gear1"/>
  </dgm:cxnLst>
  <dgm:bg/>
  <dgm:whole>
    <a:ln>
      <a:noFill/>
    </a:ln>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2115620-AC32-4E65-A8D5-47140DB7798C}">
      <dsp:nvSpPr>
        <dsp:cNvPr id="0" name=""/>
        <dsp:cNvSpPr/>
      </dsp:nvSpPr>
      <dsp:spPr>
        <a:xfrm>
          <a:off x="2844800" y="1828800"/>
          <a:ext cx="2235200" cy="2235200"/>
        </a:xfrm>
        <a:prstGeom prst="gear9">
          <a:avLst/>
        </a:prstGeom>
        <a:gradFill rotWithShape="0">
          <a:gsLst>
            <a:gs pos="0">
              <a:schemeClr val="lt1">
                <a:hueOff val="0"/>
                <a:satOff val="0"/>
                <a:lumOff val="0"/>
                <a:alphaOff val="0"/>
                <a:tint val="100000"/>
                <a:shade val="100000"/>
                <a:satMod val="130000"/>
              </a:schemeClr>
            </a:gs>
            <a:gs pos="100000">
              <a:schemeClr val="l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6040" tIns="66040" rIns="66040" bIns="66040" numCol="1" spcCol="1270" anchor="ctr" anchorCtr="0">
          <a:noAutofit/>
        </a:bodyPr>
        <a:lstStyle/>
        <a:p>
          <a:pPr marL="0" lvl="0" indent="0" algn="ctr" defTabSz="2311400">
            <a:lnSpc>
              <a:spcPct val="90000"/>
            </a:lnSpc>
            <a:spcBef>
              <a:spcPct val="0"/>
            </a:spcBef>
            <a:spcAft>
              <a:spcPct val="35000"/>
            </a:spcAft>
            <a:buNone/>
          </a:pPr>
          <a:r>
            <a:rPr lang="pt-BR" sz="5200" kern="1200"/>
            <a:t> </a:t>
          </a:r>
        </a:p>
      </dsp:txBody>
      <dsp:txXfrm>
        <a:off x="3294175" y="2352385"/>
        <a:ext cx="1336450" cy="1148939"/>
      </dsp:txXfrm>
    </dsp:sp>
    <dsp:sp modelId="{B2F80620-B199-443A-8816-69284DB45D15}">
      <dsp:nvSpPr>
        <dsp:cNvPr id="0" name=""/>
        <dsp:cNvSpPr/>
      </dsp:nvSpPr>
      <dsp:spPr>
        <a:xfrm>
          <a:off x="1544320" y="1300480"/>
          <a:ext cx="1625600" cy="1625600"/>
        </a:xfrm>
        <a:prstGeom prst="gear6">
          <a:avLst/>
        </a:prstGeom>
        <a:gradFill rotWithShape="0">
          <a:gsLst>
            <a:gs pos="0">
              <a:schemeClr val="lt1">
                <a:hueOff val="0"/>
                <a:satOff val="0"/>
                <a:lumOff val="0"/>
                <a:alphaOff val="0"/>
                <a:tint val="100000"/>
                <a:shade val="100000"/>
                <a:satMod val="130000"/>
              </a:schemeClr>
            </a:gs>
            <a:gs pos="100000">
              <a:schemeClr val="l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6040" tIns="66040" rIns="66040" bIns="66040" numCol="1" spcCol="1270" anchor="ctr" anchorCtr="0">
          <a:noAutofit/>
        </a:bodyPr>
        <a:lstStyle/>
        <a:p>
          <a:pPr marL="0" lvl="0" indent="0" algn="ctr" defTabSz="2311400">
            <a:lnSpc>
              <a:spcPct val="90000"/>
            </a:lnSpc>
            <a:spcBef>
              <a:spcPct val="0"/>
            </a:spcBef>
            <a:spcAft>
              <a:spcPct val="35000"/>
            </a:spcAft>
            <a:buNone/>
          </a:pPr>
          <a:r>
            <a:rPr lang="pt-BR" sz="5200" kern="1200"/>
            <a:t> </a:t>
          </a:r>
        </a:p>
      </dsp:txBody>
      <dsp:txXfrm>
        <a:off x="1953570" y="1712203"/>
        <a:ext cx="807100" cy="802154"/>
      </dsp:txXfrm>
    </dsp:sp>
    <dsp:sp modelId="{29E217FA-CCE8-417A-AFA8-B23445FAA2BE}">
      <dsp:nvSpPr>
        <dsp:cNvPr id="0" name=""/>
        <dsp:cNvSpPr/>
      </dsp:nvSpPr>
      <dsp:spPr>
        <a:xfrm rot="20700000">
          <a:off x="2454821" y="178981"/>
          <a:ext cx="1592756" cy="1592756"/>
        </a:xfrm>
        <a:prstGeom prst="gear6">
          <a:avLst/>
        </a:prstGeom>
        <a:gradFill rotWithShape="0">
          <a:gsLst>
            <a:gs pos="0">
              <a:schemeClr val="lt1">
                <a:hueOff val="0"/>
                <a:satOff val="0"/>
                <a:lumOff val="0"/>
                <a:alphaOff val="0"/>
                <a:tint val="100000"/>
                <a:shade val="100000"/>
                <a:satMod val="130000"/>
              </a:schemeClr>
            </a:gs>
            <a:gs pos="100000">
              <a:schemeClr val="l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6040" tIns="66040" rIns="66040" bIns="66040" numCol="1" spcCol="1270" anchor="ctr" anchorCtr="0">
          <a:noAutofit/>
        </a:bodyPr>
        <a:lstStyle/>
        <a:p>
          <a:pPr marL="0" lvl="0" indent="0" algn="ctr" defTabSz="2311400">
            <a:lnSpc>
              <a:spcPct val="90000"/>
            </a:lnSpc>
            <a:spcBef>
              <a:spcPct val="0"/>
            </a:spcBef>
            <a:spcAft>
              <a:spcPct val="35000"/>
            </a:spcAft>
            <a:buNone/>
          </a:pPr>
          <a:r>
            <a:rPr lang="pt-BR" sz="5200" kern="1200"/>
            <a:t> </a:t>
          </a:r>
        </a:p>
      </dsp:txBody>
      <dsp:txXfrm rot="-20700000">
        <a:off x="2804160" y="528320"/>
        <a:ext cx="894080" cy="894080"/>
      </dsp:txXfrm>
    </dsp:sp>
    <dsp:sp modelId="{C5B1B5B9-FC18-4EC4-B725-6487784BF79A}">
      <dsp:nvSpPr>
        <dsp:cNvPr id="0" name=""/>
        <dsp:cNvSpPr/>
      </dsp:nvSpPr>
      <dsp:spPr>
        <a:xfrm>
          <a:off x="2671505" y="1492320"/>
          <a:ext cx="2861056" cy="2861056"/>
        </a:xfrm>
        <a:prstGeom prst="circularArrow">
          <a:avLst>
            <a:gd name="adj1" fmla="val 4687"/>
            <a:gd name="adj2" fmla="val 299029"/>
            <a:gd name="adj3" fmla="val 2513083"/>
            <a:gd name="adj4" fmla="val 15867933"/>
            <a:gd name="adj5" fmla="val 5469"/>
          </a:avLst>
        </a:prstGeom>
        <a:gradFill rotWithShape="0">
          <a:gsLst>
            <a:gs pos="0">
              <a:schemeClr val="accent3">
                <a:tint val="60000"/>
                <a:hueOff val="0"/>
                <a:satOff val="0"/>
                <a:lumOff val="0"/>
                <a:alphaOff val="0"/>
                <a:tint val="100000"/>
                <a:shade val="100000"/>
                <a:satMod val="130000"/>
              </a:schemeClr>
            </a:gs>
            <a:gs pos="100000">
              <a:schemeClr val="accent3">
                <a:tint val="60000"/>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sp>
    <dsp:sp modelId="{C4AD14E9-2DB8-4A66-B708-D1F491EA39F7}">
      <dsp:nvSpPr>
        <dsp:cNvPr id="0" name=""/>
        <dsp:cNvSpPr/>
      </dsp:nvSpPr>
      <dsp:spPr>
        <a:xfrm>
          <a:off x="1256429" y="941355"/>
          <a:ext cx="2078736" cy="2078736"/>
        </a:xfrm>
        <a:prstGeom prst="leftCircularArrow">
          <a:avLst>
            <a:gd name="adj1" fmla="val 6452"/>
            <a:gd name="adj2" fmla="val 429999"/>
            <a:gd name="adj3" fmla="val 10489124"/>
            <a:gd name="adj4" fmla="val 14837806"/>
            <a:gd name="adj5" fmla="val 7527"/>
          </a:avLst>
        </a:prstGeom>
        <a:gradFill rotWithShape="0">
          <a:gsLst>
            <a:gs pos="0">
              <a:schemeClr val="accent3">
                <a:tint val="60000"/>
                <a:hueOff val="0"/>
                <a:satOff val="0"/>
                <a:lumOff val="0"/>
                <a:alphaOff val="0"/>
                <a:tint val="100000"/>
                <a:shade val="100000"/>
                <a:satMod val="130000"/>
              </a:schemeClr>
            </a:gs>
            <a:gs pos="100000">
              <a:schemeClr val="accent3">
                <a:tint val="60000"/>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sp>
    <dsp:sp modelId="{2136A783-FF7D-455B-BE58-994ED4FABDF4}">
      <dsp:nvSpPr>
        <dsp:cNvPr id="0" name=""/>
        <dsp:cNvSpPr/>
      </dsp:nvSpPr>
      <dsp:spPr>
        <a:xfrm>
          <a:off x="2086400" y="-169332"/>
          <a:ext cx="2241296" cy="2241296"/>
        </a:xfrm>
        <a:prstGeom prst="circularArrow">
          <a:avLst>
            <a:gd name="adj1" fmla="val 5984"/>
            <a:gd name="adj2" fmla="val 394124"/>
            <a:gd name="adj3" fmla="val 13313824"/>
            <a:gd name="adj4" fmla="val 10508221"/>
            <a:gd name="adj5" fmla="val 6981"/>
          </a:avLst>
        </a:prstGeom>
        <a:gradFill rotWithShape="0">
          <a:gsLst>
            <a:gs pos="0">
              <a:schemeClr val="accent3">
                <a:tint val="60000"/>
                <a:hueOff val="0"/>
                <a:satOff val="0"/>
                <a:lumOff val="0"/>
                <a:alphaOff val="0"/>
                <a:tint val="100000"/>
                <a:shade val="100000"/>
                <a:satMod val="130000"/>
              </a:schemeClr>
            </a:gs>
            <a:gs pos="100000">
              <a:schemeClr val="accent3">
                <a:tint val="60000"/>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
        <p:cNvGrpSpPr/>
        <p:nvPr/>
      </p:nvGrpSpPr>
      <p:grpSpPr>
        <a:xfrm>
          <a:off x="0" y="0"/>
          <a:ext cx="0" cy="0"/>
          <a:chOff x="0" y="0"/>
          <a:chExt cx="0" cy="0"/>
        </a:xfrm>
      </p:grpSpPr>
      <p:sp>
        <p:nvSpPr>
          <p:cNvPr id="76" name="Google Shape;76;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7" name="Google Shape;77;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a:extLst>
            <a:ext uri="{FF2B5EF4-FFF2-40B4-BE49-F238E27FC236}">
              <a16:creationId xmlns:a16="http://schemas.microsoft.com/office/drawing/2014/main" id="{AD58E967-C3EC-A385-0A7E-CF773BA6BA06}"/>
            </a:ext>
          </a:extLst>
        </p:cNvPr>
        <p:cNvGrpSpPr/>
        <p:nvPr/>
      </p:nvGrpSpPr>
      <p:grpSpPr>
        <a:xfrm>
          <a:off x="0" y="0"/>
          <a:ext cx="0" cy="0"/>
          <a:chOff x="0" y="0"/>
          <a:chExt cx="0" cy="0"/>
        </a:xfrm>
      </p:grpSpPr>
      <p:sp>
        <p:nvSpPr>
          <p:cNvPr id="87" name="Google Shape;87;g36321a1c199_0_9:notes">
            <a:extLst>
              <a:ext uri="{FF2B5EF4-FFF2-40B4-BE49-F238E27FC236}">
                <a16:creationId xmlns:a16="http://schemas.microsoft.com/office/drawing/2014/main" id="{2E8552C1-762E-3D25-36B7-26B36212D9D9}"/>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8" name="Google Shape;88;g36321a1c199_0_9:notes">
            <a:extLst>
              <a:ext uri="{FF2B5EF4-FFF2-40B4-BE49-F238E27FC236}">
                <a16:creationId xmlns:a16="http://schemas.microsoft.com/office/drawing/2014/main" id="{B3C43073-1124-B6D9-5254-D8ABDA646E3F}"/>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9980823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g36321a1c199_0_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8" name="Google Shape;88;g36321a1c199_0_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317500" algn="l" rtl="0">
              <a:spcBef>
                <a:spcPts val="0"/>
              </a:spcBef>
              <a:spcAft>
                <a:spcPts val="0"/>
              </a:spcAft>
              <a:buSzPts val="1400"/>
              <a:buChar char="●"/>
            </a:pPr>
            <a:r>
              <a:rPr lang="pt-BR"/>
              <a:t>Breve panorama do problema motivador</a:t>
            </a:r>
            <a:br>
              <a:rPr lang="pt-BR"/>
            </a:br>
            <a:endParaRPr lang="pt-BR" i="1"/>
          </a:p>
          <a:p>
            <a:pPr marL="457200" lvl="0" indent="-317500" algn="l" rtl="0">
              <a:spcBef>
                <a:spcPts val="600"/>
              </a:spcBef>
              <a:spcAft>
                <a:spcPts val="600"/>
              </a:spcAft>
              <a:buSzPts val="1400"/>
              <a:buChar char="●"/>
            </a:pPr>
            <a:r>
              <a:rPr lang="pt-BR"/>
              <a:t>Dados ou fatos que evidenciem a “dor” a ser solucionada</a:t>
            </a:r>
            <a:br>
              <a:rPr lang="pt-BR"/>
            </a:b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g36321a1c199_0_4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4" name="Google Shape;94;g36321a1c199_0_4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r>
              <a:rPr lang="pt-BR"/>
              <a:t>Objetivo principal (por que essa prática foi criada)</a:t>
            </a:r>
          </a:p>
          <a:p>
            <a:r>
              <a:rPr lang="pt-BR"/>
              <a:t>Relevância para a comunidade de Open </a:t>
            </a:r>
            <a:r>
              <a:rPr lang="pt-BR" err="1"/>
              <a:t>Innovation</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g36321a1c199_0_4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0" name="Google Shape;100;g36321a1c199_0_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317500" algn="l" rtl="0">
              <a:spcBef>
                <a:spcPts val="0"/>
              </a:spcBef>
              <a:spcAft>
                <a:spcPts val="0"/>
              </a:spcAft>
              <a:buSzPts val="1400"/>
              <a:buChar char="●"/>
            </a:pPr>
            <a:r>
              <a:rPr lang="pt-BR"/>
              <a:t>Identifique qual dos tipos aceitos se aplica</a:t>
            </a:r>
            <a:br>
              <a:rPr lang="pt-BR"/>
            </a:br>
            <a:endParaRPr lang="pt-BR"/>
          </a:p>
          <a:p>
            <a:pPr lvl="1"/>
            <a:r>
              <a:rPr lang="pt-BR"/>
              <a:t>Desenvolvimento conjunto de soluções, processos ou produtos</a:t>
            </a:r>
          </a:p>
          <a:p>
            <a:pPr lvl="1"/>
            <a:r>
              <a:rPr lang="pt-BR"/>
              <a:t>Transferência ou </a:t>
            </a:r>
            <a:r>
              <a:rPr lang="pt-BR" err="1"/>
              <a:t>co-criação</a:t>
            </a:r>
            <a:r>
              <a:rPr lang="pt-BR"/>
              <a:t> de tecnologias e recursos</a:t>
            </a:r>
          </a:p>
          <a:p>
            <a:pPr marL="914400" lvl="1" indent="-317500" algn="l" rtl="0">
              <a:spcBef>
                <a:spcPts val="600"/>
              </a:spcBef>
              <a:spcAft>
                <a:spcPts val="0"/>
              </a:spcAft>
              <a:buSzPts val="1400"/>
              <a:buChar char="○"/>
            </a:pPr>
            <a:r>
              <a:rPr lang="pt-BR"/>
              <a:t>Investimentos colaborativos em inovação</a:t>
            </a:r>
          </a:p>
          <a:p>
            <a:pPr marL="914400" lvl="1" indent="-317500" algn="l" rtl="0">
              <a:spcBef>
                <a:spcPts val="600"/>
              </a:spcBef>
              <a:spcAft>
                <a:spcPts val="0"/>
              </a:spcAft>
              <a:buSzPts val="1400"/>
              <a:buChar char="○"/>
            </a:pPr>
            <a:r>
              <a:rPr lang="pt-BR"/>
              <a:t>Abertura de P&amp;D ao mercado</a:t>
            </a:r>
          </a:p>
          <a:p>
            <a:pPr marL="914400" lvl="1" indent="-317500" algn="l" rtl="0">
              <a:spcBef>
                <a:spcPts val="600"/>
              </a:spcBef>
              <a:spcAft>
                <a:spcPts val="0"/>
              </a:spcAft>
              <a:buSzPts val="1400"/>
              <a:buChar char="○"/>
            </a:pPr>
            <a:r>
              <a:rPr lang="pt-BR"/>
              <a:t>Outra forma de interação empresarial com startups, universidades ou atores de inovação aberta</a:t>
            </a:r>
            <a:br>
              <a:rPr lang="pt-BR"/>
            </a:br>
            <a:endParaRPr lang="pt-BR"/>
          </a:p>
          <a:p>
            <a:pPr lvl="0"/>
            <a:endParaRPr lang="pt-BR"/>
          </a:p>
          <a:p>
            <a:r>
              <a:rPr lang="pt-BR"/>
              <a:t>Descrição sucinta do que foi implementado</a:t>
            </a:r>
          </a:p>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Google Shape;105;g36321a1c199_0_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6" name="Google Shape;106;g36321a1c199_0_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317500" algn="l" rtl="0">
              <a:spcBef>
                <a:spcPts val="0"/>
              </a:spcBef>
              <a:spcAft>
                <a:spcPts val="0"/>
              </a:spcAft>
              <a:buSzPts val="1400"/>
              <a:buChar char="●"/>
            </a:pPr>
            <a:r>
              <a:rPr lang="pt-BR"/>
              <a:t>Elementos que tornam essa prática única</a:t>
            </a:r>
            <a:br>
              <a:rPr lang="pt-BR"/>
            </a:br>
            <a:r>
              <a:rPr lang="pt-BR"/>
              <a:t>Diferenças em relação a abordagens tradicionais de mercado ou P&amp;D</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g36321a1c199_0_5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2" name="Google Shape;112;g36321a1c199_0_5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317500" algn="l" rtl="0">
              <a:spcBef>
                <a:spcPts val="0"/>
              </a:spcBef>
              <a:spcAft>
                <a:spcPts val="0"/>
              </a:spcAft>
              <a:buSzPts val="1400"/>
              <a:buChar char="●"/>
            </a:pPr>
            <a:r>
              <a:rPr lang="pt-BR"/>
              <a:t>Parceiros internos e externos (startups, universidades, investidores…)</a:t>
            </a:r>
            <a:br>
              <a:rPr lang="pt-BR"/>
            </a:br>
            <a:endParaRPr lang="pt-BR" i="1"/>
          </a:p>
          <a:p>
            <a:pPr marL="457200" lvl="0" indent="-317500" algn="l" rtl="0">
              <a:spcBef>
                <a:spcPts val="600"/>
              </a:spcBef>
              <a:spcAft>
                <a:spcPts val="600"/>
              </a:spcAft>
              <a:buSzPts val="1400"/>
              <a:buChar char="●"/>
            </a:pPr>
            <a:r>
              <a:rPr lang="pt-BR"/>
              <a:t>Mecanismos de </a:t>
            </a:r>
            <a:r>
              <a:rPr lang="pt-BR" err="1"/>
              <a:t>co-criação</a:t>
            </a:r>
            <a:r>
              <a:rPr lang="pt-BR"/>
              <a:t>, governança conjunta e compartilhamento de valor</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
        <p:cNvGrpSpPr/>
        <p:nvPr/>
      </p:nvGrpSpPr>
      <p:grpSpPr>
        <a:xfrm>
          <a:off x="0" y="0"/>
          <a:ext cx="0" cy="0"/>
          <a:chOff x="0" y="0"/>
          <a:chExt cx="0" cy="0"/>
        </a:xfrm>
      </p:grpSpPr>
      <p:sp>
        <p:nvSpPr>
          <p:cNvPr id="117" name="Google Shape;117;g36321a1c199_0_6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8" name="Google Shape;118;g36321a1c199_0_6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317500" algn="l" rtl="0">
              <a:spcBef>
                <a:spcPts val="0"/>
              </a:spcBef>
              <a:spcAft>
                <a:spcPts val="0"/>
              </a:spcAft>
              <a:buSzPts val="1400"/>
              <a:buChar char="●"/>
            </a:pPr>
            <a:r>
              <a:rPr lang="pt-BR"/>
              <a:t>KPIs e métricas quantitativas (ex.: redução de tempo, receitas, patentes)</a:t>
            </a:r>
            <a:br>
              <a:rPr lang="pt-BR"/>
            </a:br>
            <a:endParaRPr lang="pt-BR" i="1"/>
          </a:p>
          <a:p>
            <a:pPr marL="457200" lvl="0" indent="-317500" algn="l" rtl="0">
              <a:spcBef>
                <a:spcPts val="600"/>
              </a:spcBef>
              <a:spcAft>
                <a:spcPts val="600"/>
              </a:spcAft>
              <a:buSzPts val="1400"/>
              <a:buChar char="●"/>
            </a:pPr>
            <a:r>
              <a:rPr lang="pt-BR"/>
              <a:t>Evidências qualitativas (depoimentos, estudos de caso internos)</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
        <p:cNvGrpSpPr/>
        <p:nvPr/>
      </p:nvGrpSpPr>
      <p:grpSpPr>
        <a:xfrm>
          <a:off x="0" y="0"/>
          <a:ext cx="0" cy="0"/>
          <a:chOff x="0" y="0"/>
          <a:chExt cx="0" cy="0"/>
        </a:xfrm>
      </p:grpSpPr>
      <p:sp>
        <p:nvSpPr>
          <p:cNvPr id="123" name="Google Shape;123;g36321a1c199_0_6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4" name="Google Shape;124;g36321a1c199_0_6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317500" algn="l" rtl="0">
              <a:lnSpc>
                <a:spcPct val="100000"/>
              </a:lnSpc>
              <a:spcBef>
                <a:spcPts val="0"/>
              </a:spcBef>
              <a:spcAft>
                <a:spcPts val="0"/>
              </a:spcAft>
              <a:buSzPts val="1400"/>
              <a:buChar char="●"/>
            </a:pPr>
            <a:r>
              <a:rPr lang="pt-BR"/>
              <a:t>Fatores críticos que permitem escalar para outros mercados ou unidades</a:t>
            </a:r>
            <a:br>
              <a:rPr lang="pt-BR"/>
            </a:br>
            <a:endParaRPr lang="pt-BR" i="1"/>
          </a:p>
          <a:p>
            <a:pPr marL="457200" lvl="0" indent="-317500" algn="l" rtl="0">
              <a:lnSpc>
                <a:spcPct val="100000"/>
              </a:lnSpc>
              <a:spcBef>
                <a:spcPts val="600"/>
              </a:spcBef>
              <a:spcAft>
                <a:spcPts val="0"/>
              </a:spcAft>
              <a:buSzPts val="1400"/>
              <a:buChar char="●"/>
            </a:pPr>
            <a:r>
              <a:rPr lang="pt-BR"/>
              <a:t>Recomendações para adaptação em contextos diferentes</a:t>
            </a:r>
            <a:br>
              <a:rPr lang="pt-BR"/>
            </a:br>
            <a:endParaRPr lang="pt-BR" i="1"/>
          </a:p>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p:cNvGrpSpPr/>
        <p:nvPr/>
      </p:nvGrpSpPr>
      <p:grpSpPr>
        <a:xfrm>
          <a:off x="0" y="0"/>
          <a:ext cx="0" cy="0"/>
          <a:chOff x="0" y="0"/>
          <a:chExt cx="0" cy="0"/>
        </a:xfrm>
      </p:grpSpPr>
      <p:sp>
        <p:nvSpPr>
          <p:cNvPr id="129" name="Google Shape;129;g36321a1c199_0_7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0" name="Google Shape;130;g36321a1c199_0_7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317500" algn="l" rtl="0">
              <a:spcBef>
                <a:spcPts val="0"/>
              </a:spcBef>
              <a:spcAft>
                <a:spcPts val="0"/>
              </a:spcAft>
              <a:buSzPts val="1400"/>
              <a:buChar char="●"/>
            </a:pPr>
            <a:r>
              <a:rPr lang="pt-BR"/>
              <a:t>Principais obstáculos e como foram superados</a:t>
            </a:r>
            <a:br>
              <a:rPr lang="pt-BR"/>
            </a:br>
            <a:endParaRPr lang="pt-BR" i="1"/>
          </a:p>
          <a:p>
            <a:pPr marL="457200" lvl="0" indent="-317500" algn="l" rtl="0">
              <a:spcBef>
                <a:spcPts val="600"/>
              </a:spcBef>
              <a:spcAft>
                <a:spcPts val="600"/>
              </a:spcAft>
              <a:buSzPts val="1400"/>
              <a:buChar char="●"/>
            </a:pPr>
            <a:r>
              <a:rPr lang="pt-BR"/>
              <a:t>Dicas acionáveis para quem for replicar a iniciativa</a:t>
            </a:r>
          </a:p>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Google Shape;135;g36321a1c199_0_9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6" name="Google Shape;136;g36321a1c199_0_9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317500" algn="l" rtl="0">
              <a:spcBef>
                <a:spcPts val="0"/>
              </a:spcBef>
              <a:spcAft>
                <a:spcPts val="0"/>
              </a:spcAft>
              <a:buSzPts val="1400"/>
              <a:buChar char="●"/>
            </a:pPr>
            <a:r>
              <a:rPr lang="pt-BR"/>
              <a:t>Síntese do valor entregue à organização e à comunidade de Open </a:t>
            </a:r>
            <a:r>
              <a:rPr lang="pt-BR" err="1"/>
              <a:t>Innovation</a:t>
            </a:r>
            <a:br>
              <a:rPr lang="pt-BR"/>
            </a:br>
            <a:endParaRPr lang="pt-BR" i="1"/>
          </a:p>
          <a:p>
            <a:pPr marL="457200" lvl="0" indent="-317500" algn="l" rtl="0">
              <a:spcBef>
                <a:spcPts val="600"/>
              </a:spcBef>
              <a:spcAft>
                <a:spcPts val="600"/>
              </a:spcAft>
              <a:buSzPts val="1400"/>
              <a:buChar char="●"/>
            </a:pPr>
            <a:r>
              <a:rPr lang="pt-BR"/>
              <a:t>Próximos passos sugeridos (</a:t>
            </a:r>
            <a:r>
              <a:rPr lang="pt-BR" err="1"/>
              <a:t>calls</a:t>
            </a:r>
            <a:r>
              <a:rPr lang="pt-BR"/>
              <a:t> </a:t>
            </a:r>
            <a:r>
              <a:rPr lang="pt-BR" err="1"/>
              <a:t>to</a:t>
            </a:r>
            <a:r>
              <a:rPr lang="pt-BR"/>
              <a:t> </a:t>
            </a:r>
            <a:r>
              <a:rPr lang="pt-BR" err="1"/>
              <a:t>action</a:t>
            </a:r>
            <a:r>
              <a:rPr lang="pt-BR"/>
              <a:t>)</a:t>
            </a:r>
          </a:p>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
        <p:cNvGrpSpPr/>
        <p:nvPr/>
      </p:nvGrpSpPr>
      <p:grpSpPr>
        <a:xfrm>
          <a:off x="0" y="0"/>
          <a:ext cx="0" cy="0"/>
          <a:chOff x="0" y="0"/>
          <a:chExt cx="0" cy="0"/>
        </a:xfrm>
      </p:grpSpPr>
      <p:sp>
        <p:nvSpPr>
          <p:cNvPr id="141" name="Google Shape;141;g36321a1c199_0_1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2" name="Google Shape;142;g36321a1c199_0_1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7.png"/><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7.pn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7.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7.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7.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7.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2.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2.xml"/><Relationship Id="rId5" Type="http://schemas.openxmlformats.org/officeDocument/2006/relationships/image" Target="../media/image7.png"/><Relationship Id="rId4" Type="http://schemas.openxmlformats.org/officeDocument/2006/relationships/image" Target="../media/image3.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2.xml"/><Relationship Id="rId5" Type="http://schemas.openxmlformats.org/officeDocument/2006/relationships/image" Target="../media/image7.png"/><Relationship Id="rId4" Type="http://schemas.openxmlformats.org/officeDocument/2006/relationships/image" Target="../media/image3.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2.xml"/><Relationship Id="rId5" Type="http://schemas.openxmlformats.org/officeDocument/2006/relationships/image" Target="../media/image3.png"/><Relationship Id="rId4" Type="http://schemas.openxmlformats.org/officeDocument/2006/relationships/image" Target="../media/image7.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2.xml"/><Relationship Id="rId5" Type="http://schemas.openxmlformats.org/officeDocument/2006/relationships/image" Target="../media/image3.png"/><Relationship Id="rId4" Type="http://schemas.openxmlformats.org/officeDocument/2006/relationships/image" Target="../media/image7.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2.xml"/><Relationship Id="rId5" Type="http://schemas.openxmlformats.org/officeDocument/2006/relationships/image" Target="../media/image3.png"/><Relationship Id="rId4" Type="http://schemas.openxmlformats.org/officeDocument/2006/relationships/image" Target="../media/image7.pn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2.xml"/><Relationship Id="rId5" Type="http://schemas.openxmlformats.org/officeDocument/2006/relationships/image" Target="../media/image3.png"/><Relationship Id="rId4" Type="http://schemas.openxmlformats.org/officeDocument/2006/relationships/image" Target="../media/image7.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bg>
      <p:bgPr>
        <a:blipFill>
          <a:blip r:embed="rId2">
            <a:alphaModFix/>
          </a:blip>
          <a:stretch>
            <a:fillRect/>
          </a:stretch>
        </a:blipFill>
        <a:effectLst/>
      </p:bgPr>
    </p:bg>
    <p:spTree>
      <p:nvGrpSpPr>
        <p:cNvPr id="1" name="Shape 8"/>
        <p:cNvGrpSpPr/>
        <p:nvPr/>
      </p:nvGrpSpPr>
      <p:grpSpPr>
        <a:xfrm>
          <a:off x="0" y="0"/>
          <a:ext cx="0" cy="0"/>
          <a:chOff x="0" y="0"/>
          <a:chExt cx="0" cy="0"/>
        </a:xfrm>
      </p:grpSpPr>
      <p:pic>
        <p:nvPicPr>
          <p:cNvPr id="9" name="Google Shape;9;p2" title="logo-4CongressoCasesOI-bg-escuro-ES.png"/>
          <p:cNvPicPr preferRelativeResize="0"/>
          <p:nvPr/>
        </p:nvPicPr>
        <p:blipFill>
          <a:blip r:embed="rId3">
            <a:alphaModFix/>
          </a:blip>
          <a:stretch>
            <a:fillRect/>
          </a:stretch>
        </p:blipFill>
        <p:spPr>
          <a:xfrm>
            <a:off x="272850" y="162925"/>
            <a:ext cx="1894349" cy="842650"/>
          </a:xfrm>
          <a:prstGeom prst="rect">
            <a:avLst/>
          </a:prstGeom>
          <a:noFill/>
          <a:ln>
            <a:noFill/>
          </a:ln>
        </p:spPr>
      </p:pic>
      <p:pic>
        <p:nvPicPr>
          <p:cNvPr id="10" name="Google Shape;10;p2" title="100OS.png"/>
          <p:cNvPicPr preferRelativeResize="0"/>
          <p:nvPr/>
        </p:nvPicPr>
        <p:blipFill>
          <a:blip r:embed="rId4">
            <a:alphaModFix/>
          </a:blip>
          <a:stretch>
            <a:fillRect/>
          </a:stretch>
        </p:blipFill>
        <p:spPr>
          <a:xfrm>
            <a:off x="8431627" y="4371250"/>
            <a:ext cx="499400" cy="499400"/>
          </a:xfrm>
          <a:prstGeom prst="rect">
            <a:avLst/>
          </a:prstGeom>
          <a:noFill/>
          <a:ln>
            <a:noFill/>
          </a:ln>
        </p:spPr>
      </p:pic>
      <p:pic>
        <p:nvPicPr>
          <p:cNvPr id="11" name="Google Shape;11;p2" title="LogoOiweek-Latam-negativo.png"/>
          <p:cNvPicPr preferRelativeResize="0"/>
          <p:nvPr/>
        </p:nvPicPr>
        <p:blipFill>
          <a:blip r:embed="rId5">
            <a:alphaModFix/>
          </a:blip>
          <a:stretch>
            <a:fillRect/>
          </a:stretch>
        </p:blipFill>
        <p:spPr>
          <a:xfrm>
            <a:off x="6977074" y="4333450"/>
            <a:ext cx="1278523" cy="575001"/>
          </a:xfrm>
          <a:prstGeom prst="rect">
            <a:avLst/>
          </a:prstGeom>
          <a:noFill/>
          <a:ln>
            <a:noFill/>
          </a:ln>
        </p:spPr>
      </p:pic>
      <p:sp>
        <p:nvSpPr>
          <p:cNvPr id="12" name="Google Shape;12;p2"/>
          <p:cNvSpPr txBox="1"/>
          <p:nvPr/>
        </p:nvSpPr>
        <p:spPr>
          <a:xfrm>
            <a:off x="8308125" y="4114150"/>
            <a:ext cx="746400" cy="216900"/>
          </a:xfrm>
          <a:prstGeom prst="rect">
            <a:avLst/>
          </a:prstGeom>
          <a:noFill/>
          <a:ln>
            <a:noFill/>
          </a:ln>
        </p:spPr>
        <p:txBody>
          <a:bodyPr spcFirstLastPara="1" wrap="square" lIns="54000" tIns="54000" rIns="54000" bIns="54000" anchor="t" anchorCtr="0">
            <a:spAutoFit/>
          </a:bodyPr>
          <a:lstStyle/>
          <a:p>
            <a:pPr marL="0" lvl="0" indent="0" algn="ctr" rtl="0">
              <a:spcBef>
                <a:spcPts val="0"/>
              </a:spcBef>
              <a:spcAft>
                <a:spcPts val="0"/>
              </a:spcAft>
              <a:buNone/>
            </a:pPr>
            <a:r>
              <a:rPr lang="pt-BR" sz="700">
                <a:solidFill>
                  <a:schemeClr val="lt1"/>
                </a:solidFill>
                <a:latin typeface="Kanit"/>
                <a:ea typeface="Kanit"/>
                <a:cs typeface="Kanit"/>
                <a:sym typeface="Kanit"/>
              </a:rPr>
              <a:t>REALIZAÇÃO:</a:t>
            </a:r>
            <a:endParaRPr sz="700">
              <a:solidFill>
                <a:schemeClr val="lt1"/>
              </a:solidFill>
              <a:latin typeface="Kanit"/>
              <a:ea typeface="Kanit"/>
              <a:cs typeface="Kanit"/>
              <a:sym typeface="Kanit"/>
            </a:endParaRPr>
          </a:p>
        </p:txBody>
      </p:sp>
      <p:sp>
        <p:nvSpPr>
          <p:cNvPr id="13" name="Google Shape;13;p2"/>
          <p:cNvSpPr txBox="1">
            <a:spLocks noGrp="1"/>
          </p:cNvSpPr>
          <p:nvPr>
            <p:ph type="ctrTitle"/>
          </p:nvPr>
        </p:nvSpPr>
        <p:spPr>
          <a:xfrm>
            <a:off x="311700" y="1005575"/>
            <a:ext cx="5289000" cy="2052600"/>
          </a:xfrm>
          <a:prstGeom prst="rect">
            <a:avLst/>
          </a:prstGeom>
        </p:spPr>
        <p:txBody>
          <a:bodyPr spcFirstLastPara="1" wrap="square" lIns="91425" tIns="91425" rIns="91425" bIns="91425" anchor="b" anchorCtr="0">
            <a:normAutofit/>
          </a:bodyPr>
          <a:lstStyle>
            <a:lvl1pPr lvl="0" algn="ctr">
              <a:spcBef>
                <a:spcPts val="0"/>
              </a:spcBef>
              <a:spcAft>
                <a:spcPts val="0"/>
              </a:spcAft>
              <a:buClr>
                <a:schemeClr val="lt1"/>
              </a:buClr>
              <a:buSzPts val="3500"/>
              <a:buNone/>
              <a:defRPr sz="3500">
                <a:solidFill>
                  <a:schemeClr val="lt1"/>
                </a:solidFill>
              </a:defRPr>
            </a:lvl1pPr>
            <a:lvl2pPr lvl="1" algn="ctr">
              <a:spcBef>
                <a:spcPts val="0"/>
              </a:spcBef>
              <a:spcAft>
                <a:spcPts val="0"/>
              </a:spcAft>
              <a:buClr>
                <a:schemeClr val="lt1"/>
              </a:buClr>
              <a:buSzPts val="3500"/>
              <a:buNone/>
              <a:defRPr sz="3500">
                <a:solidFill>
                  <a:schemeClr val="lt1"/>
                </a:solidFill>
              </a:defRPr>
            </a:lvl2pPr>
            <a:lvl3pPr lvl="2" algn="ctr">
              <a:spcBef>
                <a:spcPts val="0"/>
              </a:spcBef>
              <a:spcAft>
                <a:spcPts val="0"/>
              </a:spcAft>
              <a:buClr>
                <a:schemeClr val="lt1"/>
              </a:buClr>
              <a:buSzPts val="3500"/>
              <a:buNone/>
              <a:defRPr sz="3500">
                <a:solidFill>
                  <a:schemeClr val="lt1"/>
                </a:solidFill>
              </a:defRPr>
            </a:lvl3pPr>
            <a:lvl4pPr lvl="3" algn="ctr">
              <a:spcBef>
                <a:spcPts val="0"/>
              </a:spcBef>
              <a:spcAft>
                <a:spcPts val="0"/>
              </a:spcAft>
              <a:buClr>
                <a:schemeClr val="lt1"/>
              </a:buClr>
              <a:buSzPts val="3500"/>
              <a:buNone/>
              <a:defRPr sz="3500">
                <a:solidFill>
                  <a:schemeClr val="lt1"/>
                </a:solidFill>
              </a:defRPr>
            </a:lvl4pPr>
            <a:lvl5pPr lvl="4" algn="ctr">
              <a:spcBef>
                <a:spcPts val="0"/>
              </a:spcBef>
              <a:spcAft>
                <a:spcPts val="0"/>
              </a:spcAft>
              <a:buClr>
                <a:schemeClr val="lt1"/>
              </a:buClr>
              <a:buSzPts val="3500"/>
              <a:buNone/>
              <a:defRPr sz="3500">
                <a:solidFill>
                  <a:schemeClr val="lt1"/>
                </a:solidFill>
              </a:defRPr>
            </a:lvl5pPr>
            <a:lvl6pPr lvl="5" algn="ctr">
              <a:spcBef>
                <a:spcPts val="0"/>
              </a:spcBef>
              <a:spcAft>
                <a:spcPts val="0"/>
              </a:spcAft>
              <a:buClr>
                <a:schemeClr val="lt1"/>
              </a:buClr>
              <a:buSzPts val="3500"/>
              <a:buNone/>
              <a:defRPr sz="3500">
                <a:solidFill>
                  <a:schemeClr val="lt1"/>
                </a:solidFill>
              </a:defRPr>
            </a:lvl6pPr>
            <a:lvl7pPr lvl="6" algn="ctr">
              <a:spcBef>
                <a:spcPts val="0"/>
              </a:spcBef>
              <a:spcAft>
                <a:spcPts val="0"/>
              </a:spcAft>
              <a:buClr>
                <a:schemeClr val="lt1"/>
              </a:buClr>
              <a:buSzPts val="3500"/>
              <a:buNone/>
              <a:defRPr sz="3500">
                <a:solidFill>
                  <a:schemeClr val="lt1"/>
                </a:solidFill>
              </a:defRPr>
            </a:lvl7pPr>
            <a:lvl8pPr lvl="7" algn="ctr">
              <a:spcBef>
                <a:spcPts val="0"/>
              </a:spcBef>
              <a:spcAft>
                <a:spcPts val="0"/>
              </a:spcAft>
              <a:buClr>
                <a:schemeClr val="lt1"/>
              </a:buClr>
              <a:buSzPts val="3500"/>
              <a:buNone/>
              <a:defRPr sz="3500">
                <a:solidFill>
                  <a:schemeClr val="lt1"/>
                </a:solidFill>
              </a:defRPr>
            </a:lvl8pPr>
            <a:lvl9pPr lvl="8" algn="ctr">
              <a:spcBef>
                <a:spcPts val="0"/>
              </a:spcBef>
              <a:spcAft>
                <a:spcPts val="0"/>
              </a:spcAft>
              <a:buClr>
                <a:schemeClr val="lt1"/>
              </a:buClr>
              <a:buSzPts val="3500"/>
              <a:buNone/>
              <a:defRPr sz="3500">
                <a:solidFill>
                  <a:schemeClr val="lt1"/>
                </a:solidFill>
              </a:defRPr>
            </a:lvl9pPr>
          </a:lstStyle>
          <a:p>
            <a:endParaRPr/>
          </a:p>
        </p:txBody>
      </p:sp>
      <p:sp>
        <p:nvSpPr>
          <p:cNvPr id="14" name="Google Shape;14;p2"/>
          <p:cNvSpPr txBox="1">
            <a:spLocks noGrp="1"/>
          </p:cNvSpPr>
          <p:nvPr>
            <p:ph type="subTitle" idx="1"/>
          </p:nvPr>
        </p:nvSpPr>
        <p:spPr>
          <a:xfrm>
            <a:off x="311700" y="3299225"/>
            <a:ext cx="5387100" cy="792600"/>
          </a:xfrm>
          <a:prstGeom prst="rect">
            <a:avLst/>
          </a:prstGeom>
        </p:spPr>
        <p:txBody>
          <a:bodyPr spcFirstLastPara="1" wrap="square" lIns="0" tIns="18000" rIns="0" bIns="18000" anchor="t" anchorCtr="0">
            <a:noAutofit/>
          </a:bodyPr>
          <a:lstStyle>
            <a:lvl1pPr lvl="0" algn="ctr">
              <a:lnSpc>
                <a:spcPct val="100000"/>
              </a:lnSpc>
              <a:spcBef>
                <a:spcPts val="0"/>
              </a:spcBef>
              <a:spcAft>
                <a:spcPts val="0"/>
              </a:spcAft>
              <a:buClr>
                <a:srgbClr val="F792D7"/>
              </a:buClr>
              <a:buSzPts val="2000"/>
              <a:buNone/>
              <a:defRPr sz="2000">
                <a:solidFill>
                  <a:srgbClr val="F792D7"/>
                </a:solidFill>
              </a:defRPr>
            </a:lvl1pPr>
            <a:lvl2pPr lvl="1" algn="ctr">
              <a:lnSpc>
                <a:spcPct val="100000"/>
              </a:lnSpc>
              <a:spcBef>
                <a:spcPts val="0"/>
              </a:spcBef>
              <a:spcAft>
                <a:spcPts val="0"/>
              </a:spcAft>
              <a:buClr>
                <a:srgbClr val="F792D7"/>
              </a:buClr>
              <a:buSzPts val="2000"/>
              <a:buNone/>
              <a:defRPr sz="2000">
                <a:solidFill>
                  <a:srgbClr val="F792D7"/>
                </a:solidFill>
              </a:defRPr>
            </a:lvl2pPr>
            <a:lvl3pPr lvl="2" algn="ctr">
              <a:lnSpc>
                <a:spcPct val="100000"/>
              </a:lnSpc>
              <a:spcBef>
                <a:spcPts val="0"/>
              </a:spcBef>
              <a:spcAft>
                <a:spcPts val="0"/>
              </a:spcAft>
              <a:buClr>
                <a:srgbClr val="F792D7"/>
              </a:buClr>
              <a:buSzPts val="2000"/>
              <a:buNone/>
              <a:defRPr sz="2000">
                <a:solidFill>
                  <a:srgbClr val="F792D7"/>
                </a:solidFill>
              </a:defRPr>
            </a:lvl3pPr>
            <a:lvl4pPr lvl="3" algn="ctr">
              <a:lnSpc>
                <a:spcPct val="100000"/>
              </a:lnSpc>
              <a:spcBef>
                <a:spcPts val="0"/>
              </a:spcBef>
              <a:spcAft>
                <a:spcPts val="0"/>
              </a:spcAft>
              <a:buClr>
                <a:srgbClr val="F792D7"/>
              </a:buClr>
              <a:buSzPts val="2000"/>
              <a:buNone/>
              <a:defRPr sz="2000">
                <a:solidFill>
                  <a:srgbClr val="F792D7"/>
                </a:solidFill>
              </a:defRPr>
            </a:lvl4pPr>
            <a:lvl5pPr lvl="4" algn="ctr">
              <a:lnSpc>
                <a:spcPct val="100000"/>
              </a:lnSpc>
              <a:spcBef>
                <a:spcPts val="0"/>
              </a:spcBef>
              <a:spcAft>
                <a:spcPts val="0"/>
              </a:spcAft>
              <a:buClr>
                <a:srgbClr val="F792D7"/>
              </a:buClr>
              <a:buSzPts val="2000"/>
              <a:buNone/>
              <a:defRPr sz="2000">
                <a:solidFill>
                  <a:srgbClr val="F792D7"/>
                </a:solidFill>
              </a:defRPr>
            </a:lvl5pPr>
            <a:lvl6pPr lvl="5" algn="ctr">
              <a:lnSpc>
                <a:spcPct val="100000"/>
              </a:lnSpc>
              <a:spcBef>
                <a:spcPts val="0"/>
              </a:spcBef>
              <a:spcAft>
                <a:spcPts val="0"/>
              </a:spcAft>
              <a:buClr>
                <a:srgbClr val="F792D7"/>
              </a:buClr>
              <a:buSzPts val="2000"/>
              <a:buNone/>
              <a:defRPr sz="2000">
                <a:solidFill>
                  <a:srgbClr val="F792D7"/>
                </a:solidFill>
              </a:defRPr>
            </a:lvl6pPr>
            <a:lvl7pPr lvl="6" algn="ctr">
              <a:lnSpc>
                <a:spcPct val="100000"/>
              </a:lnSpc>
              <a:spcBef>
                <a:spcPts val="0"/>
              </a:spcBef>
              <a:spcAft>
                <a:spcPts val="0"/>
              </a:spcAft>
              <a:buClr>
                <a:srgbClr val="F792D7"/>
              </a:buClr>
              <a:buSzPts val="2000"/>
              <a:buNone/>
              <a:defRPr sz="2000">
                <a:solidFill>
                  <a:srgbClr val="F792D7"/>
                </a:solidFill>
              </a:defRPr>
            </a:lvl7pPr>
            <a:lvl8pPr lvl="7" algn="ctr">
              <a:lnSpc>
                <a:spcPct val="100000"/>
              </a:lnSpc>
              <a:spcBef>
                <a:spcPts val="0"/>
              </a:spcBef>
              <a:spcAft>
                <a:spcPts val="0"/>
              </a:spcAft>
              <a:buClr>
                <a:srgbClr val="F792D7"/>
              </a:buClr>
              <a:buSzPts val="2000"/>
              <a:buNone/>
              <a:defRPr sz="2000">
                <a:solidFill>
                  <a:srgbClr val="F792D7"/>
                </a:solidFill>
              </a:defRPr>
            </a:lvl8pPr>
            <a:lvl9pPr lvl="8" algn="ctr">
              <a:lnSpc>
                <a:spcPct val="100000"/>
              </a:lnSpc>
              <a:spcBef>
                <a:spcPts val="0"/>
              </a:spcBef>
              <a:spcAft>
                <a:spcPts val="0"/>
              </a:spcAft>
              <a:buClr>
                <a:srgbClr val="F792D7"/>
              </a:buClr>
              <a:buSzPts val="2000"/>
              <a:buNone/>
              <a:defRPr sz="2000">
                <a:solidFill>
                  <a:srgbClr val="F792D7"/>
                </a:solidFill>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blipFill>
          <a:blip r:embed="rId2">
            <a:alphaModFix/>
          </a:blip>
          <a:stretch>
            <a:fillRect/>
          </a:stretch>
        </a:blipFill>
        <a:effectLst/>
      </p:bgPr>
    </p:bg>
    <p:spTree>
      <p:nvGrpSpPr>
        <p:cNvPr id="1" name="Shape 15"/>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83100" y="55950"/>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Clr>
                <a:srgbClr val="803176"/>
              </a:buClr>
              <a:buSzPts val="2400"/>
              <a:buFont typeface="Kanit"/>
              <a:buNone/>
              <a:defRPr sz="2400" b="1">
                <a:solidFill>
                  <a:srgbClr val="803176"/>
                </a:solidFill>
                <a:latin typeface="Kanit"/>
                <a:ea typeface="Kanit"/>
                <a:cs typeface="Kanit"/>
                <a:sym typeface="Kanit"/>
              </a:defRPr>
            </a:lvl1pPr>
            <a:lvl2pPr lvl="1">
              <a:spcBef>
                <a:spcPts val="0"/>
              </a:spcBef>
              <a:spcAft>
                <a:spcPts val="0"/>
              </a:spcAft>
              <a:buClr>
                <a:srgbClr val="803176"/>
              </a:buClr>
              <a:buSzPts val="2400"/>
              <a:buFont typeface="Kanit"/>
              <a:buNone/>
              <a:defRPr sz="2400" b="1">
                <a:solidFill>
                  <a:srgbClr val="803176"/>
                </a:solidFill>
                <a:latin typeface="Kanit"/>
                <a:ea typeface="Kanit"/>
                <a:cs typeface="Kanit"/>
                <a:sym typeface="Kanit"/>
              </a:defRPr>
            </a:lvl2pPr>
            <a:lvl3pPr lvl="2">
              <a:spcBef>
                <a:spcPts val="0"/>
              </a:spcBef>
              <a:spcAft>
                <a:spcPts val="0"/>
              </a:spcAft>
              <a:buClr>
                <a:srgbClr val="803176"/>
              </a:buClr>
              <a:buSzPts val="2400"/>
              <a:buFont typeface="Kanit"/>
              <a:buNone/>
              <a:defRPr sz="2400" b="1">
                <a:solidFill>
                  <a:srgbClr val="803176"/>
                </a:solidFill>
                <a:latin typeface="Kanit"/>
                <a:ea typeface="Kanit"/>
                <a:cs typeface="Kanit"/>
                <a:sym typeface="Kanit"/>
              </a:defRPr>
            </a:lvl3pPr>
            <a:lvl4pPr lvl="3">
              <a:spcBef>
                <a:spcPts val="0"/>
              </a:spcBef>
              <a:spcAft>
                <a:spcPts val="0"/>
              </a:spcAft>
              <a:buClr>
                <a:srgbClr val="803176"/>
              </a:buClr>
              <a:buSzPts val="2400"/>
              <a:buFont typeface="Kanit"/>
              <a:buNone/>
              <a:defRPr sz="2400" b="1">
                <a:solidFill>
                  <a:srgbClr val="803176"/>
                </a:solidFill>
                <a:latin typeface="Kanit"/>
                <a:ea typeface="Kanit"/>
                <a:cs typeface="Kanit"/>
                <a:sym typeface="Kanit"/>
              </a:defRPr>
            </a:lvl4pPr>
            <a:lvl5pPr lvl="4">
              <a:spcBef>
                <a:spcPts val="0"/>
              </a:spcBef>
              <a:spcAft>
                <a:spcPts val="0"/>
              </a:spcAft>
              <a:buClr>
                <a:srgbClr val="803176"/>
              </a:buClr>
              <a:buSzPts val="2400"/>
              <a:buFont typeface="Kanit"/>
              <a:buNone/>
              <a:defRPr sz="2400" b="1">
                <a:solidFill>
                  <a:srgbClr val="803176"/>
                </a:solidFill>
                <a:latin typeface="Kanit"/>
                <a:ea typeface="Kanit"/>
                <a:cs typeface="Kanit"/>
                <a:sym typeface="Kanit"/>
              </a:defRPr>
            </a:lvl5pPr>
            <a:lvl6pPr lvl="5">
              <a:spcBef>
                <a:spcPts val="0"/>
              </a:spcBef>
              <a:spcAft>
                <a:spcPts val="0"/>
              </a:spcAft>
              <a:buClr>
                <a:srgbClr val="803176"/>
              </a:buClr>
              <a:buSzPts val="2400"/>
              <a:buFont typeface="Kanit"/>
              <a:buNone/>
              <a:defRPr sz="2400" b="1">
                <a:solidFill>
                  <a:srgbClr val="803176"/>
                </a:solidFill>
                <a:latin typeface="Kanit"/>
                <a:ea typeface="Kanit"/>
                <a:cs typeface="Kanit"/>
                <a:sym typeface="Kanit"/>
              </a:defRPr>
            </a:lvl6pPr>
            <a:lvl7pPr lvl="6">
              <a:spcBef>
                <a:spcPts val="0"/>
              </a:spcBef>
              <a:spcAft>
                <a:spcPts val="0"/>
              </a:spcAft>
              <a:buClr>
                <a:srgbClr val="803176"/>
              </a:buClr>
              <a:buSzPts val="2400"/>
              <a:buFont typeface="Kanit"/>
              <a:buNone/>
              <a:defRPr sz="2400" b="1">
                <a:solidFill>
                  <a:srgbClr val="803176"/>
                </a:solidFill>
                <a:latin typeface="Kanit"/>
                <a:ea typeface="Kanit"/>
                <a:cs typeface="Kanit"/>
                <a:sym typeface="Kanit"/>
              </a:defRPr>
            </a:lvl7pPr>
            <a:lvl8pPr lvl="7">
              <a:spcBef>
                <a:spcPts val="0"/>
              </a:spcBef>
              <a:spcAft>
                <a:spcPts val="0"/>
              </a:spcAft>
              <a:buClr>
                <a:srgbClr val="803176"/>
              </a:buClr>
              <a:buSzPts val="2400"/>
              <a:buFont typeface="Kanit"/>
              <a:buNone/>
              <a:defRPr sz="2400" b="1">
                <a:solidFill>
                  <a:srgbClr val="803176"/>
                </a:solidFill>
                <a:latin typeface="Kanit"/>
                <a:ea typeface="Kanit"/>
                <a:cs typeface="Kanit"/>
                <a:sym typeface="Kanit"/>
              </a:defRPr>
            </a:lvl8pPr>
            <a:lvl9pPr lvl="8">
              <a:spcBef>
                <a:spcPts val="0"/>
              </a:spcBef>
              <a:spcAft>
                <a:spcPts val="0"/>
              </a:spcAft>
              <a:buClr>
                <a:srgbClr val="803176"/>
              </a:buClr>
              <a:buSzPts val="2400"/>
              <a:buFont typeface="Kanit"/>
              <a:buNone/>
              <a:defRPr sz="2400" b="1">
                <a:solidFill>
                  <a:srgbClr val="803176"/>
                </a:solidFill>
                <a:latin typeface="Kanit"/>
                <a:ea typeface="Kanit"/>
                <a:cs typeface="Kanit"/>
                <a:sym typeface="Kanit"/>
              </a:defRPr>
            </a:lvl9pPr>
          </a:lstStyle>
          <a:p>
            <a:endParaRPr/>
          </a:p>
        </p:txBody>
      </p:sp>
      <p:sp>
        <p:nvSpPr>
          <p:cNvPr id="18" name="Google Shape;18;p4"/>
          <p:cNvSpPr txBox="1">
            <a:spLocks noGrp="1"/>
          </p:cNvSpPr>
          <p:nvPr>
            <p:ph type="body" idx="1"/>
          </p:nvPr>
        </p:nvSpPr>
        <p:spPr>
          <a:xfrm>
            <a:off x="311700" y="963375"/>
            <a:ext cx="8520600" cy="2421600"/>
          </a:xfrm>
          <a:prstGeom prst="rect">
            <a:avLst/>
          </a:prstGeom>
        </p:spPr>
        <p:txBody>
          <a:bodyPr spcFirstLastPara="1" wrap="square" lIns="0" tIns="18000" rIns="0" bIns="18000" anchor="t" anchorCtr="0">
            <a:noAutofit/>
          </a:bodyPr>
          <a:lstStyle>
            <a:lvl1pPr marL="457200" lvl="0" indent="-317500">
              <a:spcBef>
                <a:spcPts val="0"/>
              </a:spcBef>
              <a:spcAft>
                <a:spcPts val="0"/>
              </a:spcAft>
              <a:buClr>
                <a:srgbClr val="C15CB4"/>
              </a:buClr>
              <a:buSzPts val="1400"/>
              <a:buFont typeface="Kanit Light"/>
              <a:buChar char="●"/>
              <a:defRPr>
                <a:latin typeface="Kanit Light"/>
                <a:ea typeface="Kanit Light"/>
                <a:cs typeface="Kanit Light"/>
                <a:sym typeface="Kanit Light"/>
              </a:defRPr>
            </a:lvl1pPr>
            <a:lvl2pPr marL="914400" lvl="1" indent="-317500">
              <a:spcBef>
                <a:spcPts val="600"/>
              </a:spcBef>
              <a:spcAft>
                <a:spcPts val="0"/>
              </a:spcAft>
              <a:buClr>
                <a:srgbClr val="C15CB4"/>
              </a:buClr>
              <a:buSzPts val="1400"/>
              <a:buFont typeface="Kanit Light"/>
              <a:buChar char="○"/>
              <a:defRPr>
                <a:latin typeface="Kanit Light"/>
                <a:ea typeface="Kanit Light"/>
                <a:cs typeface="Kanit Light"/>
                <a:sym typeface="Kanit Light"/>
              </a:defRPr>
            </a:lvl2pPr>
            <a:lvl3pPr marL="1371600" lvl="2" indent="-317500">
              <a:spcBef>
                <a:spcPts val="600"/>
              </a:spcBef>
              <a:spcAft>
                <a:spcPts val="0"/>
              </a:spcAft>
              <a:buClr>
                <a:srgbClr val="C15CB4"/>
              </a:buClr>
              <a:buSzPts val="1400"/>
              <a:buFont typeface="Kanit Light"/>
              <a:buChar char="■"/>
              <a:defRPr>
                <a:latin typeface="Kanit Light"/>
                <a:ea typeface="Kanit Light"/>
                <a:cs typeface="Kanit Light"/>
                <a:sym typeface="Kanit Light"/>
              </a:defRPr>
            </a:lvl3pPr>
            <a:lvl4pPr marL="1828800" lvl="3" indent="-317500">
              <a:spcBef>
                <a:spcPts val="600"/>
              </a:spcBef>
              <a:spcAft>
                <a:spcPts val="0"/>
              </a:spcAft>
              <a:buClr>
                <a:srgbClr val="C15CB4"/>
              </a:buClr>
              <a:buSzPts val="1400"/>
              <a:buFont typeface="Kanit Light"/>
              <a:buChar char="●"/>
              <a:defRPr>
                <a:latin typeface="Kanit Light"/>
                <a:ea typeface="Kanit Light"/>
                <a:cs typeface="Kanit Light"/>
                <a:sym typeface="Kanit Light"/>
              </a:defRPr>
            </a:lvl4pPr>
            <a:lvl5pPr marL="2286000" lvl="4" indent="-317500">
              <a:spcBef>
                <a:spcPts val="600"/>
              </a:spcBef>
              <a:spcAft>
                <a:spcPts val="0"/>
              </a:spcAft>
              <a:buClr>
                <a:srgbClr val="C15CB4"/>
              </a:buClr>
              <a:buSzPts val="1400"/>
              <a:buFont typeface="Kanit Light"/>
              <a:buChar char="○"/>
              <a:defRPr>
                <a:latin typeface="Kanit Light"/>
                <a:ea typeface="Kanit Light"/>
                <a:cs typeface="Kanit Light"/>
                <a:sym typeface="Kanit Light"/>
              </a:defRPr>
            </a:lvl5pPr>
            <a:lvl6pPr marL="2743200" lvl="5" indent="-317500">
              <a:spcBef>
                <a:spcPts val="600"/>
              </a:spcBef>
              <a:spcAft>
                <a:spcPts val="0"/>
              </a:spcAft>
              <a:buSzPts val="1400"/>
              <a:buFont typeface="Kanit Light"/>
              <a:buChar char="■"/>
              <a:defRPr>
                <a:latin typeface="Kanit Light"/>
                <a:ea typeface="Kanit Light"/>
                <a:cs typeface="Kanit Light"/>
                <a:sym typeface="Kanit Light"/>
              </a:defRPr>
            </a:lvl6pPr>
            <a:lvl7pPr marL="3200400" lvl="6" indent="-317500">
              <a:spcBef>
                <a:spcPts val="600"/>
              </a:spcBef>
              <a:spcAft>
                <a:spcPts val="0"/>
              </a:spcAft>
              <a:buSzPts val="1400"/>
              <a:buFont typeface="Kanit Light"/>
              <a:buChar char="●"/>
              <a:defRPr>
                <a:latin typeface="Kanit Light"/>
                <a:ea typeface="Kanit Light"/>
                <a:cs typeface="Kanit Light"/>
                <a:sym typeface="Kanit Light"/>
              </a:defRPr>
            </a:lvl7pPr>
            <a:lvl8pPr marL="3657600" lvl="7" indent="-317500">
              <a:spcBef>
                <a:spcPts val="600"/>
              </a:spcBef>
              <a:spcAft>
                <a:spcPts val="0"/>
              </a:spcAft>
              <a:buSzPts val="1400"/>
              <a:buFont typeface="Kanit Light"/>
              <a:buChar char="○"/>
              <a:defRPr>
                <a:latin typeface="Kanit Light"/>
                <a:ea typeface="Kanit Light"/>
                <a:cs typeface="Kanit Light"/>
                <a:sym typeface="Kanit Light"/>
              </a:defRPr>
            </a:lvl8pPr>
            <a:lvl9pPr marL="4114800" lvl="8" indent="-317500">
              <a:spcBef>
                <a:spcPts val="600"/>
              </a:spcBef>
              <a:spcAft>
                <a:spcPts val="600"/>
              </a:spcAft>
              <a:buSzPts val="1400"/>
              <a:buFont typeface="Kanit Light"/>
              <a:buChar char="■"/>
              <a:defRPr>
                <a:latin typeface="Kanit Light"/>
                <a:ea typeface="Kanit Light"/>
                <a:cs typeface="Kanit Light"/>
                <a:sym typeface="Kanit Light"/>
              </a:defRPr>
            </a:lvl9pPr>
          </a:lstStyle>
          <a:p>
            <a:endParaRPr/>
          </a:p>
        </p:txBody>
      </p:sp>
      <p:pic>
        <p:nvPicPr>
          <p:cNvPr id="19" name="Google Shape;19;p4" title="img-top.png"/>
          <p:cNvPicPr preferRelativeResize="0"/>
          <p:nvPr/>
        </p:nvPicPr>
        <p:blipFill>
          <a:blip r:embed="rId2">
            <a:alphaModFix/>
          </a:blip>
          <a:stretch>
            <a:fillRect/>
          </a:stretch>
        </p:blipFill>
        <p:spPr>
          <a:xfrm>
            <a:off x="7550355" y="0"/>
            <a:ext cx="1593645" cy="1152475"/>
          </a:xfrm>
          <a:prstGeom prst="rect">
            <a:avLst/>
          </a:prstGeom>
          <a:noFill/>
          <a:ln>
            <a:noFill/>
          </a:ln>
        </p:spPr>
      </p:pic>
      <p:pic>
        <p:nvPicPr>
          <p:cNvPr id="20" name="Google Shape;20;p4" title="img-bottom.png"/>
          <p:cNvPicPr preferRelativeResize="0"/>
          <p:nvPr/>
        </p:nvPicPr>
        <p:blipFill>
          <a:blip r:embed="rId3">
            <a:alphaModFix/>
          </a:blip>
          <a:stretch>
            <a:fillRect/>
          </a:stretch>
        </p:blipFill>
        <p:spPr>
          <a:xfrm>
            <a:off x="0" y="4397825"/>
            <a:ext cx="1108425" cy="745675"/>
          </a:xfrm>
          <a:prstGeom prst="rect">
            <a:avLst/>
          </a:prstGeom>
          <a:noFill/>
          <a:ln>
            <a:noFill/>
          </a:ln>
        </p:spPr>
      </p:pic>
      <p:pic>
        <p:nvPicPr>
          <p:cNvPr id="21" name="Google Shape;21;p4" title="100OS.png"/>
          <p:cNvPicPr preferRelativeResize="0"/>
          <p:nvPr/>
        </p:nvPicPr>
        <p:blipFill>
          <a:blip r:embed="rId4">
            <a:alphaModFix/>
          </a:blip>
          <a:stretch>
            <a:fillRect/>
          </a:stretch>
        </p:blipFill>
        <p:spPr>
          <a:xfrm>
            <a:off x="8703875" y="4724000"/>
            <a:ext cx="324225" cy="324225"/>
          </a:xfrm>
          <a:prstGeom prst="rect">
            <a:avLst/>
          </a:prstGeom>
          <a:noFill/>
          <a:ln>
            <a:noFill/>
          </a:ln>
        </p:spPr>
      </p:pic>
      <p:pic>
        <p:nvPicPr>
          <p:cNvPr id="22" name="Google Shape;22;p4" title="LogoOiweek-Latam.png"/>
          <p:cNvPicPr preferRelativeResize="0"/>
          <p:nvPr/>
        </p:nvPicPr>
        <p:blipFill>
          <a:blip r:embed="rId5">
            <a:alphaModFix/>
          </a:blip>
          <a:stretch>
            <a:fillRect/>
          </a:stretch>
        </p:blipFill>
        <p:spPr>
          <a:xfrm>
            <a:off x="7882776" y="4723996"/>
            <a:ext cx="720922" cy="324224"/>
          </a:xfrm>
          <a:prstGeom prst="rect">
            <a:avLst/>
          </a:prstGeom>
          <a:noFill/>
          <a:ln>
            <a:noFill/>
          </a:ln>
        </p:spPr>
      </p:pic>
      <p:cxnSp>
        <p:nvCxnSpPr>
          <p:cNvPr id="23" name="Google Shape;23;p4"/>
          <p:cNvCxnSpPr/>
          <p:nvPr/>
        </p:nvCxnSpPr>
        <p:spPr>
          <a:xfrm>
            <a:off x="8175" y="628650"/>
            <a:ext cx="7698900" cy="0"/>
          </a:xfrm>
          <a:prstGeom prst="straightConnector1">
            <a:avLst/>
          </a:prstGeom>
          <a:noFill/>
          <a:ln w="9525" cap="flat" cmpd="sng">
            <a:solidFill>
              <a:srgbClr val="C15CB4"/>
            </a:solidFill>
            <a:prstDash val="solid"/>
            <a:round/>
            <a:headEnd type="none" w="med" len="med"/>
            <a:tailEnd type="none" w="med" len="med"/>
          </a:ln>
        </p:spPr>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4"/>
        <p:cNvGrpSpPr/>
        <p:nvPr/>
      </p:nvGrpSpPr>
      <p:grpSpPr>
        <a:xfrm>
          <a:off x="0" y="0"/>
          <a:ext cx="0" cy="0"/>
          <a:chOff x="0" y="0"/>
          <a:chExt cx="0" cy="0"/>
        </a:xfrm>
      </p:grpSpPr>
      <p:pic>
        <p:nvPicPr>
          <p:cNvPr id="25" name="Google Shape;25;p5" title="img-top.png"/>
          <p:cNvPicPr preferRelativeResize="0"/>
          <p:nvPr/>
        </p:nvPicPr>
        <p:blipFill>
          <a:blip r:embed="rId2">
            <a:alphaModFix/>
          </a:blip>
          <a:stretch>
            <a:fillRect/>
          </a:stretch>
        </p:blipFill>
        <p:spPr>
          <a:xfrm>
            <a:off x="7550355" y="0"/>
            <a:ext cx="1593645" cy="1152475"/>
          </a:xfrm>
          <a:prstGeom prst="rect">
            <a:avLst/>
          </a:prstGeom>
          <a:noFill/>
          <a:ln>
            <a:noFill/>
          </a:ln>
        </p:spPr>
      </p:pic>
      <p:pic>
        <p:nvPicPr>
          <p:cNvPr id="26" name="Google Shape;26;p5" title="img-bottom.png"/>
          <p:cNvPicPr preferRelativeResize="0"/>
          <p:nvPr/>
        </p:nvPicPr>
        <p:blipFill>
          <a:blip r:embed="rId3">
            <a:alphaModFix/>
          </a:blip>
          <a:stretch>
            <a:fillRect/>
          </a:stretch>
        </p:blipFill>
        <p:spPr>
          <a:xfrm>
            <a:off x="0" y="4397825"/>
            <a:ext cx="1108425" cy="745675"/>
          </a:xfrm>
          <a:prstGeom prst="rect">
            <a:avLst/>
          </a:prstGeom>
          <a:noFill/>
          <a:ln>
            <a:noFill/>
          </a:ln>
        </p:spPr>
      </p:pic>
      <p:pic>
        <p:nvPicPr>
          <p:cNvPr id="27" name="Google Shape;27;p5" title="100OS.png"/>
          <p:cNvPicPr preferRelativeResize="0"/>
          <p:nvPr/>
        </p:nvPicPr>
        <p:blipFill>
          <a:blip r:embed="rId4">
            <a:alphaModFix/>
          </a:blip>
          <a:stretch>
            <a:fillRect/>
          </a:stretch>
        </p:blipFill>
        <p:spPr>
          <a:xfrm>
            <a:off x="8703875" y="4724000"/>
            <a:ext cx="324225" cy="324225"/>
          </a:xfrm>
          <a:prstGeom prst="rect">
            <a:avLst/>
          </a:prstGeom>
          <a:noFill/>
          <a:ln>
            <a:noFill/>
          </a:ln>
        </p:spPr>
      </p:pic>
      <p:pic>
        <p:nvPicPr>
          <p:cNvPr id="28" name="Google Shape;28;p5" title="LogoOiweek-Latam.png"/>
          <p:cNvPicPr preferRelativeResize="0"/>
          <p:nvPr/>
        </p:nvPicPr>
        <p:blipFill>
          <a:blip r:embed="rId5">
            <a:alphaModFix/>
          </a:blip>
          <a:stretch>
            <a:fillRect/>
          </a:stretch>
        </p:blipFill>
        <p:spPr>
          <a:xfrm>
            <a:off x="7882776" y="4723996"/>
            <a:ext cx="720922" cy="324224"/>
          </a:xfrm>
          <a:prstGeom prst="rect">
            <a:avLst/>
          </a:prstGeom>
          <a:noFill/>
          <a:ln>
            <a:noFill/>
          </a:ln>
        </p:spPr>
      </p:pic>
      <p:sp>
        <p:nvSpPr>
          <p:cNvPr id="29" name="Google Shape;29;p5"/>
          <p:cNvSpPr txBox="1">
            <a:spLocks noGrp="1"/>
          </p:cNvSpPr>
          <p:nvPr>
            <p:ph type="title"/>
          </p:nvPr>
        </p:nvSpPr>
        <p:spPr>
          <a:xfrm>
            <a:off x="83100" y="55950"/>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Clr>
                <a:srgbClr val="803176"/>
              </a:buClr>
              <a:buSzPts val="2400"/>
              <a:buFont typeface="Kanit"/>
              <a:buNone/>
              <a:defRPr sz="2400" b="1">
                <a:solidFill>
                  <a:srgbClr val="803176"/>
                </a:solidFill>
                <a:latin typeface="Kanit"/>
                <a:ea typeface="Kanit"/>
                <a:cs typeface="Kanit"/>
                <a:sym typeface="Kanit"/>
              </a:defRPr>
            </a:lvl1pPr>
            <a:lvl2pPr lvl="1">
              <a:spcBef>
                <a:spcPts val="0"/>
              </a:spcBef>
              <a:spcAft>
                <a:spcPts val="0"/>
              </a:spcAft>
              <a:buClr>
                <a:srgbClr val="803176"/>
              </a:buClr>
              <a:buSzPts val="2400"/>
              <a:buFont typeface="Kanit"/>
              <a:buNone/>
              <a:defRPr sz="2400" b="1">
                <a:solidFill>
                  <a:srgbClr val="803176"/>
                </a:solidFill>
                <a:latin typeface="Kanit"/>
                <a:ea typeface="Kanit"/>
                <a:cs typeface="Kanit"/>
                <a:sym typeface="Kanit"/>
              </a:defRPr>
            </a:lvl2pPr>
            <a:lvl3pPr lvl="2">
              <a:spcBef>
                <a:spcPts val="0"/>
              </a:spcBef>
              <a:spcAft>
                <a:spcPts val="0"/>
              </a:spcAft>
              <a:buClr>
                <a:srgbClr val="803176"/>
              </a:buClr>
              <a:buSzPts val="2400"/>
              <a:buFont typeface="Kanit"/>
              <a:buNone/>
              <a:defRPr sz="2400" b="1">
                <a:solidFill>
                  <a:srgbClr val="803176"/>
                </a:solidFill>
                <a:latin typeface="Kanit"/>
                <a:ea typeface="Kanit"/>
                <a:cs typeface="Kanit"/>
                <a:sym typeface="Kanit"/>
              </a:defRPr>
            </a:lvl3pPr>
            <a:lvl4pPr lvl="3">
              <a:spcBef>
                <a:spcPts val="0"/>
              </a:spcBef>
              <a:spcAft>
                <a:spcPts val="0"/>
              </a:spcAft>
              <a:buClr>
                <a:srgbClr val="803176"/>
              </a:buClr>
              <a:buSzPts val="2400"/>
              <a:buFont typeface="Kanit"/>
              <a:buNone/>
              <a:defRPr sz="2400" b="1">
                <a:solidFill>
                  <a:srgbClr val="803176"/>
                </a:solidFill>
                <a:latin typeface="Kanit"/>
                <a:ea typeface="Kanit"/>
                <a:cs typeface="Kanit"/>
                <a:sym typeface="Kanit"/>
              </a:defRPr>
            </a:lvl4pPr>
            <a:lvl5pPr lvl="4">
              <a:spcBef>
                <a:spcPts val="0"/>
              </a:spcBef>
              <a:spcAft>
                <a:spcPts val="0"/>
              </a:spcAft>
              <a:buClr>
                <a:srgbClr val="803176"/>
              </a:buClr>
              <a:buSzPts val="2400"/>
              <a:buFont typeface="Kanit"/>
              <a:buNone/>
              <a:defRPr sz="2400" b="1">
                <a:solidFill>
                  <a:srgbClr val="803176"/>
                </a:solidFill>
                <a:latin typeface="Kanit"/>
                <a:ea typeface="Kanit"/>
                <a:cs typeface="Kanit"/>
                <a:sym typeface="Kanit"/>
              </a:defRPr>
            </a:lvl5pPr>
            <a:lvl6pPr lvl="5">
              <a:spcBef>
                <a:spcPts val="0"/>
              </a:spcBef>
              <a:spcAft>
                <a:spcPts val="0"/>
              </a:spcAft>
              <a:buClr>
                <a:srgbClr val="803176"/>
              </a:buClr>
              <a:buSzPts val="2400"/>
              <a:buFont typeface="Kanit"/>
              <a:buNone/>
              <a:defRPr sz="2400" b="1">
                <a:solidFill>
                  <a:srgbClr val="803176"/>
                </a:solidFill>
                <a:latin typeface="Kanit"/>
                <a:ea typeface="Kanit"/>
                <a:cs typeface="Kanit"/>
                <a:sym typeface="Kanit"/>
              </a:defRPr>
            </a:lvl6pPr>
            <a:lvl7pPr lvl="6">
              <a:spcBef>
                <a:spcPts val="0"/>
              </a:spcBef>
              <a:spcAft>
                <a:spcPts val="0"/>
              </a:spcAft>
              <a:buClr>
                <a:srgbClr val="803176"/>
              </a:buClr>
              <a:buSzPts val="2400"/>
              <a:buFont typeface="Kanit"/>
              <a:buNone/>
              <a:defRPr sz="2400" b="1">
                <a:solidFill>
                  <a:srgbClr val="803176"/>
                </a:solidFill>
                <a:latin typeface="Kanit"/>
                <a:ea typeface="Kanit"/>
                <a:cs typeface="Kanit"/>
                <a:sym typeface="Kanit"/>
              </a:defRPr>
            </a:lvl7pPr>
            <a:lvl8pPr lvl="7">
              <a:spcBef>
                <a:spcPts val="0"/>
              </a:spcBef>
              <a:spcAft>
                <a:spcPts val="0"/>
              </a:spcAft>
              <a:buClr>
                <a:srgbClr val="803176"/>
              </a:buClr>
              <a:buSzPts val="2400"/>
              <a:buFont typeface="Kanit"/>
              <a:buNone/>
              <a:defRPr sz="2400" b="1">
                <a:solidFill>
                  <a:srgbClr val="803176"/>
                </a:solidFill>
                <a:latin typeface="Kanit"/>
                <a:ea typeface="Kanit"/>
                <a:cs typeface="Kanit"/>
                <a:sym typeface="Kanit"/>
              </a:defRPr>
            </a:lvl8pPr>
            <a:lvl9pPr lvl="8">
              <a:spcBef>
                <a:spcPts val="0"/>
              </a:spcBef>
              <a:spcAft>
                <a:spcPts val="0"/>
              </a:spcAft>
              <a:buClr>
                <a:srgbClr val="803176"/>
              </a:buClr>
              <a:buSzPts val="2400"/>
              <a:buFont typeface="Kanit"/>
              <a:buNone/>
              <a:defRPr sz="2400" b="1">
                <a:solidFill>
                  <a:srgbClr val="803176"/>
                </a:solidFill>
                <a:latin typeface="Kanit"/>
                <a:ea typeface="Kanit"/>
                <a:cs typeface="Kanit"/>
                <a:sym typeface="Kanit"/>
              </a:defRPr>
            </a:lvl9pPr>
          </a:lstStyle>
          <a:p>
            <a:endParaRPr/>
          </a:p>
        </p:txBody>
      </p:sp>
      <p:cxnSp>
        <p:nvCxnSpPr>
          <p:cNvPr id="30" name="Google Shape;30;p5"/>
          <p:cNvCxnSpPr/>
          <p:nvPr/>
        </p:nvCxnSpPr>
        <p:spPr>
          <a:xfrm>
            <a:off x="8175" y="628650"/>
            <a:ext cx="7698900" cy="0"/>
          </a:xfrm>
          <a:prstGeom prst="straightConnector1">
            <a:avLst/>
          </a:prstGeom>
          <a:noFill/>
          <a:ln w="9525" cap="flat" cmpd="sng">
            <a:solidFill>
              <a:srgbClr val="C15CB4"/>
            </a:solidFill>
            <a:prstDash val="solid"/>
            <a:round/>
            <a:headEnd type="none" w="med" len="med"/>
            <a:tailEnd type="none" w="med" len="med"/>
          </a:ln>
        </p:spPr>
      </p:cxnSp>
      <p:sp>
        <p:nvSpPr>
          <p:cNvPr id="31" name="Google Shape;31;p5"/>
          <p:cNvSpPr txBox="1">
            <a:spLocks noGrp="1"/>
          </p:cNvSpPr>
          <p:nvPr>
            <p:ph type="body" idx="1"/>
          </p:nvPr>
        </p:nvSpPr>
        <p:spPr>
          <a:xfrm>
            <a:off x="311700" y="923875"/>
            <a:ext cx="3925500" cy="3416400"/>
          </a:xfrm>
          <a:prstGeom prst="rect">
            <a:avLst/>
          </a:prstGeom>
        </p:spPr>
        <p:txBody>
          <a:bodyPr spcFirstLastPara="1" wrap="square" lIns="0" tIns="18000" rIns="0" bIns="18000" anchor="t" anchorCtr="0">
            <a:noAutofit/>
          </a:bodyPr>
          <a:lstStyle>
            <a:lvl1pPr marL="457200" lvl="0" indent="-336550">
              <a:spcBef>
                <a:spcPts val="0"/>
              </a:spcBef>
              <a:spcAft>
                <a:spcPts val="0"/>
              </a:spcAft>
              <a:buClr>
                <a:srgbClr val="C15CB4"/>
              </a:buClr>
              <a:buSzPts val="1700"/>
              <a:buFont typeface="Kanit Light"/>
              <a:buChar char="●"/>
              <a:defRPr sz="1700">
                <a:latin typeface="Kanit Light"/>
                <a:ea typeface="Kanit Light"/>
                <a:cs typeface="Kanit Light"/>
                <a:sym typeface="Kanit Light"/>
              </a:defRPr>
            </a:lvl1pPr>
            <a:lvl2pPr marL="914400" lvl="1" indent="-311150">
              <a:spcBef>
                <a:spcPts val="600"/>
              </a:spcBef>
              <a:spcAft>
                <a:spcPts val="0"/>
              </a:spcAft>
              <a:buClr>
                <a:srgbClr val="C15CB4"/>
              </a:buClr>
              <a:buSzPts val="1300"/>
              <a:buFont typeface="Kanit Light"/>
              <a:buChar char="○"/>
              <a:defRPr sz="1300">
                <a:latin typeface="Kanit Light"/>
                <a:ea typeface="Kanit Light"/>
                <a:cs typeface="Kanit Light"/>
                <a:sym typeface="Kanit Light"/>
              </a:defRPr>
            </a:lvl2pPr>
            <a:lvl3pPr marL="1371600" lvl="2" indent="-311150">
              <a:spcBef>
                <a:spcPts val="600"/>
              </a:spcBef>
              <a:spcAft>
                <a:spcPts val="0"/>
              </a:spcAft>
              <a:buClr>
                <a:srgbClr val="C15CB4"/>
              </a:buClr>
              <a:buSzPts val="1300"/>
              <a:buFont typeface="Kanit Light"/>
              <a:buChar char="■"/>
              <a:defRPr sz="1300">
                <a:latin typeface="Kanit Light"/>
                <a:ea typeface="Kanit Light"/>
                <a:cs typeface="Kanit Light"/>
                <a:sym typeface="Kanit Light"/>
              </a:defRPr>
            </a:lvl3pPr>
            <a:lvl4pPr marL="1828800" lvl="3" indent="-311150">
              <a:spcBef>
                <a:spcPts val="600"/>
              </a:spcBef>
              <a:spcAft>
                <a:spcPts val="0"/>
              </a:spcAft>
              <a:buClr>
                <a:srgbClr val="C15CB4"/>
              </a:buClr>
              <a:buSzPts val="1300"/>
              <a:buFont typeface="Kanit Light"/>
              <a:buChar char="●"/>
              <a:defRPr sz="1300">
                <a:latin typeface="Kanit Light"/>
                <a:ea typeface="Kanit Light"/>
                <a:cs typeface="Kanit Light"/>
                <a:sym typeface="Kanit Light"/>
              </a:defRPr>
            </a:lvl4pPr>
            <a:lvl5pPr marL="2286000" lvl="4" indent="-311150">
              <a:spcBef>
                <a:spcPts val="600"/>
              </a:spcBef>
              <a:spcAft>
                <a:spcPts val="0"/>
              </a:spcAft>
              <a:buClr>
                <a:srgbClr val="C15CB4"/>
              </a:buClr>
              <a:buSzPts val="1300"/>
              <a:buFont typeface="Kanit Light"/>
              <a:buChar char="○"/>
              <a:defRPr sz="1300">
                <a:latin typeface="Kanit Light"/>
                <a:ea typeface="Kanit Light"/>
                <a:cs typeface="Kanit Light"/>
                <a:sym typeface="Kanit Light"/>
              </a:defRPr>
            </a:lvl5pPr>
            <a:lvl6pPr marL="2743200" lvl="5" indent="-311150">
              <a:spcBef>
                <a:spcPts val="600"/>
              </a:spcBef>
              <a:spcAft>
                <a:spcPts val="0"/>
              </a:spcAft>
              <a:buSzPts val="1300"/>
              <a:buFont typeface="Kanit Light"/>
              <a:buChar char="■"/>
              <a:defRPr sz="1300">
                <a:latin typeface="Kanit Light"/>
                <a:ea typeface="Kanit Light"/>
                <a:cs typeface="Kanit Light"/>
                <a:sym typeface="Kanit Light"/>
              </a:defRPr>
            </a:lvl6pPr>
            <a:lvl7pPr marL="3200400" lvl="6" indent="-311150">
              <a:spcBef>
                <a:spcPts val="600"/>
              </a:spcBef>
              <a:spcAft>
                <a:spcPts val="0"/>
              </a:spcAft>
              <a:buSzPts val="1300"/>
              <a:buFont typeface="Kanit Light"/>
              <a:buChar char="●"/>
              <a:defRPr sz="1300">
                <a:latin typeface="Kanit Light"/>
                <a:ea typeface="Kanit Light"/>
                <a:cs typeface="Kanit Light"/>
                <a:sym typeface="Kanit Light"/>
              </a:defRPr>
            </a:lvl7pPr>
            <a:lvl8pPr marL="3657600" lvl="7" indent="-311150">
              <a:spcBef>
                <a:spcPts val="600"/>
              </a:spcBef>
              <a:spcAft>
                <a:spcPts val="0"/>
              </a:spcAft>
              <a:buSzPts val="1300"/>
              <a:buFont typeface="Kanit Light"/>
              <a:buChar char="○"/>
              <a:defRPr sz="1300">
                <a:latin typeface="Kanit Light"/>
                <a:ea typeface="Kanit Light"/>
                <a:cs typeface="Kanit Light"/>
                <a:sym typeface="Kanit Light"/>
              </a:defRPr>
            </a:lvl8pPr>
            <a:lvl9pPr marL="4114800" lvl="8" indent="-311150">
              <a:spcBef>
                <a:spcPts val="600"/>
              </a:spcBef>
              <a:spcAft>
                <a:spcPts val="600"/>
              </a:spcAft>
              <a:buSzPts val="1300"/>
              <a:buFont typeface="Kanit Light"/>
              <a:buChar char="■"/>
              <a:defRPr sz="1300">
                <a:latin typeface="Kanit Light"/>
                <a:ea typeface="Kanit Light"/>
                <a:cs typeface="Kanit Light"/>
                <a:sym typeface="Kanit Light"/>
              </a:defRPr>
            </a:lvl9pPr>
          </a:lstStyle>
          <a:p>
            <a:endParaRPr/>
          </a:p>
        </p:txBody>
      </p:sp>
      <p:sp>
        <p:nvSpPr>
          <p:cNvPr id="32" name="Google Shape;32;p5"/>
          <p:cNvSpPr txBox="1">
            <a:spLocks noGrp="1"/>
          </p:cNvSpPr>
          <p:nvPr>
            <p:ph type="body" idx="2"/>
          </p:nvPr>
        </p:nvSpPr>
        <p:spPr>
          <a:xfrm>
            <a:off x="4472775" y="923875"/>
            <a:ext cx="3925500" cy="3416400"/>
          </a:xfrm>
          <a:prstGeom prst="rect">
            <a:avLst/>
          </a:prstGeom>
        </p:spPr>
        <p:txBody>
          <a:bodyPr spcFirstLastPara="1" wrap="square" lIns="0" tIns="18000" rIns="0" bIns="18000" anchor="t" anchorCtr="0">
            <a:noAutofit/>
          </a:bodyPr>
          <a:lstStyle>
            <a:lvl1pPr marL="457200" lvl="0" indent="-336550">
              <a:spcBef>
                <a:spcPts val="0"/>
              </a:spcBef>
              <a:spcAft>
                <a:spcPts val="0"/>
              </a:spcAft>
              <a:buClr>
                <a:srgbClr val="C15CB4"/>
              </a:buClr>
              <a:buSzPts val="1700"/>
              <a:buFont typeface="Kanit Light"/>
              <a:buChar char="●"/>
              <a:defRPr sz="1700">
                <a:latin typeface="Kanit Light"/>
                <a:ea typeface="Kanit Light"/>
                <a:cs typeface="Kanit Light"/>
                <a:sym typeface="Kanit Light"/>
              </a:defRPr>
            </a:lvl1pPr>
            <a:lvl2pPr marL="914400" lvl="1" indent="-311150">
              <a:spcBef>
                <a:spcPts val="600"/>
              </a:spcBef>
              <a:spcAft>
                <a:spcPts val="0"/>
              </a:spcAft>
              <a:buClr>
                <a:srgbClr val="C15CB4"/>
              </a:buClr>
              <a:buSzPts val="1300"/>
              <a:buFont typeface="Kanit Light"/>
              <a:buChar char="○"/>
              <a:defRPr sz="1300">
                <a:latin typeface="Kanit Light"/>
                <a:ea typeface="Kanit Light"/>
                <a:cs typeface="Kanit Light"/>
                <a:sym typeface="Kanit Light"/>
              </a:defRPr>
            </a:lvl2pPr>
            <a:lvl3pPr marL="1371600" lvl="2" indent="-311150">
              <a:spcBef>
                <a:spcPts val="600"/>
              </a:spcBef>
              <a:spcAft>
                <a:spcPts val="0"/>
              </a:spcAft>
              <a:buClr>
                <a:srgbClr val="C15CB4"/>
              </a:buClr>
              <a:buSzPts val="1300"/>
              <a:buFont typeface="Kanit Light"/>
              <a:buChar char="■"/>
              <a:defRPr sz="1300">
                <a:latin typeface="Kanit Light"/>
                <a:ea typeface="Kanit Light"/>
                <a:cs typeface="Kanit Light"/>
                <a:sym typeface="Kanit Light"/>
              </a:defRPr>
            </a:lvl3pPr>
            <a:lvl4pPr marL="1828800" lvl="3" indent="-311150">
              <a:spcBef>
                <a:spcPts val="600"/>
              </a:spcBef>
              <a:spcAft>
                <a:spcPts val="0"/>
              </a:spcAft>
              <a:buClr>
                <a:srgbClr val="C15CB4"/>
              </a:buClr>
              <a:buSzPts val="1300"/>
              <a:buFont typeface="Kanit Light"/>
              <a:buChar char="●"/>
              <a:defRPr sz="1300">
                <a:latin typeface="Kanit Light"/>
                <a:ea typeface="Kanit Light"/>
                <a:cs typeface="Kanit Light"/>
                <a:sym typeface="Kanit Light"/>
              </a:defRPr>
            </a:lvl4pPr>
            <a:lvl5pPr marL="2286000" lvl="4" indent="-311150">
              <a:spcBef>
                <a:spcPts val="600"/>
              </a:spcBef>
              <a:spcAft>
                <a:spcPts val="0"/>
              </a:spcAft>
              <a:buClr>
                <a:srgbClr val="C15CB4"/>
              </a:buClr>
              <a:buSzPts val="1300"/>
              <a:buFont typeface="Kanit Light"/>
              <a:buChar char="○"/>
              <a:defRPr sz="1300">
                <a:latin typeface="Kanit Light"/>
                <a:ea typeface="Kanit Light"/>
                <a:cs typeface="Kanit Light"/>
                <a:sym typeface="Kanit Light"/>
              </a:defRPr>
            </a:lvl5pPr>
            <a:lvl6pPr marL="2743200" lvl="5" indent="-311150">
              <a:spcBef>
                <a:spcPts val="600"/>
              </a:spcBef>
              <a:spcAft>
                <a:spcPts val="0"/>
              </a:spcAft>
              <a:buSzPts val="1300"/>
              <a:buFont typeface="Kanit Light"/>
              <a:buChar char="■"/>
              <a:defRPr sz="1300">
                <a:latin typeface="Kanit Light"/>
                <a:ea typeface="Kanit Light"/>
                <a:cs typeface="Kanit Light"/>
                <a:sym typeface="Kanit Light"/>
              </a:defRPr>
            </a:lvl6pPr>
            <a:lvl7pPr marL="3200400" lvl="6" indent="-311150">
              <a:spcBef>
                <a:spcPts val="600"/>
              </a:spcBef>
              <a:spcAft>
                <a:spcPts val="0"/>
              </a:spcAft>
              <a:buSzPts val="1300"/>
              <a:buFont typeface="Kanit Light"/>
              <a:buChar char="●"/>
              <a:defRPr sz="1300">
                <a:latin typeface="Kanit Light"/>
                <a:ea typeface="Kanit Light"/>
                <a:cs typeface="Kanit Light"/>
                <a:sym typeface="Kanit Light"/>
              </a:defRPr>
            </a:lvl7pPr>
            <a:lvl8pPr marL="3657600" lvl="7" indent="-311150">
              <a:spcBef>
                <a:spcPts val="600"/>
              </a:spcBef>
              <a:spcAft>
                <a:spcPts val="0"/>
              </a:spcAft>
              <a:buSzPts val="1300"/>
              <a:buFont typeface="Kanit Light"/>
              <a:buChar char="○"/>
              <a:defRPr sz="1300">
                <a:latin typeface="Kanit Light"/>
                <a:ea typeface="Kanit Light"/>
                <a:cs typeface="Kanit Light"/>
                <a:sym typeface="Kanit Light"/>
              </a:defRPr>
            </a:lvl8pPr>
            <a:lvl9pPr marL="4114800" lvl="8" indent="-311150">
              <a:spcBef>
                <a:spcPts val="600"/>
              </a:spcBef>
              <a:spcAft>
                <a:spcPts val="600"/>
              </a:spcAft>
              <a:buSzPts val="1300"/>
              <a:buFont typeface="Kanit Light"/>
              <a:buChar char="■"/>
              <a:defRPr sz="1300">
                <a:latin typeface="Kanit Light"/>
                <a:ea typeface="Kanit Light"/>
                <a:cs typeface="Kanit Light"/>
                <a:sym typeface="Kanit Light"/>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33"/>
        <p:cNvGrpSpPr/>
        <p:nvPr/>
      </p:nvGrpSpPr>
      <p:grpSpPr>
        <a:xfrm>
          <a:off x="0" y="0"/>
          <a:ext cx="0" cy="0"/>
          <a:chOff x="0" y="0"/>
          <a:chExt cx="0" cy="0"/>
        </a:xfrm>
      </p:grpSpPr>
      <p:sp>
        <p:nvSpPr>
          <p:cNvPr id="34" name="Google Shape;34;p6"/>
          <p:cNvSpPr txBox="1">
            <a:spLocks noGrp="1"/>
          </p:cNvSpPr>
          <p:nvPr>
            <p:ph type="title"/>
          </p:nvPr>
        </p:nvSpPr>
        <p:spPr>
          <a:xfrm>
            <a:off x="205575" y="55950"/>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400"/>
              <a:buNone/>
              <a:defRPr/>
            </a:lvl1pPr>
            <a:lvl2pPr lvl="1">
              <a:spcBef>
                <a:spcPts val="0"/>
              </a:spcBef>
              <a:spcAft>
                <a:spcPts val="0"/>
              </a:spcAft>
              <a:buSzPts val="2400"/>
              <a:buNone/>
              <a:defRPr/>
            </a:lvl2pPr>
            <a:lvl3pPr lvl="2">
              <a:spcBef>
                <a:spcPts val="0"/>
              </a:spcBef>
              <a:spcAft>
                <a:spcPts val="0"/>
              </a:spcAft>
              <a:buSzPts val="2400"/>
              <a:buNone/>
              <a:defRPr/>
            </a:lvl3pPr>
            <a:lvl4pPr lvl="3">
              <a:spcBef>
                <a:spcPts val="0"/>
              </a:spcBef>
              <a:spcAft>
                <a:spcPts val="0"/>
              </a:spcAft>
              <a:buSzPts val="2400"/>
              <a:buNone/>
              <a:defRPr/>
            </a:lvl4pPr>
            <a:lvl5pPr lvl="4">
              <a:spcBef>
                <a:spcPts val="0"/>
              </a:spcBef>
              <a:spcAft>
                <a:spcPts val="0"/>
              </a:spcAft>
              <a:buSzPts val="2400"/>
              <a:buNone/>
              <a:defRPr/>
            </a:lvl5pPr>
            <a:lvl6pPr lvl="5">
              <a:spcBef>
                <a:spcPts val="0"/>
              </a:spcBef>
              <a:spcAft>
                <a:spcPts val="0"/>
              </a:spcAft>
              <a:buSzPts val="2400"/>
              <a:buNone/>
              <a:defRPr/>
            </a:lvl6pPr>
            <a:lvl7pPr lvl="6">
              <a:spcBef>
                <a:spcPts val="0"/>
              </a:spcBef>
              <a:spcAft>
                <a:spcPts val="0"/>
              </a:spcAft>
              <a:buSzPts val="2400"/>
              <a:buNone/>
              <a:defRPr/>
            </a:lvl7pPr>
            <a:lvl8pPr lvl="7">
              <a:spcBef>
                <a:spcPts val="0"/>
              </a:spcBef>
              <a:spcAft>
                <a:spcPts val="0"/>
              </a:spcAft>
              <a:buSzPts val="2400"/>
              <a:buNone/>
              <a:defRPr/>
            </a:lvl8pPr>
            <a:lvl9pPr lvl="8">
              <a:spcBef>
                <a:spcPts val="0"/>
              </a:spcBef>
              <a:spcAft>
                <a:spcPts val="0"/>
              </a:spcAft>
              <a:buSzPts val="2400"/>
              <a:buNone/>
              <a:defRPr/>
            </a:lvl9pPr>
          </a:lstStyle>
          <a:p>
            <a:endParaRPr/>
          </a:p>
        </p:txBody>
      </p:sp>
      <p:pic>
        <p:nvPicPr>
          <p:cNvPr id="35" name="Google Shape;35;p6" title="img-top.png"/>
          <p:cNvPicPr preferRelativeResize="0"/>
          <p:nvPr/>
        </p:nvPicPr>
        <p:blipFill>
          <a:blip r:embed="rId2">
            <a:alphaModFix/>
          </a:blip>
          <a:stretch>
            <a:fillRect/>
          </a:stretch>
        </p:blipFill>
        <p:spPr>
          <a:xfrm>
            <a:off x="7550355" y="0"/>
            <a:ext cx="1593645" cy="1152475"/>
          </a:xfrm>
          <a:prstGeom prst="rect">
            <a:avLst/>
          </a:prstGeom>
          <a:noFill/>
          <a:ln>
            <a:noFill/>
          </a:ln>
        </p:spPr>
      </p:pic>
      <p:pic>
        <p:nvPicPr>
          <p:cNvPr id="36" name="Google Shape;36;p6" title="img-bottom.png"/>
          <p:cNvPicPr preferRelativeResize="0"/>
          <p:nvPr/>
        </p:nvPicPr>
        <p:blipFill>
          <a:blip r:embed="rId3">
            <a:alphaModFix/>
          </a:blip>
          <a:stretch>
            <a:fillRect/>
          </a:stretch>
        </p:blipFill>
        <p:spPr>
          <a:xfrm>
            <a:off x="0" y="4397825"/>
            <a:ext cx="1108425" cy="745675"/>
          </a:xfrm>
          <a:prstGeom prst="rect">
            <a:avLst/>
          </a:prstGeom>
          <a:noFill/>
          <a:ln>
            <a:noFill/>
          </a:ln>
        </p:spPr>
      </p:pic>
      <p:pic>
        <p:nvPicPr>
          <p:cNvPr id="37" name="Google Shape;37;p6" title="LogoOiweek-Latam.png"/>
          <p:cNvPicPr preferRelativeResize="0"/>
          <p:nvPr/>
        </p:nvPicPr>
        <p:blipFill>
          <a:blip r:embed="rId4">
            <a:alphaModFix/>
          </a:blip>
          <a:stretch>
            <a:fillRect/>
          </a:stretch>
        </p:blipFill>
        <p:spPr>
          <a:xfrm>
            <a:off x="7882776" y="4723996"/>
            <a:ext cx="720922" cy="324224"/>
          </a:xfrm>
          <a:prstGeom prst="rect">
            <a:avLst/>
          </a:prstGeom>
          <a:noFill/>
          <a:ln>
            <a:noFill/>
          </a:ln>
        </p:spPr>
      </p:pic>
      <p:cxnSp>
        <p:nvCxnSpPr>
          <p:cNvPr id="38" name="Google Shape;38;p6"/>
          <p:cNvCxnSpPr/>
          <p:nvPr/>
        </p:nvCxnSpPr>
        <p:spPr>
          <a:xfrm>
            <a:off x="8175" y="628650"/>
            <a:ext cx="7698900" cy="0"/>
          </a:xfrm>
          <a:prstGeom prst="straightConnector1">
            <a:avLst/>
          </a:prstGeom>
          <a:noFill/>
          <a:ln w="9525" cap="flat" cmpd="sng">
            <a:solidFill>
              <a:srgbClr val="C15CB4"/>
            </a:solidFill>
            <a:prstDash val="solid"/>
            <a:round/>
            <a:headEnd type="none" w="med" len="med"/>
            <a:tailEnd type="none" w="med" len="med"/>
          </a:ln>
        </p:spPr>
      </p:cxnSp>
      <p:pic>
        <p:nvPicPr>
          <p:cNvPr id="39" name="Google Shape;39;p6" title="100OS.png"/>
          <p:cNvPicPr preferRelativeResize="0"/>
          <p:nvPr/>
        </p:nvPicPr>
        <p:blipFill>
          <a:blip r:embed="rId5">
            <a:alphaModFix/>
          </a:blip>
          <a:stretch>
            <a:fillRect/>
          </a:stretch>
        </p:blipFill>
        <p:spPr>
          <a:xfrm>
            <a:off x="8703875" y="4724000"/>
            <a:ext cx="324225" cy="324225"/>
          </a:xfrm>
          <a:prstGeom prst="rect">
            <a:avLst/>
          </a:prstGeom>
          <a:noFill/>
          <a:ln>
            <a:noFill/>
          </a:ln>
        </p:spPr>
      </p:pic>
      <p:sp>
        <p:nvSpPr>
          <p:cNvPr id="40" name="Google Shape;40;p6"/>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l"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41"/>
        <p:cNvGrpSpPr/>
        <p:nvPr/>
      </p:nvGrpSpPr>
      <p:grpSpPr>
        <a:xfrm>
          <a:off x="0" y="0"/>
          <a:ext cx="0" cy="0"/>
          <a:chOff x="0" y="0"/>
          <a:chExt cx="0" cy="0"/>
        </a:xfrm>
      </p:grpSpPr>
      <p:pic>
        <p:nvPicPr>
          <p:cNvPr id="42" name="Google Shape;42;p7" title="img-top.png"/>
          <p:cNvPicPr preferRelativeResize="0"/>
          <p:nvPr/>
        </p:nvPicPr>
        <p:blipFill>
          <a:blip r:embed="rId2">
            <a:alphaModFix/>
          </a:blip>
          <a:stretch>
            <a:fillRect/>
          </a:stretch>
        </p:blipFill>
        <p:spPr>
          <a:xfrm>
            <a:off x="7550355" y="0"/>
            <a:ext cx="1593645" cy="1152475"/>
          </a:xfrm>
          <a:prstGeom prst="rect">
            <a:avLst/>
          </a:prstGeom>
          <a:noFill/>
          <a:ln>
            <a:noFill/>
          </a:ln>
        </p:spPr>
      </p:pic>
      <p:pic>
        <p:nvPicPr>
          <p:cNvPr id="43" name="Google Shape;43;p7" title="img-bottom.png"/>
          <p:cNvPicPr preferRelativeResize="0"/>
          <p:nvPr/>
        </p:nvPicPr>
        <p:blipFill>
          <a:blip r:embed="rId3">
            <a:alphaModFix/>
          </a:blip>
          <a:stretch>
            <a:fillRect/>
          </a:stretch>
        </p:blipFill>
        <p:spPr>
          <a:xfrm>
            <a:off x="0" y="4397825"/>
            <a:ext cx="1108425" cy="745675"/>
          </a:xfrm>
          <a:prstGeom prst="rect">
            <a:avLst/>
          </a:prstGeom>
          <a:noFill/>
          <a:ln>
            <a:noFill/>
          </a:ln>
        </p:spPr>
      </p:pic>
      <p:pic>
        <p:nvPicPr>
          <p:cNvPr id="44" name="Google Shape;44;p7" title="LogoOiweek-Latam.png"/>
          <p:cNvPicPr preferRelativeResize="0"/>
          <p:nvPr/>
        </p:nvPicPr>
        <p:blipFill>
          <a:blip r:embed="rId4">
            <a:alphaModFix/>
          </a:blip>
          <a:stretch>
            <a:fillRect/>
          </a:stretch>
        </p:blipFill>
        <p:spPr>
          <a:xfrm>
            <a:off x="7882776" y="4723996"/>
            <a:ext cx="720922" cy="324224"/>
          </a:xfrm>
          <a:prstGeom prst="rect">
            <a:avLst/>
          </a:prstGeom>
          <a:noFill/>
          <a:ln>
            <a:noFill/>
          </a:ln>
        </p:spPr>
      </p:pic>
      <p:cxnSp>
        <p:nvCxnSpPr>
          <p:cNvPr id="45" name="Google Shape;45;p7"/>
          <p:cNvCxnSpPr/>
          <p:nvPr/>
        </p:nvCxnSpPr>
        <p:spPr>
          <a:xfrm>
            <a:off x="8175" y="628650"/>
            <a:ext cx="7698900" cy="0"/>
          </a:xfrm>
          <a:prstGeom prst="straightConnector1">
            <a:avLst/>
          </a:prstGeom>
          <a:noFill/>
          <a:ln w="9525" cap="flat" cmpd="sng">
            <a:solidFill>
              <a:srgbClr val="C15CB4"/>
            </a:solidFill>
            <a:prstDash val="solid"/>
            <a:round/>
            <a:headEnd type="none" w="med" len="med"/>
            <a:tailEnd type="none" w="med" len="med"/>
          </a:ln>
        </p:spPr>
      </p:cxnSp>
      <p:pic>
        <p:nvPicPr>
          <p:cNvPr id="46" name="Google Shape;46;p7" title="100OS.png"/>
          <p:cNvPicPr preferRelativeResize="0"/>
          <p:nvPr/>
        </p:nvPicPr>
        <p:blipFill>
          <a:blip r:embed="rId5">
            <a:alphaModFix/>
          </a:blip>
          <a:stretch>
            <a:fillRect/>
          </a:stretch>
        </p:blipFill>
        <p:spPr>
          <a:xfrm>
            <a:off x="8703875" y="4724000"/>
            <a:ext cx="324225" cy="324225"/>
          </a:xfrm>
          <a:prstGeom prst="rect">
            <a:avLst/>
          </a:prstGeom>
          <a:noFill/>
          <a:ln>
            <a:noFill/>
          </a:ln>
        </p:spPr>
      </p:pic>
      <p:sp>
        <p:nvSpPr>
          <p:cNvPr id="47" name="Google Shape;47;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48" name="Google Shape;48;p7"/>
          <p:cNvSpPr txBox="1">
            <a:spLocks noGrp="1"/>
          </p:cNvSpPr>
          <p:nvPr>
            <p:ph type="body" idx="1"/>
          </p:nvPr>
        </p:nvSpPr>
        <p:spPr>
          <a:xfrm>
            <a:off x="311700" y="1389600"/>
            <a:ext cx="8073000" cy="3179400"/>
          </a:xfrm>
          <a:prstGeom prst="rect">
            <a:avLst/>
          </a:prstGeom>
        </p:spPr>
        <p:txBody>
          <a:bodyPr spcFirstLastPara="1" wrap="square" lIns="0" tIns="18000" rIns="0" bIns="18000" anchor="t" anchorCtr="0">
            <a:noAutofit/>
          </a:bodyPr>
          <a:lstStyle>
            <a:lvl1pPr marL="457200" lvl="0" indent="-304800">
              <a:spcBef>
                <a:spcPts val="0"/>
              </a:spcBef>
              <a:spcAft>
                <a:spcPts val="0"/>
              </a:spcAft>
              <a:buSzPts val="1200"/>
              <a:buChar char="●"/>
              <a:defRPr sz="1200"/>
            </a:lvl1pPr>
            <a:lvl2pPr marL="914400" lvl="1" indent="-304800">
              <a:spcBef>
                <a:spcPts val="600"/>
              </a:spcBef>
              <a:spcAft>
                <a:spcPts val="0"/>
              </a:spcAft>
              <a:buSzPts val="1200"/>
              <a:buChar char="○"/>
              <a:defRPr sz="1200"/>
            </a:lvl2pPr>
            <a:lvl3pPr marL="1371600" lvl="2" indent="-304800">
              <a:spcBef>
                <a:spcPts val="600"/>
              </a:spcBef>
              <a:spcAft>
                <a:spcPts val="0"/>
              </a:spcAft>
              <a:buSzPts val="1200"/>
              <a:buChar char="■"/>
              <a:defRPr sz="1200"/>
            </a:lvl3pPr>
            <a:lvl4pPr marL="1828800" lvl="3" indent="-304800">
              <a:spcBef>
                <a:spcPts val="600"/>
              </a:spcBef>
              <a:spcAft>
                <a:spcPts val="0"/>
              </a:spcAft>
              <a:buSzPts val="1200"/>
              <a:buChar char="●"/>
              <a:defRPr sz="1200"/>
            </a:lvl4pPr>
            <a:lvl5pPr marL="2286000" lvl="4" indent="-304800">
              <a:spcBef>
                <a:spcPts val="600"/>
              </a:spcBef>
              <a:spcAft>
                <a:spcPts val="0"/>
              </a:spcAft>
              <a:buSzPts val="1200"/>
              <a:buChar char="○"/>
              <a:defRPr sz="1200"/>
            </a:lvl5pPr>
            <a:lvl6pPr marL="2743200" lvl="5" indent="-304800">
              <a:spcBef>
                <a:spcPts val="600"/>
              </a:spcBef>
              <a:spcAft>
                <a:spcPts val="0"/>
              </a:spcAft>
              <a:buSzPts val="1200"/>
              <a:buChar char="■"/>
              <a:defRPr sz="1200"/>
            </a:lvl6pPr>
            <a:lvl7pPr marL="3200400" lvl="6" indent="-304800">
              <a:spcBef>
                <a:spcPts val="600"/>
              </a:spcBef>
              <a:spcAft>
                <a:spcPts val="0"/>
              </a:spcAft>
              <a:buSzPts val="1200"/>
              <a:buChar char="●"/>
              <a:defRPr sz="1200"/>
            </a:lvl7pPr>
            <a:lvl8pPr marL="3657600" lvl="7" indent="-304800">
              <a:spcBef>
                <a:spcPts val="600"/>
              </a:spcBef>
              <a:spcAft>
                <a:spcPts val="0"/>
              </a:spcAft>
              <a:buSzPts val="1200"/>
              <a:buChar char="○"/>
              <a:defRPr sz="1200"/>
            </a:lvl8pPr>
            <a:lvl9pPr marL="4114800" lvl="8" indent="-304800">
              <a:spcBef>
                <a:spcPts val="600"/>
              </a:spcBef>
              <a:spcAft>
                <a:spcPts val="600"/>
              </a:spcAft>
              <a:buSzPts val="1200"/>
              <a:buChar char="■"/>
              <a:defRPr sz="1200"/>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49"/>
        <p:cNvGrpSpPr/>
        <p:nvPr/>
      </p:nvGrpSpPr>
      <p:grpSpPr>
        <a:xfrm>
          <a:off x="0" y="0"/>
          <a:ext cx="0" cy="0"/>
          <a:chOff x="0" y="0"/>
          <a:chExt cx="0" cy="0"/>
        </a:xfrm>
      </p:grpSpPr>
      <p:sp>
        <p:nvSpPr>
          <p:cNvPr id="50" name="Google Shape;50;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51" name="Google Shape;51;p8"/>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l"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52"/>
        <p:cNvGrpSpPr/>
        <p:nvPr/>
      </p:nvGrpSpPr>
      <p:grpSpPr>
        <a:xfrm>
          <a:off x="0" y="0"/>
          <a:ext cx="0" cy="0"/>
          <a:chOff x="0" y="0"/>
          <a:chExt cx="0" cy="0"/>
        </a:xfrm>
      </p:grpSpPr>
      <p:sp>
        <p:nvSpPr>
          <p:cNvPr id="53" name="Google Shape;53;p9"/>
          <p:cNvSpPr/>
          <p:nvPr/>
        </p:nvSpPr>
        <p:spPr>
          <a:xfrm>
            <a:off x="2100" y="-125"/>
            <a:ext cx="4572000" cy="5143500"/>
          </a:xfrm>
          <a:prstGeom prst="rect">
            <a:avLst/>
          </a:prstGeom>
          <a:solidFill>
            <a:srgbClr val="62245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54;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Clr>
                <a:schemeClr val="lt1"/>
              </a:buClr>
              <a:buSzPts val="4200"/>
              <a:buNone/>
              <a:defRPr sz="4200">
                <a:solidFill>
                  <a:schemeClr val="lt1"/>
                </a:solidFill>
              </a:defRPr>
            </a:lvl1pPr>
            <a:lvl2pPr lvl="1" algn="ctr">
              <a:spcBef>
                <a:spcPts val="0"/>
              </a:spcBef>
              <a:spcAft>
                <a:spcPts val="0"/>
              </a:spcAft>
              <a:buClr>
                <a:schemeClr val="lt1"/>
              </a:buClr>
              <a:buSzPts val="4200"/>
              <a:buNone/>
              <a:defRPr sz="4200">
                <a:solidFill>
                  <a:schemeClr val="lt1"/>
                </a:solidFill>
              </a:defRPr>
            </a:lvl2pPr>
            <a:lvl3pPr lvl="2" algn="ctr">
              <a:spcBef>
                <a:spcPts val="0"/>
              </a:spcBef>
              <a:spcAft>
                <a:spcPts val="0"/>
              </a:spcAft>
              <a:buClr>
                <a:schemeClr val="lt1"/>
              </a:buClr>
              <a:buSzPts val="4200"/>
              <a:buNone/>
              <a:defRPr sz="4200">
                <a:solidFill>
                  <a:schemeClr val="lt1"/>
                </a:solidFill>
              </a:defRPr>
            </a:lvl3pPr>
            <a:lvl4pPr lvl="3" algn="ctr">
              <a:spcBef>
                <a:spcPts val="0"/>
              </a:spcBef>
              <a:spcAft>
                <a:spcPts val="0"/>
              </a:spcAft>
              <a:buClr>
                <a:schemeClr val="lt1"/>
              </a:buClr>
              <a:buSzPts val="4200"/>
              <a:buNone/>
              <a:defRPr sz="4200">
                <a:solidFill>
                  <a:schemeClr val="lt1"/>
                </a:solidFill>
              </a:defRPr>
            </a:lvl4pPr>
            <a:lvl5pPr lvl="4" algn="ctr">
              <a:spcBef>
                <a:spcPts val="0"/>
              </a:spcBef>
              <a:spcAft>
                <a:spcPts val="0"/>
              </a:spcAft>
              <a:buClr>
                <a:schemeClr val="lt1"/>
              </a:buClr>
              <a:buSzPts val="4200"/>
              <a:buNone/>
              <a:defRPr sz="4200">
                <a:solidFill>
                  <a:schemeClr val="lt1"/>
                </a:solidFill>
              </a:defRPr>
            </a:lvl5pPr>
            <a:lvl6pPr lvl="5" algn="ctr">
              <a:spcBef>
                <a:spcPts val="0"/>
              </a:spcBef>
              <a:spcAft>
                <a:spcPts val="0"/>
              </a:spcAft>
              <a:buClr>
                <a:schemeClr val="lt1"/>
              </a:buClr>
              <a:buSzPts val="4200"/>
              <a:buNone/>
              <a:defRPr sz="4200">
                <a:solidFill>
                  <a:schemeClr val="lt1"/>
                </a:solidFill>
              </a:defRPr>
            </a:lvl6pPr>
            <a:lvl7pPr lvl="6" algn="ctr">
              <a:spcBef>
                <a:spcPts val="0"/>
              </a:spcBef>
              <a:spcAft>
                <a:spcPts val="0"/>
              </a:spcAft>
              <a:buClr>
                <a:schemeClr val="lt1"/>
              </a:buClr>
              <a:buSzPts val="4200"/>
              <a:buNone/>
              <a:defRPr sz="4200">
                <a:solidFill>
                  <a:schemeClr val="lt1"/>
                </a:solidFill>
              </a:defRPr>
            </a:lvl7pPr>
            <a:lvl8pPr lvl="7" algn="ctr">
              <a:spcBef>
                <a:spcPts val="0"/>
              </a:spcBef>
              <a:spcAft>
                <a:spcPts val="0"/>
              </a:spcAft>
              <a:buClr>
                <a:schemeClr val="lt1"/>
              </a:buClr>
              <a:buSzPts val="4200"/>
              <a:buNone/>
              <a:defRPr sz="4200">
                <a:solidFill>
                  <a:schemeClr val="lt1"/>
                </a:solidFill>
              </a:defRPr>
            </a:lvl8pPr>
            <a:lvl9pPr lvl="8" algn="ctr">
              <a:spcBef>
                <a:spcPts val="0"/>
              </a:spcBef>
              <a:spcAft>
                <a:spcPts val="0"/>
              </a:spcAft>
              <a:buClr>
                <a:schemeClr val="lt1"/>
              </a:buClr>
              <a:buSzPts val="4200"/>
              <a:buNone/>
              <a:defRPr sz="4200">
                <a:solidFill>
                  <a:schemeClr val="lt1"/>
                </a:solidFill>
              </a:defRPr>
            </a:lvl9pPr>
          </a:lstStyle>
          <a:p>
            <a:endParaRPr/>
          </a:p>
        </p:txBody>
      </p:sp>
      <p:sp>
        <p:nvSpPr>
          <p:cNvPr id="55" name="Google Shape;55;p9"/>
          <p:cNvSpPr txBox="1">
            <a:spLocks noGrp="1"/>
          </p:cNvSpPr>
          <p:nvPr>
            <p:ph type="subTitle" idx="1"/>
          </p:nvPr>
        </p:nvSpPr>
        <p:spPr>
          <a:xfrm>
            <a:off x="265500" y="2803075"/>
            <a:ext cx="4045200" cy="1235100"/>
          </a:xfrm>
          <a:prstGeom prst="rect">
            <a:avLst/>
          </a:prstGeom>
        </p:spPr>
        <p:txBody>
          <a:bodyPr spcFirstLastPara="1" wrap="square" lIns="0" tIns="18000" rIns="0" bIns="18000" anchor="t" anchorCtr="0">
            <a:noAutofit/>
          </a:bodyPr>
          <a:lstStyle>
            <a:lvl1pPr lvl="0" algn="ctr">
              <a:lnSpc>
                <a:spcPct val="100000"/>
              </a:lnSpc>
              <a:spcBef>
                <a:spcPts val="0"/>
              </a:spcBef>
              <a:spcAft>
                <a:spcPts val="0"/>
              </a:spcAft>
              <a:buClr>
                <a:srgbClr val="F792D7"/>
              </a:buClr>
              <a:buSzPts val="2100"/>
              <a:buNone/>
              <a:defRPr sz="2100">
                <a:solidFill>
                  <a:srgbClr val="F792D7"/>
                </a:solidFill>
              </a:defRPr>
            </a:lvl1pPr>
            <a:lvl2pPr lvl="1" algn="ctr">
              <a:lnSpc>
                <a:spcPct val="100000"/>
              </a:lnSpc>
              <a:spcBef>
                <a:spcPts val="0"/>
              </a:spcBef>
              <a:spcAft>
                <a:spcPts val="0"/>
              </a:spcAft>
              <a:buClr>
                <a:srgbClr val="F792D7"/>
              </a:buClr>
              <a:buSzPts val="2100"/>
              <a:buNone/>
              <a:defRPr sz="2100">
                <a:solidFill>
                  <a:srgbClr val="F792D7"/>
                </a:solidFill>
              </a:defRPr>
            </a:lvl2pPr>
            <a:lvl3pPr lvl="2" algn="ctr">
              <a:lnSpc>
                <a:spcPct val="100000"/>
              </a:lnSpc>
              <a:spcBef>
                <a:spcPts val="0"/>
              </a:spcBef>
              <a:spcAft>
                <a:spcPts val="0"/>
              </a:spcAft>
              <a:buClr>
                <a:srgbClr val="F792D7"/>
              </a:buClr>
              <a:buSzPts val="2100"/>
              <a:buNone/>
              <a:defRPr sz="2100">
                <a:solidFill>
                  <a:srgbClr val="F792D7"/>
                </a:solidFill>
              </a:defRPr>
            </a:lvl3pPr>
            <a:lvl4pPr lvl="3" algn="ctr">
              <a:lnSpc>
                <a:spcPct val="100000"/>
              </a:lnSpc>
              <a:spcBef>
                <a:spcPts val="0"/>
              </a:spcBef>
              <a:spcAft>
                <a:spcPts val="0"/>
              </a:spcAft>
              <a:buClr>
                <a:srgbClr val="F792D7"/>
              </a:buClr>
              <a:buSzPts val="2100"/>
              <a:buNone/>
              <a:defRPr sz="2100">
                <a:solidFill>
                  <a:srgbClr val="F792D7"/>
                </a:solidFill>
              </a:defRPr>
            </a:lvl4pPr>
            <a:lvl5pPr lvl="4" algn="ctr">
              <a:lnSpc>
                <a:spcPct val="100000"/>
              </a:lnSpc>
              <a:spcBef>
                <a:spcPts val="0"/>
              </a:spcBef>
              <a:spcAft>
                <a:spcPts val="0"/>
              </a:spcAft>
              <a:buClr>
                <a:srgbClr val="F792D7"/>
              </a:buClr>
              <a:buSzPts val="2100"/>
              <a:buNone/>
              <a:defRPr sz="2100">
                <a:solidFill>
                  <a:srgbClr val="F792D7"/>
                </a:solidFill>
              </a:defRPr>
            </a:lvl5pPr>
            <a:lvl6pPr lvl="5" algn="ctr">
              <a:lnSpc>
                <a:spcPct val="100000"/>
              </a:lnSpc>
              <a:spcBef>
                <a:spcPts val="0"/>
              </a:spcBef>
              <a:spcAft>
                <a:spcPts val="0"/>
              </a:spcAft>
              <a:buClr>
                <a:srgbClr val="F792D7"/>
              </a:buClr>
              <a:buSzPts val="2100"/>
              <a:buNone/>
              <a:defRPr sz="2100">
                <a:solidFill>
                  <a:srgbClr val="F792D7"/>
                </a:solidFill>
              </a:defRPr>
            </a:lvl6pPr>
            <a:lvl7pPr lvl="6" algn="ctr">
              <a:lnSpc>
                <a:spcPct val="100000"/>
              </a:lnSpc>
              <a:spcBef>
                <a:spcPts val="0"/>
              </a:spcBef>
              <a:spcAft>
                <a:spcPts val="0"/>
              </a:spcAft>
              <a:buClr>
                <a:srgbClr val="F792D7"/>
              </a:buClr>
              <a:buSzPts val="2100"/>
              <a:buNone/>
              <a:defRPr sz="2100">
                <a:solidFill>
                  <a:srgbClr val="F792D7"/>
                </a:solidFill>
              </a:defRPr>
            </a:lvl7pPr>
            <a:lvl8pPr lvl="7" algn="ctr">
              <a:lnSpc>
                <a:spcPct val="100000"/>
              </a:lnSpc>
              <a:spcBef>
                <a:spcPts val="0"/>
              </a:spcBef>
              <a:spcAft>
                <a:spcPts val="0"/>
              </a:spcAft>
              <a:buClr>
                <a:srgbClr val="F792D7"/>
              </a:buClr>
              <a:buSzPts val="2100"/>
              <a:buNone/>
              <a:defRPr sz="2100">
                <a:solidFill>
                  <a:srgbClr val="F792D7"/>
                </a:solidFill>
              </a:defRPr>
            </a:lvl8pPr>
            <a:lvl9pPr lvl="8" algn="ctr">
              <a:lnSpc>
                <a:spcPct val="100000"/>
              </a:lnSpc>
              <a:spcBef>
                <a:spcPts val="0"/>
              </a:spcBef>
              <a:spcAft>
                <a:spcPts val="0"/>
              </a:spcAft>
              <a:buClr>
                <a:srgbClr val="F792D7"/>
              </a:buClr>
              <a:buSzPts val="2100"/>
              <a:buNone/>
              <a:defRPr sz="2100">
                <a:solidFill>
                  <a:srgbClr val="F792D7"/>
                </a:solidFill>
              </a:defRPr>
            </a:lvl9pPr>
          </a:lstStyle>
          <a:p>
            <a:endParaRPr/>
          </a:p>
        </p:txBody>
      </p:sp>
      <p:sp>
        <p:nvSpPr>
          <p:cNvPr id="56" name="Google Shape;56;p9"/>
          <p:cNvSpPr txBox="1">
            <a:spLocks noGrp="1"/>
          </p:cNvSpPr>
          <p:nvPr>
            <p:ph type="body" idx="2"/>
          </p:nvPr>
        </p:nvSpPr>
        <p:spPr>
          <a:xfrm>
            <a:off x="4939500" y="724075"/>
            <a:ext cx="3837000" cy="3695100"/>
          </a:xfrm>
          <a:prstGeom prst="rect">
            <a:avLst/>
          </a:prstGeom>
        </p:spPr>
        <p:txBody>
          <a:bodyPr spcFirstLastPara="1" wrap="square" lIns="0" tIns="18000" rIns="0" bIns="18000" anchor="ctr" anchorCtr="0">
            <a:noAutofit/>
          </a:bodyPr>
          <a:lstStyle>
            <a:lvl1pPr marL="457200" lvl="0" indent="-317500">
              <a:spcBef>
                <a:spcPts val="0"/>
              </a:spcBef>
              <a:spcAft>
                <a:spcPts val="0"/>
              </a:spcAft>
              <a:buSzPts val="1400"/>
              <a:buChar char="●"/>
              <a:defRPr/>
            </a:lvl1pPr>
            <a:lvl2pPr marL="914400" lvl="1" indent="-317500">
              <a:spcBef>
                <a:spcPts val="600"/>
              </a:spcBef>
              <a:spcAft>
                <a:spcPts val="0"/>
              </a:spcAft>
              <a:buSzPts val="1400"/>
              <a:buChar char="○"/>
              <a:defRPr/>
            </a:lvl2pPr>
            <a:lvl3pPr marL="1371600" lvl="2" indent="-317500">
              <a:spcBef>
                <a:spcPts val="600"/>
              </a:spcBef>
              <a:spcAft>
                <a:spcPts val="0"/>
              </a:spcAft>
              <a:buSzPts val="1400"/>
              <a:buChar char="■"/>
              <a:defRPr/>
            </a:lvl3pPr>
            <a:lvl4pPr marL="1828800" lvl="3" indent="-317500">
              <a:spcBef>
                <a:spcPts val="600"/>
              </a:spcBef>
              <a:spcAft>
                <a:spcPts val="0"/>
              </a:spcAft>
              <a:buSzPts val="1400"/>
              <a:buChar char="●"/>
              <a:defRPr/>
            </a:lvl4pPr>
            <a:lvl5pPr marL="2286000" lvl="4" indent="-317500">
              <a:spcBef>
                <a:spcPts val="600"/>
              </a:spcBef>
              <a:spcAft>
                <a:spcPts val="0"/>
              </a:spcAft>
              <a:buSzPts val="1400"/>
              <a:buChar char="○"/>
              <a:defRPr/>
            </a:lvl5pPr>
            <a:lvl6pPr marL="2743200" lvl="5" indent="-317500">
              <a:spcBef>
                <a:spcPts val="600"/>
              </a:spcBef>
              <a:spcAft>
                <a:spcPts val="0"/>
              </a:spcAft>
              <a:buSzPts val="1400"/>
              <a:buChar char="■"/>
              <a:defRPr/>
            </a:lvl6pPr>
            <a:lvl7pPr marL="3200400" lvl="6" indent="-317500">
              <a:spcBef>
                <a:spcPts val="600"/>
              </a:spcBef>
              <a:spcAft>
                <a:spcPts val="0"/>
              </a:spcAft>
              <a:buSzPts val="1400"/>
              <a:buChar char="●"/>
              <a:defRPr/>
            </a:lvl7pPr>
            <a:lvl8pPr marL="3657600" lvl="7" indent="-317500">
              <a:spcBef>
                <a:spcPts val="600"/>
              </a:spcBef>
              <a:spcAft>
                <a:spcPts val="0"/>
              </a:spcAft>
              <a:buSzPts val="1400"/>
              <a:buChar char="○"/>
              <a:defRPr/>
            </a:lvl8pPr>
            <a:lvl9pPr marL="4114800" lvl="8" indent="-317500">
              <a:spcBef>
                <a:spcPts val="600"/>
              </a:spcBef>
              <a:spcAft>
                <a:spcPts val="600"/>
              </a:spcAft>
              <a:buSzPts val="1400"/>
              <a:buChar char="■"/>
              <a:defRPr/>
            </a:lvl9pPr>
          </a:lstStyle>
          <a:p>
            <a:endParaRPr/>
          </a:p>
        </p:txBody>
      </p:sp>
      <p:pic>
        <p:nvPicPr>
          <p:cNvPr id="57" name="Google Shape;57;p9" title="LogoOiweek-Latam.png"/>
          <p:cNvPicPr preferRelativeResize="0"/>
          <p:nvPr/>
        </p:nvPicPr>
        <p:blipFill>
          <a:blip r:embed="rId2">
            <a:alphaModFix/>
          </a:blip>
          <a:stretch>
            <a:fillRect/>
          </a:stretch>
        </p:blipFill>
        <p:spPr>
          <a:xfrm>
            <a:off x="7882776" y="4723996"/>
            <a:ext cx="720922" cy="324224"/>
          </a:xfrm>
          <a:prstGeom prst="rect">
            <a:avLst/>
          </a:prstGeom>
          <a:noFill/>
          <a:ln>
            <a:noFill/>
          </a:ln>
        </p:spPr>
      </p:pic>
      <p:pic>
        <p:nvPicPr>
          <p:cNvPr id="58" name="Google Shape;58;p9" title="100OS.png"/>
          <p:cNvPicPr preferRelativeResize="0"/>
          <p:nvPr/>
        </p:nvPicPr>
        <p:blipFill>
          <a:blip r:embed="rId3">
            <a:alphaModFix/>
          </a:blip>
          <a:stretch>
            <a:fillRect/>
          </a:stretch>
        </p:blipFill>
        <p:spPr>
          <a:xfrm>
            <a:off x="8703875" y="4724000"/>
            <a:ext cx="324225" cy="324225"/>
          </a:xfrm>
          <a:prstGeom prst="rect">
            <a:avLst/>
          </a:prstGeom>
          <a:noFill/>
          <a:ln>
            <a:noFill/>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59"/>
        <p:cNvGrpSpPr/>
        <p:nvPr/>
      </p:nvGrpSpPr>
      <p:grpSpPr>
        <a:xfrm>
          <a:off x="0" y="0"/>
          <a:ext cx="0" cy="0"/>
          <a:chOff x="0" y="0"/>
          <a:chExt cx="0" cy="0"/>
        </a:xfrm>
      </p:grpSpPr>
      <p:sp>
        <p:nvSpPr>
          <p:cNvPr id="60" name="Google Shape;60;p10"/>
          <p:cNvSpPr txBox="1">
            <a:spLocks noGrp="1"/>
          </p:cNvSpPr>
          <p:nvPr>
            <p:ph type="body" idx="1"/>
          </p:nvPr>
        </p:nvSpPr>
        <p:spPr>
          <a:xfrm>
            <a:off x="311700" y="4230575"/>
            <a:ext cx="5998800" cy="605100"/>
          </a:xfrm>
          <a:prstGeom prst="rect">
            <a:avLst/>
          </a:prstGeom>
        </p:spPr>
        <p:txBody>
          <a:bodyPr spcFirstLastPara="1" wrap="square" lIns="0" tIns="18000" rIns="0" bIns="18000" anchor="ctr" anchorCtr="0">
            <a:noAutofit/>
          </a:bodyPr>
          <a:lstStyle>
            <a:lvl1pPr marL="457200" lvl="0" indent="-228600">
              <a:lnSpc>
                <a:spcPct val="100000"/>
              </a:lnSpc>
              <a:spcBef>
                <a:spcPts val="0"/>
              </a:spcBef>
              <a:spcAft>
                <a:spcPts val="0"/>
              </a:spcAft>
              <a:buSzPts val="1400"/>
              <a:buNone/>
              <a:defRPr/>
            </a:lvl1pPr>
          </a:lstStyle>
          <a:p>
            <a:endParaRPr/>
          </a:p>
        </p:txBody>
      </p:sp>
      <p:pic>
        <p:nvPicPr>
          <p:cNvPr id="61" name="Google Shape;61;p10" title="img-top.png"/>
          <p:cNvPicPr preferRelativeResize="0"/>
          <p:nvPr/>
        </p:nvPicPr>
        <p:blipFill>
          <a:blip r:embed="rId2">
            <a:alphaModFix/>
          </a:blip>
          <a:stretch>
            <a:fillRect/>
          </a:stretch>
        </p:blipFill>
        <p:spPr>
          <a:xfrm>
            <a:off x="7550355" y="0"/>
            <a:ext cx="1593645" cy="1152475"/>
          </a:xfrm>
          <a:prstGeom prst="rect">
            <a:avLst/>
          </a:prstGeom>
          <a:noFill/>
          <a:ln>
            <a:noFill/>
          </a:ln>
        </p:spPr>
      </p:pic>
      <p:pic>
        <p:nvPicPr>
          <p:cNvPr id="62" name="Google Shape;62;p10" title="img-bottom.png"/>
          <p:cNvPicPr preferRelativeResize="0"/>
          <p:nvPr/>
        </p:nvPicPr>
        <p:blipFill>
          <a:blip r:embed="rId3">
            <a:alphaModFix/>
          </a:blip>
          <a:stretch>
            <a:fillRect/>
          </a:stretch>
        </p:blipFill>
        <p:spPr>
          <a:xfrm>
            <a:off x="0" y="4397825"/>
            <a:ext cx="1108425" cy="745675"/>
          </a:xfrm>
          <a:prstGeom prst="rect">
            <a:avLst/>
          </a:prstGeom>
          <a:noFill/>
          <a:ln>
            <a:noFill/>
          </a:ln>
        </p:spPr>
      </p:pic>
      <p:pic>
        <p:nvPicPr>
          <p:cNvPr id="63" name="Google Shape;63;p10" title="LogoOiweek-Latam.png"/>
          <p:cNvPicPr preferRelativeResize="0"/>
          <p:nvPr/>
        </p:nvPicPr>
        <p:blipFill>
          <a:blip r:embed="rId4">
            <a:alphaModFix/>
          </a:blip>
          <a:stretch>
            <a:fillRect/>
          </a:stretch>
        </p:blipFill>
        <p:spPr>
          <a:xfrm>
            <a:off x="7882776" y="4723996"/>
            <a:ext cx="720922" cy="324224"/>
          </a:xfrm>
          <a:prstGeom prst="rect">
            <a:avLst/>
          </a:prstGeom>
          <a:noFill/>
          <a:ln>
            <a:noFill/>
          </a:ln>
        </p:spPr>
      </p:pic>
      <p:cxnSp>
        <p:nvCxnSpPr>
          <p:cNvPr id="64" name="Google Shape;64;p10"/>
          <p:cNvCxnSpPr/>
          <p:nvPr/>
        </p:nvCxnSpPr>
        <p:spPr>
          <a:xfrm>
            <a:off x="8175" y="628650"/>
            <a:ext cx="7698900" cy="0"/>
          </a:xfrm>
          <a:prstGeom prst="straightConnector1">
            <a:avLst/>
          </a:prstGeom>
          <a:noFill/>
          <a:ln w="9525" cap="flat" cmpd="sng">
            <a:solidFill>
              <a:srgbClr val="C15CB4"/>
            </a:solidFill>
            <a:prstDash val="solid"/>
            <a:round/>
            <a:headEnd type="none" w="med" len="med"/>
            <a:tailEnd type="none" w="med" len="med"/>
          </a:ln>
        </p:spPr>
      </p:cxnSp>
      <p:pic>
        <p:nvPicPr>
          <p:cNvPr id="65" name="Google Shape;65;p10" title="100OS.png"/>
          <p:cNvPicPr preferRelativeResize="0"/>
          <p:nvPr/>
        </p:nvPicPr>
        <p:blipFill>
          <a:blip r:embed="rId5">
            <a:alphaModFix/>
          </a:blip>
          <a:stretch>
            <a:fillRect/>
          </a:stretch>
        </p:blipFill>
        <p:spPr>
          <a:xfrm>
            <a:off x="8703875" y="4724000"/>
            <a:ext cx="324225" cy="324225"/>
          </a:xfrm>
          <a:prstGeom prst="rect">
            <a:avLst/>
          </a:prstGeom>
          <a:noFill/>
          <a:ln>
            <a:noFill/>
          </a:ln>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66"/>
        <p:cNvGrpSpPr/>
        <p:nvPr/>
      </p:nvGrpSpPr>
      <p:grpSpPr>
        <a:xfrm>
          <a:off x="0" y="0"/>
          <a:ext cx="0" cy="0"/>
          <a:chOff x="0" y="0"/>
          <a:chExt cx="0" cy="0"/>
        </a:xfrm>
      </p:grpSpPr>
      <p:pic>
        <p:nvPicPr>
          <p:cNvPr id="67" name="Google Shape;67;p11" title="img-top.png"/>
          <p:cNvPicPr preferRelativeResize="0"/>
          <p:nvPr/>
        </p:nvPicPr>
        <p:blipFill>
          <a:blip r:embed="rId2">
            <a:alphaModFix/>
          </a:blip>
          <a:stretch>
            <a:fillRect/>
          </a:stretch>
        </p:blipFill>
        <p:spPr>
          <a:xfrm>
            <a:off x="7550355" y="0"/>
            <a:ext cx="1593645" cy="1152475"/>
          </a:xfrm>
          <a:prstGeom prst="rect">
            <a:avLst/>
          </a:prstGeom>
          <a:noFill/>
          <a:ln>
            <a:noFill/>
          </a:ln>
        </p:spPr>
      </p:pic>
      <p:pic>
        <p:nvPicPr>
          <p:cNvPr id="68" name="Google Shape;68;p11" title="img-bottom.png"/>
          <p:cNvPicPr preferRelativeResize="0"/>
          <p:nvPr/>
        </p:nvPicPr>
        <p:blipFill>
          <a:blip r:embed="rId3">
            <a:alphaModFix/>
          </a:blip>
          <a:stretch>
            <a:fillRect/>
          </a:stretch>
        </p:blipFill>
        <p:spPr>
          <a:xfrm>
            <a:off x="0" y="4397825"/>
            <a:ext cx="1108425" cy="745675"/>
          </a:xfrm>
          <a:prstGeom prst="rect">
            <a:avLst/>
          </a:prstGeom>
          <a:noFill/>
          <a:ln>
            <a:noFill/>
          </a:ln>
        </p:spPr>
      </p:pic>
      <p:pic>
        <p:nvPicPr>
          <p:cNvPr id="69" name="Google Shape;69;p11" title="LogoOiweek-Latam.png"/>
          <p:cNvPicPr preferRelativeResize="0"/>
          <p:nvPr/>
        </p:nvPicPr>
        <p:blipFill>
          <a:blip r:embed="rId4">
            <a:alphaModFix/>
          </a:blip>
          <a:stretch>
            <a:fillRect/>
          </a:stretch>
        </p:blipFill>
        <p:spPr>
          <a:xfrm>
            <a:off x="7882776" y="4723996"/>
            <a:ext cx="720922" cy="324224"/>
          </a:xfrm>
          <a:prstGeom prst="rect">
            <a:avLst/>
          </a:prstGeom>
          <a:noFill/>
          <a:ln>
            <a:noFill/>
          </a:ln>
        </p:spPr>
      </p:pic>
      <p:cxnSp>
        <p:nvCxnSpPr>
          <p:cNvPr id="70" name="Google Shape;70;p11"/>
          <p:cNvCxnSpPr/>
          <p:nvPr/>
        </p:nvCxnSpPr>
        <p:spPr>
          <a:xfrm>
            <a:off x="8175" y="628650"/>
            <a:ext cx="7698900" cy="0"/>
          </a:xfrm>
          <a:prstGeom prst="straightConnector1">
            <a:avLst/>
          </a:prstGeom>
          <a:noFill/>
          <a:ln w="9525" cap="flat" cmpd="sng">
            <a:solidFill>
              <a:srgbClr val="C15CB4"/>
            </a:solidFill>
            <a:prstDash val="solid"/>
            <a:round/>
            <a:headEnd type="none" w="med" len="med"/>
            <a:tailEnd type="none" w="med" len="med"/>
          </a:ln>
        </p:spPr>
      </p:cxnSp>
      <p:pic>
        <p:nvPicPr>
          <p:cNvPr id="71" name="Google Shape;71;p11" title="100OS.png"/>
          <p:cNvPicPr preferRelativeResize="0"/>
          <p:nvPr/>
        </p:nvPicPr>
        <p:blipFill>
          <a:blip r:embed="rId5">
            <a:alphaModFix/>
          </a:blip>
          <a:stretch>
            <a:fillRect/>
          </a:stretch>
        </p:blipFill>
        <p:spPr>
          <a:xfrm>
            <a:off x="8703875" y="4724000"/>
            <a:ext cx="324225" cy="324225"/>
          </a:xfrm>
          <a:prstGeom prst="rect">
            <a:avLst/>
          </a:prstGeom>
          <a:noFill/>
          <a:ln>
            <a:noFill/>
          </a:ln>
        </p:spPr>
      </p:pic>
      <p:sp>
        <p:nvSpPr>
          <p:cNvPr id="72" name="Google Shape;72;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73" name="Google Shape;73;p11"/>
          <p:cNvSpPr txBox="1">
            <a:spLocks noGrp="1"/>
          </p:cNvSpPr>
          <p:nvPr>
            <p:ph type="body" idx="1"/>
          </p:nvPr>
        </p:nvSpPr>
        <p:spPr>
          <a:xfrm>
            <a:off x="311700" y="3152225"/>
            <a:ext cx="8520600" cy="1300800"/>
          </a:xfrm>
          <a:prstGeom prst="rect">
            <a:avLst/>
          </a:prstGeom>
        </p:spPr>
        <p:txBody>
          <a:bodyPr spcFirstLastPara="1" wrap="square" lIns="0" tIns="18000" rIns="0" bIns="18000" anchor="t" anchorCtr="0">
            <a:noAutofit/>
          </a:bodyPr>
          <a:lstStyle>
            <a:lvl1pPr marL="457200" lvl="0" indent="-317500" algn="ctr">
              <a:spcBef>
                <a:spcPts val="0"/>
              </a:spcBef>
              <a:spcAft>
                <a:spcPts val="0"/>
              </a:spcAft>
              <a:buSzPts val="1400"/>
              <a:buChar char="●"/>
              <a:defRPr/>
            </a:lvl1pPr>
            <a:lvl2pPr marL="914400" lvl="1" indent="-317500" algn="ctr">
              <a:spcBef>
                <a:spcPts val="600"/>
              </a:spcBef>
              <a:spcAft>
                <a:spcPts val="0"/>
              </a:spcAft>
              <a:buSzPts val="1400"/>
              <a:buChar char="○"/>
              <a:defRPr/>
            </a:lvl2pPr>
            <a:lvl3pPr marL="1371600" lvl="2" indent="-317500" algn="ctr">
              <a:spcBef>
                <a:spcPts val="600"/>
              </a:spcBef>
              <a:spcAft>
                <a:spcPts val="0"/>
              </a:spcAft>
              <a:buSzPts val="1400"/>
              <a:buChar char="■"/>
              <a:defRPr/>
            </a:lvl3pPr>
            <a:lvl4pPr marL="1828800" lvl="3" indent="-317500" algn="ctr">
              <a:spcBef>
                <a:spcPts val="600"/>
              </a:spcBef>
              <a:spcAft>
                <a:spcPts val="0"/>
              </a:spcAft>
              <a:buSzPts val="1400"/>
              <a:buChar char="●"/>
              <a:defRPr/>
            </a:lvl4pPr>
            <a:lvl5pPr marL="2286000" lvl="4" indent="-317500" algn="ctr">
              <a:spcBef>
                <a:spcPts val="600"/>
              </a:spcBef>
              <a:spcAft>
                <a:spcPts val="0"/>
              </a:spcAft>
              <a:buSzPts val="1400"/>
              <a:buChar char="○"/>
              <a:defRPr/>
            </a:lvl5pPr>
            <a:lvl6pPr marL="2743200" lvl="5" indent="-317500" algn="ctr">
              <a:spcBef>
                <a:spcPts val="600"/>
              </a:spcBef>
              <a:spcAft>
                <a:spcPts val="0"/>
              </a:spcAft>
              <a:buSzPts val="1400"/>
              <a:buChar char="■"/>
              <a:defRPr/>
            </a:lvl6pPr>
            <a:lvl7pPr marL="3200400" lvl="6" indent="-317500" algn="ctr">
              <a:spcBef>
                <a:spcPts val="600"/>
              </a:spcBef>
              <a:spcAft>
                <a:spcPts val="0"/>
              </a:spcAft>
              <a:buSzPts val="1400"/>
              <a:buChar char="●"/>
              <a:defRPr/>
            </a:lvl7pPr>
            <a:lvl8pPr marL="3657600" lvl="7" indent="-317500" algn="ctr">
              <a:spcBef>
                <a:spcPts val="600"/>
              </a:spcBef>
              <a:spcAft>
                <a:spcPts val="0"/>
              </a:spcAft>
              <a:buSzPts val="1400"/>
              <a:buChar char="○"/>
              <a:defRPr/>
            </a:lvl8pPr>
            <a:lvl9pPr marL="4114800" lvl="8" indent="-317500" algn="ctr">
              <a:spcBef>
                <a:spcPts val="600"/>
              </a:spcBef>
              <a:spcAft>
                <a:spcPts val="600"/>
              </a:spcAft>
              <a:buSzPts val="1400"/>
              <a:buChar char="■"/>
              <a:defRPr/>
            </a:lvl9p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74"/>
        <p:cNvGrpSpPr/>
        <p:nvPr/>
      </p:nvGrpSpPr>
      <p:grpSpPr>
        <a:xfrm>
          <a:off x="0" y="0"/>
          <a:ext cx="0" cy="0"/>
          <a:chOff x="0" y="0"/>
          <a:chExt cx="0" cy="0"/>
        </a:xfrm>
      </p:grpSpPr>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slide" type="title">
  <p:cSld name="Title slide">
    <p:bg>
      <p:bgPr>
        <a:blipFill>
          <a:blip r:embed="rId2">
            <a:alphaModFix/>
          </a:blip>
          <a:stretch>
            <a:fillRect/>
          </a:stretch>
        </a:blipFill>
        <a:effectLst/>
      </p:bgPr>
    </p:bg>
    <p:spTree>
      <p:nvGrpSpPr>
        <p:cNvPr id="1" name="Shape 8"/>
        <p:cNvGrpSpPr/>
        <p:nvPr/>
      </p:nvGrpSpPr>
      <p:grpSpPr>
        <a:xfrm>
          <a:off x="0" y="0"/>
          <a:ext cx="0" cy="0"/>
          <a:chOff x="0" y="0"/>
          <a:chExt cx="0" cy="0"/>
        </a:xfrm>
      </p:grpSpPr>
      <p:pic>
        <p:nvPicPr>
          <p:cNvPr id="9" name="Google Shape;9;p2" title="logo-4CongressoCasesOI-bg-escuro-ES.png"/>
          <p:cNvPicPr preferRelativeResize="0"/>
          <p:nvPr/>
        </p:nvPicPr>
        <p:blipFill>
          <a:blip r:embed="rId3">
            <a:alphaModFix/>
          </a:blip>
          <a:stretch>
            <a:fillRect/>
          </a:stretch>
        </p:blipFill>
        <p:spPr>
          <a:xfrm>
            <a:off x="272850" y="162925"/>
            <a:ext cx="1184889" cy="526188"/>
          </a:xfrm>
          <a:prstGeom prst="rect">
            <a:avLst/>
          </a:prstGeom>
          <a:noFill/>
          <a:ln>
            <a:noFill/>
          </a:ln>
        </p:spPr>
      </p:pic>
      <p:pic>
        <p:nvPicPr>
          <p:cNvPr id="10" name="Google Shape;10;p2" title="100OS.png"/>
          <p:cNvPicPr preferRelativeResize="0"/>
          <p:nvPr/>
        </p:nvPicPr>
        <p:blipFill>
          <a:blip r:embed="rId4">
            <a:alphaModFix/>
          </a:blip>
          <a:stretch>
            <a:fillRect/>
          </a:stretch>
        </p:blipFill>
        <p:spPr>
          <a:xfrm>
            <a:off x="8431627" y="4371250"/>
            <a:ext cx="499400" cy="499400"/>
          </a:xfrm>
          <a:prstGeom prst="rect">
            <a:avLst/>
          </a:prstGeom>
          <a:noFill/>
          <a:ln>
            <a:noFill/>
          </a:ln>
        </p:spPr>
      </p:pic>
      <p:pic>
        <p:nvPicPr>
          <p:cNvPr id="11" name="Google Shape;11;p2" title="LogoOiweek-Latam-negativo.png"/>
          <p:cNvPicPr preferRelativeResize="0"/>
          <p:nvPr/>
        </p:nvPicPr>
        <p:blipFill>
          <a:blip r:embed="rId5">
            <a:alphaModFix/>
          </a:blip>
          <a:stretch>
            <a:fillRect/>
          </a:stretch>
        </p:blipFill>
        <p:spPr>
          <a:xfrm>
            <a:off x="6977074" y="4333450"/>
            <a:ext cx="1278523" cy="575001"/>
          </a:xfrm>
          <a:prstGeom prst="rect">
            <a:avLst/>
          </a:prstGeom>
          <a:noFill/>
          <a:ln>
            <a:noFill/>
          </a:ln>
        </p:spPr>
      </p:pic>
      <p:sp>
        <p:nvSpPr>
          <p:cNvPr id="12" name="Google Shape;12;p2"/>
          <p:cNvSpPr txBox="1"/>
          <p:nvPr/>
        </p:nvSpPr>
        <p:spPr>
          <a:xfrm>
            <a:off x="8308125" y="4114150"/>
            <a:ext cx="746400" cy="216900"/>
          </a:xfrm>
          <a:prstGeom prst="rect">
            <a:avLst/>
          </a:prstGeom>
          <a:noFill/>
          <a:ln>
            <a:noFill/>
          </a:ln>
        </p:spPr>
        <p:txBody>
          <a:bodyPr spcFirstLastPara="1" wrap="square" lIns="54000" tIns="54000" rIns="54000" bIns="54000" anchor="t" anchorCtr="0">
            <a:spAutoFit/>
          </a:bodyPr>
          <a:lstStyle/>
          <a:p>
            <a:pPr marL="0" lvl="0" indent="0" algn="ctr" rtl="0">
              <a:spcBef>
                <a:spcPts val="0"/>
              </a:spcBef>
              <a:spcAft>
                <a:spcPts val="0"/>
              </a:spcAft>
              <a:buNone/>
            </a:pPr>
            <a:r>
              <a:rPr lang="pt-BR" sz="700">
                <a:solidFill>
                  <a:schemeClr val="lt1"/>
                </a:solidFill>
                <a:latin typeface="Kanit"/>
                <a:ea typeface="Kanit"/>
                <a:cs typeface="Kanit"/>
                <a:sym typeface="Kanit"/>
              </a:rPr>
              <a:t>REALIZAÇÃO:</a:t>
            </a:r>
            <a:endParaRPr sz="700">
              <a:solidFill>
                <a:schemeClr val="lt1"/>
              </a:solidFill>
              <a:latin typeface="Kanit"/>
              <a:ea typeface="Kanit"/>
              <a:cs typeface="Kanit"/>
              <a:sym typeface="Kanit"/>
            </a:endParaRPr>
          </a:p>
        </p:txBody>
      </p:sp>
      <p:sp>
        <p:nvSpPr>
          <p:cNvPr id="13" name="Google Shape;13;p2"/>
          <p:cNvSpPr txBox="1">
            <a:spLocks noGrp="1"/>
          </p:cNvSpPr>
          <p:nvPr>
            <p:ph type="ctrTitle"/>
          </p:nvPr>
        </p:nvSpPr>
        <p:spPr>
          <a:xfrm>
            <a:off x="311700" y="1005575"/>
            <a:ext cx="5289000" cy="2052600"/>
          </a:xfrm>
          <a:prstGeom prst="rect">
            <a:avLst/>
          </a:prstGeom>
        </p:spPr>
        <p:txBody>
          <a:bodyPr spcFirstLastPara="1" wrap="square" lIns="91425" tIns="91425" rIns="91425" bIns="91425" anchor="b" anchorCtr="0">
            <a:normAutofit/>
          </a:bodyPr>
          <a:lstStyle>
            <a:lvl1pPr lvl="0" algn="ctr">
              <a:spcBef>
                <a:spcPts val="0"/>
              </a:spcBef>
              <a:spcAft>
                <a:spcPts val="0"/>
              </a:spcAft>
              <a:buClr>
                <a:schemeClr val="lt1"/>
              </a:buClr>
              <a:buSzPts val="3500"/>
              <a:buNone/>
              <a:defRPr sz="3500">
                <a:solidFill>
                  <a:schemeClr val="lt1"/>
                </a:solidFill>
              </a:defRPr>
            </a:lvl1pPr>
            <a:lvl2pPr lvl="1" algn="ctr">
              <a:spcBef>
                <a:spcPts val="0"/>
              </a:spcBef>
              <a:spcAft>
                <a:spcPts val="0"/>
              </a:spcAft>
              <a:buClr>
                <a:schemeClr val="lt1"/>
              </a:buClr>
              <a:buSzPts val="3500"/>
              <a:buNone/>
              <a:defRPr sz="3500">
                <a:solidFill>
                  <a:schemeClr val="lt1"/>
                </a:solidFill>
              </a:defRPr>
            </a:lvl2pPr>
            <a:lvl3pPr lvl="2" algn="ctr">
              <a:spcBef>
                <a:spcPts val="0"/>
              </a:spcBef>
              <a:spcAft>
                <a:spcPts val="0"/>
              </a:spcAft>
              <a:buClr>
                <a:schemeClr val="lt1"/>
              </a:buClr>
              <a:buSzPts val="3500"/>
              <a:buNone/>
              <a:defRPr sz="3500">
                <a:solidFill>
                  <a:schemeClr val="lt1"/>
                </a:solidFill>
              </a:defRPr>
            </a:lvl3pPr>
            <a:lvl4pPr lvl="3" algn="ctr">
              <a:spcBef>
                <a:spcPts val="0"/>
              </a:spcBef>
              <a:spcAft>
                <a:spcPts val="0"/>
              </a:spcAft>
              <a:buClr>
                <a:schemeClr val="lt1"/>
              </a:buClr>
              <a:buSzPts val="3500"/>
              <a:buNone/>
              <a:defRPr sz="3500">
                <a:solidFill>
                  <a:schemeClr val="lt1"/>
                </a:solidFill>
              </a:defRPr>
            </a:lvl4pPr>
            <a:lvl5pPr lvl="4" algn="ctr">
              <a:spcBef>
                <a:spcPts val="0"/>
              </a:spcBef>
              <a:spcAft>
                <a:spcPts val="0"/>
              </a:spcAft>
              <a:buClr>
                <a:schemeClr val="lt1"/>
              </a:buClr>
              <a:buSzPts val="3500"/>
              <a:buNone/>
              <a:defRPr sz="3500">
                <a:solidFill>
                  <a:schemeClr val="lt1"/>
                </a:solidFill>
              </a:defRPr>
            </a:lvl5pPr>
            <a:lvl6pPr lvl="5" algn="ctr">
              <a:spcBef>
                <a:spcPts val="0"/>
              </a:spcBef>
              <a:spcAft>
                <a:spcPts val="0"/>
              </a:spcAft>
              <a:buClr>
                <a:schemeClr val="lt1"/>
              </a:buClr>
              <a:buSzPts val="3500"/>
              <a:buNone/>
              <a:defRPr sz="3500">
                <a:solidFill>
                  <a:schemeClr val="lt1"/>
                </a:solidFill>
              </a:defRPr>
            </a:lvl6pPr>
            <a:lvl7pPr lvl="6" algn="ctr">
              <a:spcBef>
                <a:spcPts val="0"/>
              </a:spcBef>
              <a:spcAft>
                <a:spcPts val="0"/>
              </a:spcAft>
              <a:buClr>
                <a:schemeClr val="lt1"/>
              </a:buClr>
              <a:buSzPts val="3500"/>
              <a:buNone/>
              <a:defRPr sz="3500">
                <a:solidFill>
                  <a:schemeClr val="lt1"/>
                </a:solidFill>
              </a:defRPr>
            </a:lvl7pPr>
            <a:lvl8pPr lvl="7" algn="ctr">
              <a:spcBef>
                <a:spcPts val="0"/>
              </a:spcBef>
              <a:spcAft>
                <a:spcPts val="0"/>
              </a:spcAft>
              <a:buClr>
                <a:schemeClr val="lt1"/>
              </a:buClr>
              <a:buSzPts val="3500"/>
              <a:buNone/>
              <a:defRPr sz="3500">
                <a:solidFill>
                  <a:schemeClr val="lt1"/>
                </a:solidFill>
              </a:defRPr>
            </a:lvl8pPr>
            <a:lvl9pPr lvl="8" algn="ctr">
              <a:spcBef>
                <a:spcPts val="0"/>
              </a:spcBef>
              <a:spcAft>
                <a:spcPts val="0"/>
              </a:spcAft>
              <a:buClr>
                <a:schemeClr val="lt1"/>
              </a:buClr>
              <a:buSzPts val="3500"/>
              <a:buNone/>
              <a:defRPr sz="3500">
                <a:solidFill>
                  <a:schemeClr val="lt1"/>
                </a:solidFill>
              </a:defRPr>
            </a:lvl9pPr>
          </a:lstStyle>
          <a:p>
            <a:endParaRPr/>
          </a:p>
        </p:txBody>
      </p:sp>
      <p:sp>
        <p:nvSpPr>
          <p:cNvPr id="14" name="Google Shape;14;p2"/>
          <p:cNvSpPr txBox="1">
            <a:spLocks noGrp="1"/>
          </p:cNvSpPr>
          <p:nvPr>
            <p:ph type="subTitle" idx="1"/>
          </p:nvPr>
        </p:nvSpPr>
        <p:spPr>
          <a:xfrm>
            <a:off x="311700" y="3299225"/>
            <a:ext cx="5387100" cy="792600"/>
          </a:xfrm>
          <a:prstGeom prst="rect">
            <a:avLst/>
          </a:prstGeom>
        </p:spPr>
        <p:txBody>
          <a:bodyPr spcFirstLastPara="1" wrap="square" lIns="0" tIns="18000" rIns="0" bIns="18000" anchor="t" anchorCtr="0">
            <a:noAutofit/>
          </a:bodyPr>
          <a:lstStyle>
            <a:lvl1pPr lvl="0" algn="ctr">
              <a:lnSpc>
                <a:spcPct val="100000"/>
              </a:lnSpc>
              <a:spcBef>
                <a:spcPts val="0"/>
              </a:spcBef>
              <a:spcAft>
                <a:spcPts val="0"/>
              </a:spcAft>
              <a:buClr>
                <a:srgbClr val="F792D7"/>
              </a:buClr>
              <a:buSzPts val="2000"/>
              <a:buNone/>
              <a:defRPr sz="2000">
                <a:solidFill>
                  <a:srgbClr val="F792D7"/>
                </a:solidFill>
              </a:defRPr>
            </a:lvl1pPr>
            <a:lvl2pPr lvl="1" algn="ctr">
              <a:lnSpc>
                <a:spcPct val="100000"/>
              </a:lnSpc>
              <a:spcBef>
                <a:spcPts val="0"/>
              </a:spcBef>
              <a:spcAft>
                <a:spcPts val="0"/>
              </a:spcAft>
              <a:buClr>
                <a:srgbClr val="F792D7"/>
              </a:buClr>
              <a:buSzPts val="2000"/>
              <a:buNone/>
              <a:defRPr sz="2000">
                <a:solidFill>
                  <a:srgbClr val="F792D7"/>
                </a:solidFill>
              </a:defRPr>
            </a:lvl2pPr>
            <a:lvl3pPr lvl="2" algn="ctr">
              <a:lnSpc>
                <a:spcPct val="100000"/>
              </a:lnSpc>
              <a:spcBef>
                <a:spcPts val="0"/>
              </a:spcBef>
              <a:spcAft>
                <a:spcPts val="0"/>
              </a:spcAft>
              <a:buClr>
                <a:srgbClr val="F792D7"/>
              </a:buClr>
              <a:buSzPts val="2000"/>
              <a:buNone/>
              <a:defRPr sz="2000">
                <a:solidFill>
                  <a:srgbClr val="F792D7"/>
                </a:solidFill>
              </a:defRPr>
            </a:lvl3pPr>
            <a:lvl4pPr lvl="3" algn="ctr">
              <a:lnSpc>
                <a:spcPct val="100000"/>
              </a:lnSpc>
              <a:spcBef>
                <a:spcPts val="0"/>
              </a:spcBef>
              <a:spcAft>
                <a:spcPts val="0"/>
              </a:spcAft>
              <a:buClr>
                <a:srgbClr val="F792D7"/>
              </a:buClr>
              <a:buSzPts val="2000"/>
              <a:buNone/>
              <a:defRPr sz="2000">
                <a:solidFill>
                  <a:srgbClr val="F792D7"/>
                </a:solidFill>
              </a:defRPr>
            </a:lvl4pPr>
            <a:lvl5pPr lvl="4" algn="ctr">
              <a:lnSpc>
                <a:spcPct val="100000"/>
              </a:lnSpc>
              <a:spcBef>
                <a:spcPts val="0"/>
              </a:spcBef>
              <a:spcAft>
                <a:spcPts val="0"/>
              </a:spcAft>
              <a:buClr>
                <a:srgbClr val="F792D7"/>
              </a:buClr>
              <a:buSzPts val="2000"/>
              <a:buNone/>
              <a:defRPr sz="2000">
                <a:solidFill>
                  <a:srgbClr val="F792D7"/>
                </a:solidFill>
              </a:defRPr>
            </a:lvl5pPr>
            <a:lvl6pPr lvl="5" algn="ctr">
              <a:lnSpc>
                <a:spcPct val="100000"/>
              </a:lnSpc>
              <a:spcBef>
                <a:spcPts val="0"/>
              </a:spcBef>
              <a:spcAft>
                <a:spcPts val="0"/>
              </a:spcAft>
              <a:buClr>
                <a:srgbClr val="F792D7"/>
              </a:buClr>
              <a:buSzPts val="2000"/>
              <a:buNone/>
              <a:defRPr sz="2000">
                <a:solidFill>
                  <a:srgbClr val="F792D7"/>
                </a:solidFill>
              </a:defRPr>
            </a:lvl6pPr>
            <a:lvl7pPr lvl="6" algn="ctr">
              <a:lnSpc>
                <a:spcPct val="100000"/>
              </a:lnSpc>
              <a:spcBef>
                <a:spcPts val="0"/>
              </a:spcBef>
              <a:spcAft>
                <a:spcPts val="0"/>
              </a:spcAft>
              <a:buClr>
                <a:srgbClr val="F792D7"/>
              </a:buClr>
              <a:buSzPts val="2000"/>
              <a:buNone/>
              <a:defRPr sz="2000">
                <a:solidFill>
                  <a:srgbClr val="F792D7"/>
                </a:solidFill>
              </a:defRPr>
            </a:lvl7pPr>
            <a:lvl8pPr lvl="7" algn="ctr">
              <a:lnSpc>
                <a:spcPct val="100000"/>
              </a:lnSpc>
              <a:spcBef>
                <a:spcPts val="0"/>
              </a:spcBef>
              <a:spcAft>
                <a:spcPts val="0"/>
              </a:spcAft>
              <a:buClr>
                <a:srgbClr val="F792D7"/>
              </a:buClr>
              <a:buSzPts val="2000"/>
              <a:buNone/>
              <a:defRPr sz="2000">
                <a:solidFill>
                  <a:srgbClr val="F792D7"/>
                </a:solidFill>
              </a:defRPr>
            </a:lvl8pPr>
            <a:lvl9pPr lvl="8" algn="ctr">
              <a:lnSpc>
                <a:spcPct val="100000"/>
              </a:lnSpc>
              <a:spcBef>
                <a:spcPts val="0"/>
              </a:spcBef>
              <a:spcAft>
                <a:spcPts val="0"/>
              </a:spcAft>
              <a:buClr>
                <a:srgbClr val="F792D7"/>
              </a:buClr>
              <a:buSzPts val="2000"/>
              <a:buNone/>
              <a:defRPr sz="2000">
                <a:solidFill>
                  <a:srgbClr val="F792D7"/>
                </a:solidFill>
              </a:defRPr>
            </a:lvl9pPr>
          </a:lstStyle>
          <a:p>
            <a:endParaRPr/>
          </a:p>
        </p:txBody>
      </p:sp>
    </p:spTree>
    <p:extLst>
      <p:ext uri="{BB962C8B-B14F-4D97-AF65-F5344CB8AC3E}">
        <p14:creationId xmlns:p14="http://schemas.microsoft.com/office/powerpoint/2010/main" val="383465485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bg>
      <p:bgPr>
        <a:blipFill>
          <a:blip r:embed="rId2">
            <a:alphaModFix/>
          </a:blip>
          <a:stretch>
            <a:fillRect/>
          </a:stretch>
        </a:blipFill>
        <a:effectLst/>
      </p:bgPr>
    </p:bg>
    <p:spTree>
      <p:nvGrpSpPr>
        <p:cNvPr id="1" name="Shape 15"/>
        <p:cNvGrpSpPr/>
        <p:nvPr/>
      </p:nvGrpSpPr>
      <p:grpSpPr>
        <a:xfrm>
          <a:off x="0" y="0"/>
          <a:ext cx="0" cy="0"/>
          <a:chOff x="0" y="0"/>
          <a:chExt cx="0" cy="0"/>
        </a:xfrm>
      </p:grpSpPr>
    </p:spTree>
    <p:extLst>
      <p:ext uri="{BB962C8B-B14F-4D97-AF65-F5344CB8AC3E}">
        <p14:creationId xmlns:p14="http://schemas.microsoft.com/office/powerpoint/2010/main" val="193851057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83100" y="55950"/>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Clr>
                <a:srgbClr val="803176"/>
              </a:buClr>
              <a:buSzPts val="2400"/>
              <a:buFont typeface="Kanit"/>
              <a:buNone/>
              <a:defRPr sz="2400" b="1">
                <a:solidFill>
                  <a:srgbClr val="803176"/>
                </a:solidFill>
                <a:latin typeface="Kanit"/>
                <a:ea typeface="Kanit"/>
                <a:cs typeface="Kanit"/>
                <a:sym typeface="Kanit"/>
              </a:defRPr>
            </a:lvl1pPr>
            <a:lvl2pPr lvl="1">
              <a:spcBef>
                <a:spcPts val="0"/>
              </a:spcBef>
              <a:spcAft>
                <a:spcPts val="0"/>
              </a:spcAft>
              <a:buClr>
                <a:srgbClr val="803176"/>
              </a:buClr>
              <a:buSzPts val="2400"/>
              <a:buFont typeface="Kanit"/>
              <a:buNone/>
              <a:defRPr sz="2400" b="1">
                <a:solidFill>
                  <a:srgbClr val="803176"/>
                </a:solidFill>
                <a:latin typeface="Kanit"/>
                <a:ea typeface="Kanit"/>
                <a:cs typeface="Kanit"/>
                <a:sym typeface="Kanit"/>
              </a:defRPr>
            </a:lvl2pPr>
            <a:lvl3pPr lvl="2">
              <a:spcBef>
                <a:spcPts val="0"/>
              </a:spcBef>
              <a:spcAft>
                <a:spcPts val="0"/>
              </a:spcAft>
              <a:buClr>
                <a:srgbClr val="803176"/>
              </a:buClr>
              <a:buSzPts val="2400"/>
              <a:buFont typeface="Kanit"/>
              <a:buNone/>
              <a:defRPr sz="2400" b="1">
                <a:solidFill>
                  <a:srgbClr val="803176"/>
                </a:solidFill>
                <a:latin typeface="Kanit"/>
                <a:ea typeface="Kanit"/>
                <a:cs typeface="Kanit"/>
                <a:sym typeface="Kanit"/>
              </a:defRPr>
            </a:lvl3pPr>
            <a:lvl4pPr lvl="3">
              <a:spcBef>
                <a:spcPts val="0"/>
              </a:spcBef>
              <a:spcAft>
                <a:spcPts val="0"/>
              </a:spcAft>
              <a:buClr>
                <a:srgbClr val="803176"/>
              </a:buClr>
              <a:buSzPts val="2400"/>
              <a:buFont typeface="Kanit"/>
              <a:buNone/>
              <a:defRPr sz="2400" b="1">
                <a:solidFill>
                  <a:srgbClr val="803176"/>
                </a:solidFill>
                <a:latin typeface="Kanit"/>
                <a:ea typeface="Kanit"/>
                <a:cs typeface="Kanit"/>
                <a:sym typeface="Kanit"/>
              </a:defRPr>
            </a:lvl4pPr>
            <a:lvl5pPr lvl="4">
              <a:spcBef>
                <a:spcPts val="0"/>
              </a:spcBef>
              <a:spcAft>
                <a:spcPts val="0"/>
              </a:spcAft>
              <a:buClr>
                <a:srgbClr val="803176"/>
              </a:buClr>
              <a:buSzPts val="2400"/>
              <a:buFont typeface="Kanit"/>
              <a:buNone/>
              <a:defRPr sz="2400" b="1">
                <a:solidFill>
                  <a:srgbClr val="803176"/>
                </a:solidFill>
                <a:latin typeface="Kanit"/>
                <a:ea typeface="Kanit"/>
                <a:cs typeface="Kanit"/>
                <a:sym typeface="Kanit"/>
              </a:defRPr>
            </a:lvl5pPr>
            <a:lvl6pPr lvl="5">
              <a:spcBef>
                <a:spcPts val="0"/>
              </a:spcBef>
              <a:spcAft>
                <a:spcPts val="0"/>
              </a:spcAft>
              <a:buClr>
                <a:srgbClr val="803176"/>
              </a:buClr>
              <a:buSzPts val="2400"/>
              <a:buFont typeface="Kanit"/>
              <a:buNone/>
              <a:defRPr sz="2400" b="1">
                <a:solidFill>
                  <a:srgbClr val="803176"/>
                </a:solidFill>
                <a:latin typeface="Kanit"/>
                <a:ea typeface="Kanit"/>
                <a:cs typeface="Kanit"/>
                <a:sym typeface="Kanit"/>
              </a:defRPr>
            </a:lvl6pPr>
            <a:lvl7pPr lvl="6">
              <a:spcBef>
                <a:spcPts val="0"/>
              </a:spcBef>
              <a:spcAft>
                <a:spcPts val="0"/>
              </a:spcAft>
              <a:buClr>
                <a:srgbClr val="803176"/>
              </a:buClr>
              <a:buSzPts val="2400"/>
              <a:buFont typeface="Kanit"/>
              <a:buNone/>
              <a:defRPr sz="2400" b="1">
                <a:solidFill>
                  <a:srgbClr val="803176"/>
                </a:solidFill>
                <a:latin typeface="Kanit"/>
                <a:ea typeface="Kanit"/>
                <a:cs typeface="Kanit"/>
                <a:sym typeface="Kanit"/>
              </a:defRPr>
            </a:lvl7pPr>
            <a:lvl8pPr lvl="7">
              <a:spcBef>
                <a:spcPts val="0"/>
              </a:spcBef>
              <a:spcAft>
                <a:spcPts val="0"/>
              </a:spcAft>
              <a:buClr>
                <a:srgbClr val="803176"/>
              </a:buClr>
              <a:buSzPts val="2400"/>
              <a:buFont typeface="Kanit"/>
              <a:buNone/>
              <a:defRPr sz="2400" b="1">
                <a:solidFill>
                  <a:srgbClr val="803176"/>
                </a:solidFill>
                <a:latin typeface="Kanit"/>
                <a:ea typeface="Kanit"/>
                <a:cs typeface="Kanit"/>
                <a:sym typeface="Kanit"/>
              </a:defRPr>
            </a:lvl8pPr>
            <a:lvl9pPr lvl="8">
              <a:spcBef>
                <a:spcPts val="0"/>
              </a:spcBef>
              <a:spcAft>
                <a:spcPts val="0"/>
              </a:spcAft>
              <a:buClr>
                <a:srgbClr val="803176"/>
              </a:buClr>
              <a:buSzPts val="2400"/>
              <a:buFont typeface="Kanit"/>
              <a:buNone/>
              <a:defRPr sz="2400" b="1">
                <a:solidFill>
                  <a:srgbClr val="803176"/>
                </a:solidFill>
                <a:latin typeface="Kanit"/>
                <a:ea typeface="Kanit"/>
                <a:cs typeface="Kanit"/>
                <a:sym typeface="Kanit"/>
              </a:defRPr>
            </a:lvl9pPr>
          </a:lstStyle>
          <a:p>
            <a:endParaRPr/>
          </a:p>
        </p:txBody>
      </p:sp>
      <p:sp>
        <p:nvSpPr>
          <p:cNvPr id="18" name="Google Shape;18;p4"/>
          <p:cNvSpPr txBox="1">
            <a:spLocks noGrp="1"/>
          </p:cNvSpPr>
          <p:nvPr>
            <p:ph type="body" idx="1"/>
          </p:nvPr>
        </p:nvSpPr>
        <p:spPr>
          <a:xfrm>
            <a:off x="311700" y="963375"/>
            <a:ext cx="8520600" cy="2421600"/>
          </a:xfrm>
          <a:prstGeom prst="rect">
            <a:avLst/>
          </a:prstGeom>
        </p:spPr>
        <p:txBody>
          <a:bodyPr spcFirstLastPara="1" wrap="square" lIns="0" tIns="18000" rIns="0" bIns="18000" anchor="t" anchorCtr="0">
            <a:noAutofit/>
          </a:bodyPr>
          <a:lstStyle>
            <a:lvl1pPr marL="457200" lvl="0" indent="-317500">
              <a:spcBef>
                <a:spcPts val="0"/>
              </a:spcBef>
              <a:spcAft>
                <a:spcPts val="0"/>
              </a:spcAft>
              <a:buClr>
                <a:srgbClr val="C15CB4"/>
              </a:buClr>
              <a:buSzPts val="1400"/>
              <a:buFont typeface="Kanit Light"/>
              <a:buChar char="●"/>
              <a:defRPr>
                <a:latin typeface="Kanit Light"/>
                <a:ea typeface="Kanit Light"/>
                <a:cs typeface="Kanit Light"/>
                <a:sym typeface="Kanit Light"/>
              </a:defRPr>
            </a:lvl1pPr>
            <a:lvl2pPr marL="914400" lvl="1" indent="-317500">
              <a:spcBef>
                <a:spcPts val="600"/>
              </a:spcBef>
              <a:spcAft>
                <a:spcPts val="0"/>
              </a:spcAft>
              <a:buClr>
                <a:srgbClr val="C15CB4"/>
              </a:buClr>
              <a:buSzPts val="1400"/>
              <a:buFont typeface="Kanit Light"/>
              <a:buChar char="○"/>
              <a:defRPr>
                <a:latin typeface="Kanit Light"/>
                <a:ea typeface="Kanit Light"/>
                <a:cs typeface="Kanit Light"/>
                <a:sym typeface="Kanit Light"/>
              </a:defRPr>
            </a:lvl2pPr>
            <a:lvl3pPr marL="1371600" lvl="2" indent="-317500">
              <a:spcBef>
                <a:spcPts val="600"/>
              </a:spcBef>
              <a:spcAft>
                <a:spcPts val="0"/>
              </a:spcAft>
              <a:buClr>
                <a:srgbClr val="C15CB4"/>
              </a:buClr>
              <a:buSzPts val="1400"/>
              <a:buFont typeface="Kanit Light"/>
              <a:buChar char="■"/>
              <a:defRPr>
                <a:latin typeface="Kanit Light"/>
                <a:ea typeface="Kanit Light"/>
                <a:cs typeface="Kanit Light"/>
                <a:sym typeface="Kanit Light"/>
              </a:defRPr>
            </a:lvl3pPr>
            <a:lvl4pPr marL="1828800" lvl="3" indent="-317500">
              <a:spcBef>
                <a:spcPts val="600"/>
              </a:spcBef>
              <a:spcAft>
                <a:spcPts val="0"/>
              </a:spcAft>
              <a:buClr>
                <a:srgbClr val="C15CB4"/>
              </a:buClr>
              <a:buSzPts val="1400"/>
              <a:buFont typeface="Kanit Light"/>
              <a:buChar char="●"/>
              <a:defRPr>
                <a:latin typeface="Kanit Light"/>
                <a:ea typeface="Kanit Light"/>
                <a:cs typeface="Kanit Light"/>
                <a:sym typeface="Kanit Light"/>
              </a:defRPr>
            </a:lvl4pPr>
            <a:lvl5pPr marL="2286000" lvl="4" indent="-317500">
              <a:spcBef>
                <a:spcPts val="600"/>
              </a:spcBef>
              <a:spcAft>
                <a:spcPts val="0"/>
              </a:spcAft>
              <a:buClr>
                <a:srgbClr val="C15CB4"/>
              </a:buClr>
              <a:buSzPts val="1400"/>
              <a:buFont typeface="Kanit Light"/>
              <a:buChar char="○"/>
              <a:defRPr>
                <a:latin typeface="Kanit Light"/>
                <a:ea typeface="Kanit Light"/>
                <a:cs typeface="Kanit Light"/>
                <a:sym typeface="Kanit Light"/>
              </a:defRPr>
            </a:lvl5pPr>
            <a:lvl6pPr marL="2743200" lvl="5" indent="-317500">
              <a:spcBef>
                <a:spcPts val="600"/>
              </a:spcBef>
              <a:spcAft>
                <a:spcPts val="0"/>
              </a:spcAft>
              <a:buSzPts val="1400"/>
              <a:buFont typeface="Kanit Light"/>
              <a:buChar char="■"/>
              <a:defRPr>
                <a:latin typeface="Kanit Light"/>
                <a:ea typeface="Kanit Light"/>
                <a:cs typeface="Kanit Light"/>
                <a:sym typeface="Kanit Light"/>
              </a:defRPr>
            </a:lvl6pPr>
            <a:lvl7pPr marL="3200400" lvl="6" indent="-317500">
              <a:spcBef>
                <a:spcPts val="600"/>
              </a:spcBef>
              <a:spcAft>
                <a:spcPts val="0"/>
              </a:spcAft>
              <a:buSzPts val="1400"/>
              <a:buFont typeface="Kanit Light"/>
              <a:buChar char="●"/>
              <a:defRPr>
                <a:latin typeface="Kanit Light"/>
                <a:ea typeface="Kanit Light"/>
                <a:cs typeface="Kanit Light"/>
                <a:sym typeface="Kanit Light"/>
              </a:defRPr>
            </a:lvl7pPr>
            <a:lvl8pPr marL="3657600" lvl="7" indent="-317500">
              <a:spcBef>
                <a:spcPts val="600"/>
              </a:spcBef>
              <a:spcAft>
                <a:spcPts val="0"/>
              </a:spcAft>
              <a:buSzPts val="1400"/>
              <a:buFont typeface="Kanit Light"/>
              <a:buChar char="○"/>
              <a:defRPr>
                <a:latin typeface="Kanit Light"/>
                <a:ea typeface="Kanit Light"/>
                <a:cs typeface="Kanit Light"/>
                <a:sym typeface="Kanit Light"/>
              </a:defRPr>
            </a:lvl8pPr>
            <a:lvl9pPr marL="4114800" lvl="8" indent="-317500">
              <a:spcBef>
                <a:spcPts val="600"/>
              </a:spcBef>
              <a:spcAft>
                <a:spcPts val="600"/>
              </a:spcAft>
              <a:buSzPts val="1400"/>
              <a:buFont typeface="Kanit Light"/>
              <a:buChar char="■"/>
              <a:defRPr>
                <a:latin typeface="Kanit Light"/>
                <a:ea typeface="Kanit Light"/>
                <a:cs typeface="Kanit Light"/>
                <a:sym typeface="Kanit Light"/>
              </a:defRPr>
            </a:lvl9pPr>
          </a:lstStyle>
          <a:p>
            <a:endParaRPr/>
          </a:p>
        </p:txBody>
      </p:sp>
      <p:pic>
        <p:nvPicPr>
          <p:cNvPr id="19" name="Google Shape;19;p4" title="img-top.png"/>
          <p:cNvPicPr preferRelativeResize="0"/>
          <p:nvPr/>
        </p:nvPicPr>
        <p:blipFill>
          <a:blip r:embed="rId2">
            <a:alphaModFix/>
          </a:blip>
          <a:stretch>
            <a:fillRect/>
          </a:stretch>
        </p:blipFill>
        <p:spPr>
          <a:xfrm>
            <a:off x="7550355" y="0"/>
            <a:ext cx="1593645" cy="1152475"/>
          </a:xfrm>
          <a:prstGeom prst="rect">
            <a:avLst/>
          </a:prstGeom>
          <a:noFill/>
          <a:ln>
            <a:noFill/>
          </a:ln>
        </p:spPr>
      </p:pic>
      <p:pic>
        <p:nvPicPr>
          <p:cNvPr id="20" name="Google Shape;20;p4" title="img-bottom.png"/>
          <p:cNvPicPr preferRelativeResize="0"/>
          <p:nvPr/>
        </p:nvPicPr>
        <p:blipFill>
          <a:blip r:embed="rId3">
            <a:alphaModFix/>
          </a:blip>
          <a:stretch>
            <a:fillRect/>
          </a:stretch>
        </p:blipFill>
        <p:spPr>
          <a:xfrm>
            <a:off x="0" y="4397825"/>
            <a:ext cx="1108425" cy="745675"/>
          </a:xfrm>
          <a:prstGeom prst="rect">
            <a:avLst/>
          </a:prstGeom>
          <a:noFill/>
          <a:ln>
            <a:noFill/>
          </a:ln>
        </p:spPr>
      </p:pic>
      <p:pic>
        <p:nvPicPr>
          <p:cNvPr id="21" name="Google Shape;21;p4" title="100OS.png"/>
          <p:cNvPicPr preferRelativeResize="0"/>
          <p:nvPr/>
        </p:nvPicPr>
        <p:blipFill>
          <a:blip r:embed="rId4">
            <a:alphaModFix/>
          </a:blip>
          <a:stretch>
            <a:fillRect/>
          </a:stretch>
        </p:blipFill>
        <p:spPr>
          <a:xfrm>
            <a:off x="8703875" y="4724000"/>
            <a:ext cx="324225" cy="324225"/>
          </a:xfrm>
          <a:prstGeom prst="rect">
            <a:avLst/>
          </a:prstGeom>
          <a:noFill/>
          <a:ln>
            <a:noFill/>
          </a:ln>
        </p:spPr>
      </p:pic>
      <p:pic>
        <p:nvPicPr>
          <p:cNvPr id="22" name="Google Shape;22;p4" title="LogoOiweek-Latam.png"/>
          <p:cNvPicPr preferRelativeResize="0"/>
          <p:nvPr/>
        </p:nvPicPr>
        <p:blipFill>
          <a:blip r:embed="rId5">
            <a:alphaModFix/>
          </a:blip>
          <a:stretch>
            <a:fillRect/>
          </a:stretch>
        </p:blipFill>
        <p:spPr>
          <a:xfrm>
            <a:off x="7882776" y="4723996"/>
            <a:ext cx="720922" cy="324224"/>
          </a:xfrm>
          <a:prstGeom prst="rect">
            <a:avLst/>
          </a:prstGeom>
          <a:noFill/>
          <a:ln>
            <a:noFill/>
          </a:ln>
        </p:spPr>
      </p:pic>
      <p:cxnSp>
        <p:nvCxnSpPr>
          <p:cNvPr id="23" name="Google Shape;23;p4"/>
          <p:cNvCxnSpPr/>
          <p:nvPr/>
        </p:nvCxnSpPr>
        <p:spPr>
          <a:xfrm>
            <a:off x="8175" y="628650"/>
            <a:ext cx="7698900" cy="0"/>
          </a:xfrm>
          <a:prstGeom prst="straightConnector1">
            <a:avLst/>
          </a:prstGeom>
          <a:noFill/>
          <a:ln w="9525" cap="flat" cmpd="sng">
            <a:solidFill>
              <a:srgbClr val="C15CB4"/>
            </a:solidFill>
            <a:prstDash val="solid"/>
            <a:round/>
            <a:headEnd type="none" w="med" len="med"/>
            <a:tailEnd type="none" w="med" len="med"/>
          </a:ln>
        </p:spPr>
      </p:cxnSp>
    </p:spTree>
    <p:extLst>
      <p:ext uri="{BB962C8B-B14F-4D97-AF65-F5344CB8AC3E}">
        <p14:creationId xmlns:p14="http://schemas.microsoft.com/office/powerpoint/2010/main" val="69022545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24"/>
        <p:cNvGrpSpPr/>
        <p:nvPr/>
      </p:nvGrpSpPr>
      <p:grpSpPr>
        <a:xfrm>
          <a:off x="0" y="0"/>
          <a:ext cx="0" cy="0"/>
          <a:chOff x="0" y="0"/>
          <a:chExt cx="0" cy="0"/>
        </a:xfrm>
      </p:grpSpPr>
      <p:pic>
        <p:nvPicPr>
          <p:cNvPr id="25" name="Google Shape;25;p5" title="img-top.png"/>
          <p:cNvPicPr preferRelativeResize="0"/>
          <p:nvPr/>
        </p:nvPicPr>
        <p:blipFill>
          <a:blip r:embed="rId2">
            <a:alphaModFix/>
          </a:blip>
          <a:stretch>
            <a:fillRect/>
          </a:stretch>
        </p:blipFill>
        <p:spPr>
          <a:xfrm>
            <a:off x="7550355" y="0"/>
            <a:ext cx="1593645" cy="1152475"/>
          </a:xfrm>
          <a:prstGeom prst="rect">
            <a:avLst/>
          </a:prstGeom>
          <a:noFill/>
          <a:ln>
            <a:noFill/>
          </a:ln>
        </p:spPr>
      </p:pic>
      <p:pic>
        <p:nvPicPr>
          <p:cNvPr id="26" name="Google Shape;26;p5" title="img-bottom.png"/>
          <p:cNvPicPr preferRelativeResize="0"/>
          <p:nvPr/>
        </p:nvPicPr>
        <p:blipFill>
          <a:blip r:embed="rId3">
            <a:alphaModFix/>
          </a:blip>
          <a:stretch>
            <a:fillRect/>
          </a:stretch>
        </p:blipFill>
        <p:spPr>
          <a:xfrm>
            <a:off x="0" y="4397825"/>
            <a:ext cx="1108425" cy="745675"/>
          </a:xfrm>
          <a:prstGeom prst="rect">
            <a:avLst/>
          </a:prstGeom>
          <a:noFill/>
          <a:ln>
            <a:noFill/>
          </a:ln>
        </p:spPr>
      </p:pic>
      <p:pic>
        <p:nvPicPr>
          <p:cNvPr id="27" name="Google Shape;27;p5" title="100OS.png"/>
          <p:cNvPicPr preferRelativeResize="0"/>
          <p:nvPr/>
        </p:nvPicPr>
        <p:blipFill>
          <a:blip r:embed="rId4">
            <a:alphaModFix/>
          </a:blip>
          <a:stretch>
            <a:fillRect/>
          </a:stretch>
        </p:blipFill>
        <p:spPr>
          <a:xfrm>
            <a:off x="8703875" y="4724000"/>
            <a:ext cx="324225" cy="324225"/>
          </a:xfrm>
          <a:prstGeom prst="rect">
            <a:avLst/>
          </a:prstGeom>
          <a:noFill/>
          <a:ln>
            <a:noFill/>
          </a:ln>
        </p:spPr>
      </p:pic>
      <p:pic>
        <p:nvPicPr>
          <p:cNvPr id="28" name="Google Shape;28;p5" title="LogoOiweek-Latam.png"/>
          <p:cNvPicPr preferRelativeResize="0"/>
          <p:nvPr/>
        </p:nvPicPr>
        <p:blipFill>
          <a:blip r:embed="rId5">
            <a:alphaModFix/>
          </a:blip>
          <a:stretch>
            <a:fillRect/>
          </a:stretch>
        </p:blipFill>
        <p:spPr>
          <a:xfrm>
            <a:off x="7882776" y="4723996"/>
            <a:ext cx="720922" cy="324224"/>
          </a:xfrm>
          <a:prstGeom prst="rect">
            <a:avLst/>
          </a:prstGeom>
          <a:noFill/>
          <a:ln>
            <a:noFill/>
          </a:ln>
        </p:spPr>
      </p:pic>
      <p:sp>
        <p:nvSpPr>
          <p:cNvPr id="29" name="Google Shape;29;p5"/>
          <p:cNvSpPr txBox="1">
            <a:spLocks noGrp="1"/>
          </p:cNvSpPr>
          <p:nvPr>
            <p:ph type="title"/>
          </p:nvPr>
        </p:nvSpPr>
        <p:spPr>
          <a:xfrm>
            <a:off x="83100" y="55950"/>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Clr>
                <a:srgbClr val="803176"/>
              </a:buClr>
              <a:buSzPts val="2400"/>
              <a:buFont typeface="Kanit"/>
              <a:buNone/>
              <a:defRPr sz="2400" b="1">
                <a:solidFill>
                  <a:srgbClr val="803176"/>
                </a:solidFill>
                <a:latin typeface="Kanit"/>
                <a:ea typeface="Kanit"/>
                <a:cs typeface="Kanit"/>
                <a:sym typeface="Kanit"/>
              </a:defRPr>
            </a:lvl1pPr>
            <a:lvl2pPr lvl="1">
              <a:spcBef>
                <a:spcPts val="0"/>
              </a:spcBef>
              <a:spcAft>
                <a:spcPts val="0"/>
              </a:spcAft>
              <a:buClr>
                <a:srgbClr val="803176"/>
              </a:buClr>
              <a:buSzPts val="2400"/>
              <a:buFont typeface="Kanit"/>
              <a:buNone/>
              <a:defRPr sz="2400" b="1">
                <a:solidFill>
                  <a:srgbClr val="803176"/>
                </a:solidFill>
                <a:latin typeface="Kanit"/>
                <a:ea typeface="Kanit"/>
                <a:cs typeface="Kanit"/>
                <a:sym typeface="Kanit"/>
              </a:defRPr>
            </a:lvl2pPr>
            <a:lvl3pPr lvl="2">
              <a:spcBef>
                <a:spcPts val="0"/>
              </a:spcBef>
              <a:spcAft>
                <a:spcPts val="0"/>
              </a:spcAft>
              <a:buClr>
                <a:srgbClr val="803176"/>
              </a:buClr>
              <a:buSzPts val="2400"/>
              <a:buFont typeface="Kanit"/>
              <a:buNone/>
              <a:defRPr sz="2400" b="1">
                <a:solidFill>
                  <a:srgbClr val="803176"/>
                </a:solidFill>
                <a:latin typeface="Kanit"/>
                <a:ea typeface="Kanit"/>
                <a:cs typeface="Kanit"/>
                <a:sym typeface="Kanit"/>
              </a:defRPr>
            </a:lvl3pPr>
            <a:lvl4pPr lvl="3">
              <a:spcBef>
                <a:spcPts val="0"/>
              </a:spcBef>
              <a:spcAft>
                <a:spcPts val="0"/>
              </a:spcAft>
              <a:buClr>
                <a:srgbClr val="803176"/>
              </a:buClr>
              <a:buSzPts val="2400"/>
              <a:buFont typeface="Kanit"/>
              <a:buNone/>
              <a:defRPr sz="2400" b="1">
                <a:solidFill>
                  <a:srgbClr val="803176"/>
                </a:solidFill>
                <a:latin typeface="Kanit"/>
                <a:ea typeface="Kanit"/>
                <a:cs typeface="Kanit"/>
                <a:sym typeface="Kanit"/>
              </a:defRPr>
            </a:lvl4pPr>
            <a:lvl5pPr lvl="4">
              <a:spcBef>
                <a:spcPts val="0"/>
              </a:spcBef>
              <a:spcAft>
                <a:spcPts val="0"/>
              </a:spcAft>
              <a:buClr>
                <a:srgbClr val="803176"/>
              </a:buClr>
              <a:buSzPts val="2400"/>
              <a:buFont typeface="Kanit"/>
              <a:buNone/>
              <a:defRPr sz="2400" b="1">
                <a:solidFill>
                  <a:srgbClr val="803176"/>
                </a:solidFill>
                <a:latin typeface="Kanit"/>
                <a:ea typeface="Kanit"/>
                <a:cs typeface="Kanit"/>
                <a:sym typeface="Kanit"/>
              </a:defRPr>
            </a:lvl5pPr>
            <a:lvl6pPr lvl="5">
              <a:spcBef>
                <a:spcPts val="0"/>
              </a:spcBef>
              <a:spcAft>
                <a:spcPts val="0"/>
              </a:spcAft>
              <a:buClr>
                <a:srgbClr val="803176"/>
              </a:buClr>
              <a:buSzPts val="2400"/>
              <a:buFont typeface="Kanit"/>
              <a:buNone/>
              <a:defRPr sz="2400" b="1">
                <a:solidFill>
                  <a:srgbClr val="803176"/>
                </a:solidFill>
                <a:latin typeface="Kanit"/>
                <a:ea typeface="Kanit"/>
                <a:cs typeface="Kanit"/>
                <a:sym typeface="Kanit"/>
              </a:defRPr>
            </a:lvl6pPr>
            <a:lvl7pPr lvl="6">
              <a:spcBef>
                <a:spcPts val="0"/>
              </a:spcBef>
              <a:spcAft>
                <a:spcPts val="0"/>
              </a:spcAft>
              <a:buClr>
                <a:srgbClr val="803176"/>
              </a:buClr>
              <a:buSzPts val="2400"/>
              <a:buFont typeface="Kanit"/>
              <a:buNone/>
              <a:defRPr sz="2400" b="1">
                <a:solidFill>
                  <a:srgbClr val="803176"/>
                </a:solidFill>
                <a:latin typeface="Kanit"/>
                <a:ea typeface="Kanit"/>
                <a:cs typeface="Kanit"/>
                <a:sym typeface="Kanit"/>
              </a:defRPr>
            </a:lvl7pPr>
            <a:lvl8pPr lvl="7">
              <a:spcBef>
                <a:spcPts val="0"/>
              </a:spcBef>
              <a:spcAft>
                <a:spcPts val="0"/>
              </a:spcAft>
              <a:buClr>
                <a:srgbClr val="803176"/>
              </a:buClr>
              <a:buSzPts val="2400"/>
              <a:buFont typeface="Kanit"/>
              <a:buNone/>
              <a:defRPr sz="2400" b="1">
                <a:solidFill>
                  <a:srgbClr val="803176"/>
                </a:solidFill>
                <a:latin typeface="Kanit"/>
                <a:ea typeface="Kanit"/>
                <a:cs typeface="Kanit"/>
                <a:sym typeface="Kanit"/>
              </a:defRPr>
            </a:lvl8pPr>
            <a:lvl9pPr lvl="8">
              <a:spcBef>
                <a:spcPts val="0"/>
              </a:spcBef>
              <a:spcAft>
                <a:spcPts val="0"/>
              </a:spcAft>
              <a:buClr>
                <a:srgbClr val="803176"/>
              </a:buClr>
              <a:buSzPts val="2400"/>
              <a:buFont typeface="Kanit"/>
              <a:buNone/>
              <a:defRPr sz="2400" b="1">
                <a:solidFill>
                  <a:srgbClr val="803176"/>
                </a:solidFill>
                <a:latin typeface="Kanit"/>
                <a:ea typeface="Kanit"/>
                <a:cs typeface="Kanit"/>
                <a:sym typeface="Kanit"/>
              </a:defRPr>
            </a:lvl9pPr>
          </a:lstStyle>
          <a:p>
            <a:endParaRPr/>
          </a:p>
        </p:txBody>
      </p:sp>
      <p:cxnSp>
        <p:nvCxnSpPr>
          <p:cNvPr id="30" name="Google Shape;30;p5"/>
          <p:cNvCxnSpPr/>
          <p:nvPr/>
        </p:nvCxnSpPr>
        <p:spPr>
          <a:xfrm>
            <a:off x="8175" y="628650"/>
            <a:ext cx="7698900" cy="0"/>
          </a:xfrm>
          <a:prstGeom prst="straightConnector1">
            <a:avLst/>
          </a:prstGeom>
          <a:noFill/>
          <a:ln w="9525" cap="flat" cmpd="sng">
            <a:solidFill>
              <a:srgbClr val="C15CB4"/>
            </a:solidFill>
            <a:prstDash val="solid"/>
            <a:round/>
            <a:headEnd type="none" w="med" len="med"/>
            <a:tailEnd type="none" w="med" len="med"/>
          </a:ln>
        </p:spPr>
      </p:cxnSp>
      <p:sp>
        <p:nvSpPr>
          <p:cNvPr id="31" name="Google Shape;31;p5"/>
          <p:cNvSpPr txBox="1">
            <a:spLocks noGrp="1"/>
          </p:cNvSpPr>
          <p:nvPr>
            <p:ph type="body" idx="1"/>
          </p:nvPr>
        </p:nvSpPr>
        <p:spPr>
          <a:xfrm>
            <a:off x="311700" y="923875"/>
            <a:ext cx="3925500" cy="3416400"/>
          </a:xfrm>
          <a:prstGeom prst="rect">
            <a:avLst/>
          </a:prstGeom>
        </p:spPr>
        <p:txBody>
          <a:bodyPr spcFirstLastPara="1" wrap="square" lIns="0" tIns="18000" rIns="0" bIns="18000" anchor="t" anchorCtr="0">
            <a:noAutofit/>
          </a:bodyPr>
          <a:lstStyle>
            <a:lvl1pPr marL="457200" lvl="0" indent="-336550">
              <a:spcBef>
                <a:spcPts val="0"/>
              </a:spcBef>
              <a:spcAft>
                <a:spcPts val="0"/>
              </a:spcAft>
              <a:buClr>
                <a:srgbClr val="C15CB4"/>
              </a:buClr>
              <a:buSzPts val="1700"/>
              <a:buFont typeface="Kanit Light"/>
              <a:buChar char="●"/>
              <a:defRPr sz="1700">
                <a:latin typeface="Kanit Light"/>
                <a:ea typeface="Kanit Light"/>
                <a:cs typeface="Kanit Light"/>
                <a:sym typeface="Kanit Light"/>
              </a:defRPr>
            </a:lvl1pPr>
            <a:lvl2pPr marL="914400" lvl="1" indent="-311150">
              <a:spcBef>
                <a:spcPts val="600"/>
              </a:spcBef>
              <a:spcAft>
                <a:spcPts val="0"/>
              </a:spcAft>
              <a:buClr>
                <a:srgbClr val="C15CB4"/>
              </a:buClr>
              <a:buSzPts val="1300"/>
              <a:buFont typeface="Kanit Light"/>
              <a:buChar char="○"/>
              <a:defRPr sz="1300">
                <a:latin typeface="Kanit Light"/>
                <a:ea typeface="Kanit Light"/>
                <a:cs typeface="Kanit Light"/>
                <a:sym typeface="Kanit Light"/>
              </a:defRPr>
            </a:lvl2pPr>
            <a:lvl3pPr marL="1371600" lvl="2" indent="-311150">
              <a:spcBef>
                <a:spcPts val="600"/>
              </a:spcBef>
              <a:spcAft>
                <a:spcPts val="0"/>
              </a:spcAft>
              <a:buClr>
                <a:srgbClr val="C15CB4"/>
              </a:buClr>
              <a:buSzPts val="1300"/>
              <a:buFont typeface="Kanit Light"/>
              <a:buChar char="■"/>
              <a:defRPr sz="1300">
                <a:latin typeface="Kanit Light"/>
                <a:ea typeface="Kanit Light"/>
                <a:cs typeface="Kanit Light"/>
                <a:sym typeface="Kanit Light"/>
              </a:defRPr>
            </a:lvl3pPr>
            <a:lvl4pPr marL="1828800" lvl="3" indent="-311150">
              <a:spcBef>
                <a:spcPts val="600"/>
              </a:spcBef>
              <a:spcAft>
                <a:spcPts val="0"/>
              </a:spcAft>
              <a:buClr>
                <a:srgbClr val="C15CB4"/>
              </a:buClr>
              <a:buSzPts val="1300"/>
              <a:buFont typeface="Kanit Light"/>
              <a:buChar char="●"/>
              <a:defRPr sz="1300">
                <a:latin typeface="Kanit Light"/>
                <a:ea typeface="Kanit Light"/>
                <a:cs typeface="Kanit Light"/>
                <a:sym typeface="Kanit Light"/>
              </a:defRPr>
            </a:lvl4pPr>
            <a:lvl5pPr marL="2286000" lvl="4" indent="-311150">
              <a:spcBef>
                <a:spcPts val="600"/>
              </a:spcBef>
              <a:spcAft>
                <a:spcPts val="0"/>
              </a:spcAft>
              <a:buClr>
                <a:srgbClr val="C15CB4"/>
              </a:buClr>
              <a:buSzPts val="1300"/>
              <a:buFont typeface="Kanit Light"/>
              <a:buChar char="○"/>
              <a:defRPr sz="1300">
                <a:latin typeface="Kanit Light"/>
                <a:ea typeface="Kanit Light"/>
                <a:cs typeface="Kanit Light"/>
                <a:sym typeface="Kanit Light"/>
              </a:defRPr>
            </a:lvl5pPr>
            <a:lvl6pPr marL="2743200" lvl="5" indent="-311150">
              <a:spcBef>
                <a:spcPts val="600"/>
              </a:spcBef>
              <a:spcAft>
                <a:spcPts val="0"/>
              </a:spcAft>
              <a:buSzPts val="1300"/>
              <a:buFont typeface="Kanit Light"/>
              <a:buChar char="■"/>
              <a:defRPr sz="1300">
                <a:latin typeface="Kanit Light"/>
                <a:ea typeface="Kanit Light"/>
                <a:cs typeface="Kanit Light"/>
                <a:sym typeface="Kanit Light"/>
              </a:defRPr>
            </a:lvl6pPr>
            <a:lvl7pPr marL="3200400" lvl="6" indent="-311150">
              <a:spcBef>
                <a:spcPts val="600"/>
              </a:spcBef>
              <a:spcAft>
                <a:spcPts val="0"/>
              </a:spcAft>
              <a:buSzPts val="1300"/>
              <a:buFont typeface="Kanit Light"/>
              <a:buChar char="●"/>
              <a:defRPr sz="1300">
                <a:latin typeface="Kanit Light"/>
                <a:ea typeface="Kanit Light"/>
                <a:cs typeface="Kanit Light"/>
                <a:sym typeface="Kanit Light"/>
              </a:defRPr>
            </a:lvl7pPr>
            <a:lvl8pPr marL="3657600" lvl="7" indent="-311150">
              <a:spcBef>
                <a:spcPts val="600"/>
              </a:spcBef>
              <a:spcAft>
                <a:spcPts val="0"/>
              </a:spcAft>
              <a:buSzPts val="1300"/>
              <a:buFont typeface="Kanit Light"/>
              <a:buChar char="○"/>
              <a:defRPr sz="1300">
                <a:latin typeface="Kanit Light"/>
                <a:ea typeface="Kanit Light"/>
                <a:cs typeface="Kanit Light"/>
                <a:sym typeface="Kanit Light"/>
              </a:defRPr>
            </a:lvl8pPr>
            <a:lvl9pPr marL="4114800" lvl="8" indent="-311150">
              <a:spcBef>
                <a:spcPts val="600"/>
              </a:spcBef>
              <a:spcAft>
                <a:spcPts val="600"/>
              </a:spcAft>
              <a:buSzPts val="1300"/>
              <a:buFont typeface="Kanit Light"/>
              <a:buChar char="■"/>
              <a:defRPr sz="1300">
                <a:latin typeface="Kanit Light"/>
                <a:ea typeface="Kanit Light"/>
                <a:cs typeface="Kanit Light"/>
                <a:sym typeface="Kanit Light"/>
              </a:defRPr>
            </a:lvl9pPr>
          </a:lstStyle>
          <a:p>
            <a:endParaRPr/>
          </a:p>
        </p:txBody>
      </p:sp>
      <p:sp>
        <p:nvSpPr>
          <p:cNvPr id="32" name="Google Shape;32;p5"/>
          <p:cNvSpPr txBox="1">
            <a:spLocks noGrp="1"/>
          </p:cNvSpPr>
          <p:nvPr>
            <p:ph type="body" idx="2"/>
          </p:nvPr>
        </p:nvSpPr>
        <p:spPr>
          <a:xfrm>
            <a:off x="4472775" y="923875"/>
            <a:ext cx="3925500" cy="3416400"/>
          </a:xfrm>
          <a:prstGeom prst="rect">
            <a:avLst/>
          </a:prstGeom>
        </p:spPr>
        <p:txBody>
          <a:bodyPr spcFirstLastPara="1" wrap="square" lIns="0" tIns="18000" rIns="0" bIns="18000" anchor="t" anchorCtr="0">
            <a:noAutofit/>
          </a:bodyPr>
          <a:lstStyle>
            <a:lvl1pPr marL="457200" lvl="0" indent="-336550">
              <a:spcBef>
                <a:spcPts val="0"/>
              </a:spcBef>
              <a:spcAft>
                <a:spcPts val="0"/>
              </a:spcAft>
              <a:buClr>
                <a:srgbClr val="C15CB4"/>
              </a:buClr>
              <a:buSzPts val="1700"/>
              <a:buFont typeface="Kanit Light"/>
              <a:buChar char="●"/>
              <a:defRPr sz="1700">
                <a:latin typeface="Kanit Light"/>
                <a:ea typeface="Kanit Light"/>
                <a:cs typeface="Kanit Light"/>
                <a:sym typeface="Kanit Light"/>
              </a:defRPr>
            </a:lvl1pPr>
            <a:lvl2pPr marL="914400" lvl="1" indent="-311150">
              <a:spcBef>
                <a:spcPts val="600"/>
              </a:spcBef>
              <a:spcAft>
                <a:spcPts val="0"/>
              </a:spcAft>
              <a:buClr>
                <a:srgbClr val="C15CB4"/>
              </a:buClr>
              <a:buSzPts val="1300"/>
              <a:buFont typeface="Kanit Light"/>
              <a:buChar char="○"/>
              <a:defRPr sz="1300">
                <a:latin typeface="Kanit Light"/>
                <a:ea typeface="Kanit Light"/>
                <a:cs typeface="Kanit Light"/>
                <a:sym typeface="Kanit Light"/>
              </a:defRPr>
            </a:lvl2pPr>
            <a:lvl3pPr marL="1371600" lvl="2" indent="-311150">
              <a:spcBef>
                <a:spcPts val="600"/>
              </a:spcBef>
              <a:spcAft>
                <a:spcPts val="0"/>
              </a:spcAft>
              <a:buClr>
                <a:srgbClr val="C15CB4"/>
              </a:buClr>
              <a:buSzPts val="1300"/>
              <a:buFont typeface="Kanit Light"/>
              <a:buChar char="■"/>
              <a:defRPr sz="1300">
                <a:latin typeface="Kanit Light"/>
                <a:ea typeface="Kanit Light"/>
                <a:cs typeface="Kanit Light"/>
                <a:sym typeface="Kanit Light"/>
              </a:defRPr>
            </a:lvl3pPr>
            <a:lvl4pPr marL="1828800" lvl="3" indent="-311150">
              <a:spcBef>
                <a:spcPts val="600"/>
              </a:spcBef>
              <a:spcAft>
                <a:spcPts val="0"/>
              </a:spcAft>
              <a:buClr>
                <a:srgbClr val="C15CB4"/>
              </a:buClr>
              <a:buSzPts val="1300"/>
              <a:buFont typeface="Kanit Light"/>
              <a:buChar char="●"/>
              <a:defRPr sz="1300">
                <a:latin typeface="Kanit Light"/>
                <a:ea typeface="Kanit Light"/>
                <a:cs typeface="Kanit Light"/>
                <a:sym typeface="Kanit Light"/>
              </a:defRPr>
            </a:lvl4pPr>
            <a:lvl5pPr marL="2286000" lvl="4" indent="-311150">
              <a:spcBef>
                <a:spcPts val="600"/>
              </a:spcBef>
              <a:spcAft>
                <a:spcPts val="0"/>
              </a:spcAft>
              <a:buClr>
                <a:srgbClr val="C15CB4"/>
              </a:buClr>
              <a:buSzPts val="1300"/>
              <a:buFont typeface="Kanit Light"/>
              <a:buChar char="○"/>
              <a:defRPr sz="1300">
                <a:latin typeface="Kanit Light"/>
                <a:ea typeface="Kanit Light"/>
                <a:cs typeface="Kanit Light"/>
                <a:sym typeface="Kanit Light"/>
              </a:defRPr>
            </a:lvl5pPr>
            <a:lvl6pPr marL="2743200" lvl="5" indent="-311150">
              <a:spcBef>
                <a:spcPts val="600"/>
              </a:spcBef>
              <a:spcAft>
                <a:spcPts val="0"/>
              </a:spcAft>
              <a:buSzPts val="1300"/>
              <a:buFont typeface="Kanit Light"/>
              <a:buChar char="■"/>
              <a:defRPr sz="1300">
                <a:latin typeface="Kanit Light"/>
                <a:ea typeface="Kanit Light"/>
                <a:cs typeface="Kanit Light"/>
                <a:sym typeface="Kanit Light"/>
              </a:defRPr>
            </a:lvl6pPr>
            <a:lvl7pPr marL="3200400" lvl="6" indent="-311150">
              <a:spcBef>
                <a:spcPts val="600"/>
              </a:spcBef>
              <a:spcAft>
                <a:spcPts val="0"/>
              </a:spcAft>
              <a:buSzPts val="1300"/>
              <a:buFont typeface="Kanit Light"/>
              <a:buChar char="●"/>
              <a:defRPr sz="1300">
                <a:latin typeface="Kanit Light"/>
                <a:ea typeface="Kanit Light"/>
                <a:cs typeface="Kanit Light"/>
                <a:sym typeface="Kanit Light"/>
              </a:defRPr>
            </a:lvl7pPr>
            <a:lvl8pPr marL="3657600" lvl="7" indent="-311150">
              <a:spcBef>
                <a:spcPts val="600"/>
              </a:spcBef>
              <a:spcAft>
                <a:spcPts val="0"/>
              </a:spcAft>
              <a:buSzPts val="1300"/>
              <a:buFont typeface="Kanit Light"/>
              <a:buChar char="○"/>
              <a:defRPr sz="1300">
                <a:latin typeface="Kanit Light"/>
                <a:ea typeface="Kanit Light"/>
                <a:cs typeface="Kanit Light"/>
                <a:sym typeface="Kanit Light"/>
              </a:defRPr>
            </a:lvl8pPr>
            <a:lvl9pPr marL="4114800" lvl="8" indent="-311150">
              <a:spcBef>
                <a:spcPts val="600"/>
              </a:spcBef>
              <a:spcAft>
                <a:spcPts val="600"/>
              </a:spcAft>
              <a:buSzPts val="1300"/>
              <a:buFont typeface="Kanit Light"/>
              <a:buChar char="■"/>
              <a:defRPr sz="1300">
                <a:latin typeface="Kanit Light"/>
                <a:ea typeface="Kanit Light"/>
                <a:cs typeface="Kanit Light"/>
                <a:sym typeface="Kanit Light"/>
              </a:defRPr>
            </a:lvl9pPr>
          </a:lstStyle>
          <a:p>
            <a:endParaRPr/>
          </a:p>
        </p:txBody>
      </p:sp>
    </p:spTree>
    <p:extLst>
      <p:ext uri="{BB962C8B-B14F-4D97-AF65-F5344CB8AC3E}">
        <p14:creationId xmlns:p14="http://schemas.microsoft.com/office/powerpoint/2010/main" val="37925381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33"/>
        <p:cNvGrpSpPr/>
        <p:nvPr/>
      </p:nvGrpSpPr>
      <p:grpSpPr>
        <a:xfrm>
          <a:off x="0" y="0"/>
          <a:ext cx="0" cy="0"/>
          <a:chOff x="0" y="0"/>
          <a:chExt cx="0" cy="0"/>
        </a:xfrm>
      </p:grpSpPr>
      <p:sp>
        <p:nvSpPr>
          <p:cNvPr id="34" name="Google Shape;34;p6"/>
          <p:cNvSpPr txBox="1">
            <a:spLocks noGrp="1"/>
          </p:cNvSpPr>
          <p:nvPr>
            <p:ph type="title"/>
          </p:nvPr>
        </p:nvSpPr>
        <p:spPr>
          <a:xfrm>
            <a:off x="205575" y="55950"/>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400"/>
              <a:buNone/>
              <a:defRPr/>
            </a:lvl1pPr>
            <a:lvl2pPr lvl="1">
              <a:spcBef>
                <a:spcPts val="0"/>
              </a:spcBef>
              <a:spcAft>
                <a:spcPts val="0"/>
              </a:spcAft>
              <a:buSzPts val="2400"/>
              <a:buNone/>
              <a:defRPr/>
            </a:lvl2pPr>
            <a:lvl3pPr lvl="2">
              <a:spcBef>
                <a:spcPts val="0"/>
              </a:spcBef>
              <a:spcAft>
                <a:spcPts val="0"/>
              </a:spcAft>
              <a:buSzPts val="2400"/>
              <a:buNone/>
              <a:defRPr/>
            </a:lvl3pPr>
            <a:lvl4pPr lvl="3">
              <a:spcBef>
                <a:spcPts val="0"/>
              </a:spcBef>
              <a:spcAft>
                <a:spcPts val="0"/>
              </a:spcAft>
              <a:buSzPts val="2400"/>
              <a:buNone/>
              <a:defRPr/>
            </a:lvl4pPr>
            <a:lvl5pPr lvl="4">
              <a:spcBef>
                <a:spcPts val="0"/>
              </a:spcBef>
              <a:spcAft>
                <a:spcPts val="0"/>
              </a:spcAft>
              <a:buSzPts val="2400"/>
              <a:buNone/>
              <a:defRPr/>
            </a:lvl5pPr>
            <a:lvl6pPr lvl="5">
              <a:spcBef>
                <a:spcPts val="0"/>
              </a:spcBef>
              <a:spcAft>
                <a:spcPts val="0"/>
              </a:spcAft>
              <a:buSzPts val="2400"/>
              <a:buNone/>
              <a:defRPr/>
            </a:lvl6pPr>
            <a:lvl7pPr lvl="6">
              <a:spcBef>
                <a:spcPts val="0"/>
              </a:spcBef>
              <a:spcAft>
                <a:spcPts val="0"/>
              </a:spcAft>
              <a:buSzPts val="2400"/>
              <a:buNone/>
              <a:defRPr/>
            </a:lvl7pPr>
            <a:lvl8pPr lvl="7">
              <a:spcBef>
                <a:spcPts val="0"/>
              </a:spcBef>
              <a:spcAft>
                <a:spcPts val="0"/>
              </a:spcAft>
              <a:buSzPts val="2400"/>
              <a:buNone/>
              <a:defRPr/>
            </a:lvl8pPr>
            <a:lvl9pPr lvl="8">
              <a:spcBef>
                <a:spcPts val="0"/>
              </a:spcBef>
              <a:spcAft>
                <a:spcPts val="0"/>
              </a:spcAft>
              <a:buSzPts val="2400"/>
              <a:buNone/>
              <a:defRPr/>
            </a:lvl9pPr>
          </a:lstStyle>
          <a:p>
            <a:endParaRPr/>
          </a:p>
        </p:txBody>
      </p:sp>
      <p:pic>
        <p:nvPicPr>
          <p:cNvPr id="35" name="Google Shape;35;p6" title="img-top.png"/>
          <p:cNvPicPr preferRelativeResize="0"/>
          <p:nvPr/>
        </p:nvPicPr>
        <p:blipFill>
          <a:blip r:embed="rId2">
            <a:alphaModFix/>
          </a:blip>
          <a:stretch>
            <a:fillRect/>
          </a:stretch>
        </p:blipFill>
        <p:spPr>
          <a:xfrm>
            <a:off x="7550355" y="0"/>
            <a:ext cx="1593645" cy="1152475"/>
          </a:xfrm>
          <a:prstGeom prst="rect">
            <a:avLst/>
          </a:prstGeom>
          <a:noFill/>
          <a:ln>
            <a:noFill/>
          </a:ln>
        </p:spPr>
      </p:pic>
      <p:pic>
        <p:nvPicPr>
          <p:cNvPr id="36" name="Google Shape;36;p6" title="img-bottom.png"/>
          <p:cNvPicPr preferRelativeResize="0"/>
          <p:nvPr/>
        </p:nvPicPr>
        <p:blipFill>
          <a:blip r:embed="rId3">
            <a:alphaModFix/>
          </a:blip>
          <a:stretch>
            <a:fillRect/>
          </a:stretch>
        </p:blipFill>
        <p:spPr>
          <a:xfrm>
            <a:off x="0" y="4397825"/>
            <a:ext cx="1108425" cy="745675"/>
          </a:xfrm>
          <a:prstGeom prst="rect">
            <a:avLst/>
          </a:prstGeom>
          <a:noFill/>
          <a:ln>
            <a:noFill/>
          </a:ln>
        </p:spPr>
      </p:pic>
      <p:pic>
        <p:nvPicPr>
          <p:cNvPr id="37" name="Google Shape;37;p6" title="LogoOiweek-Latam.png"/>
          <p:cNvPicPr preferRelativeResize="0"/>
          <p:nvPr/>
        </p:nvPicPr>
        <p:blipFill>
          <a:blip r:embed="rId4">
            <a:alphaModFix/>
          </a:blip>
          <a:stretch>
            <a:fillRect/>
          </a:stretch>
        </p:blipFill>
        <p:spPr>
          <a:xfrm>
            <a:off x="7882776" y="4723996"/>
            <a:ext cx="720922" cy="324224"/>
          </a:xfrm>
          <a:prstGeom prst="rect">
            <a:avLst/>
          </a:prstGeom>
          <a:noFill/>
          <a:ln>
            <a:noFill/>
          </a:ln>
        </p:spPr>
      </p:pic>
      <p:cxnSp>
        <p:nvCxnSpPr>
          <p:cNvPr id="38" name="Google Shape;38;p6"/>
          <p:cNvCxnSpPr/>
          <p:nvPr/>
        </p:nvCxnSpPr>
        <p:spPr>
          <a:xfrm>
            <a:off x="8175" y="628650"/>
            <a:ext cx="7698900" cy="0"/>
          </a:xfrm>
          <a:prstGeom prst="straightConnector1">
            <a:avLst/>
          </a:prstGeom>
          <a:noFill/>
          <a:ln w="9525" cap="flat" cmpd="sng">
            <a:solidFill>
              <a:srgbClr val="C15CB4"/>
            </a:solidFill>
            <a:prstDash val="solid"/>
            <a:round/>
            <a:headEnd type="none" w="med" len="med"/>
            <a:tailEnd type="none" w="med" len="med"/>
          </a:ln>
        </p:spPr>
      </p:cxnSp>
      <p:pic>
        <p:nvPicPr>
          <p:cNvPr id="39" name="Google Shape;39;p6" title="100OS.png"/>
          <p:cNvPicPr preferRelativeResize="0"/>
          <p:nvPr/>
        </p:nvPicPr>
        <p:blipFill>
          <a:blip r:embed="rId5">
            <a:alphaModFix/>
          </a:blip>
          <a:stretch>
            <a:fillRect/>
          </a:stretch>
        </p:blipFill>
        <p:spPr>
          <a:xfrm>
            <a:off x="8703875" y="4724000"/>
            <a:ext cx="324225" cy="324225"/>
          </a:xfrm>
          <a:prstGeom prst="rect">
            <a:avLst/>
          </a:prstGeom>
          <a:noFill/>
          <a:ln>
            <a:noFill/>
          </a:ln>
        </p:spPr>
      </p:pic>
      <p:sp>
        <p:nvSpPr>
          <p:cNvPr id="40" name="Google Shape;40;p6"/>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l" rtl="0">
              <a:spcBef>
                <a:spcPts val="0"/>
              </a:spcBef>
              <a:spcAft>
                <a:spcPts val="0"/>
              </a:spcAft>
              <a:buNone/>
            </a:pPr>
            <a:fld id="{00000000-1234-1234-1234-123412341234}" type="slidenum">
              <a:rPr lang="pt-BR"/>
              <a:t>‹nº›</a:t>
            </a:fld>
            <a:endParaRPr/>
          </a:p>
        </p:txBody>
      </p:sp>
    </p:spTree>
    <p:extLst>
      <p:ext uri="{BB962C8B-B14F-4D97-AF65-F5344CB8AC3E}">
        <p14:creationId xmlns:p14="http://schemas.microsoft.com/office/powerpoint/2010/main" val="344200136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41"/>
        <p:cNvGrpSpPr/>
        <p:nvPr/>
      </p:nvGrpSpPr>
      <p:grpSpPr>
        <a:xfrm>
          <a:off x="0" y="0"/>
          <a:ext cx="0" cy="0"/>
          <a:chOff x="0" y="0"/>
          <a:chExt cx="0" cy="0"/>
        </a:xfrm>
      </p:grpSpPr>
      <p:pic>
        <p:nvPicPr>
          <p:cNvPr id="42" name="Google Shape;42;p7" title="img-top.png"/>
          <p:cNvPicPr preferRelativeResize="0"/>
          <p:nvPr/>
        </p:nvPicPr>
        <p:blipFill>
          <a:blip r:embed="rId2">
            <a:alphaModFix/>
          </a:blip>
          <a:stretch>
            <a:fillRect/>
          </a:stretch>
        </p:blipFill>
        <p:spPr>
          <a:xfrm>
            <a:off x="7550355" y="0"/>
            <a:ext cx="1593645" cy="1152475"/>
          </a:xfrm>
          <a:prstGeom prst="rect">
            <a:avLst/>
          </a:prstGeom>
          <a:noFill/>
          <a:ln>
            <a:noFill/>
          </a:ln>
        </p:spPr>
      </p:pic>
      <p:pic>
        <p:nvPicPr>
          <p:cNvPr id="43" name="Google Shape;43;p7" title="img-bottom.png"/>
          <p:cNvPicPr preferRelativeResize="0"/>
          <p:nvPr/>
        </p:nvPicPr>
        <p:blipFill>
          <a:blip r:embed="rId3">
            <a:alphaModFix/>
          </a:blip>
          <a:stretch>
            <a:fillRect/>
          </a:stretch>
        </p:blipFill>
        <p:spPr>
          <a:xfrm>
            <a:off x="0" y="4397825"/>
            <a:ext cx="1108425" cy="745675"/>
          </a:xfrm>
          <a:prstGeom prst="rect">
            <a:avLst/>
          </a:prstGeom>
          <a:noFill/>
          <a:ln>
            <a:noFill/>
          </a:ln>
        </p:spPr>
      </p:pic>
      <p:pic>
        <p:nvPicPr>
          <p:cNvPr id="44" name="Google Shape;44;p7" title="LogoOiweek-Latam.png"/>
          <p:cNvPicPr preferRelativeResize="0"/>
          <p:nvPr/>
        </p:nvPicPr>
        <p:blipFill>
          <a:blip r:embed="rId4">
            <a:alphaModFix/>
          </a:blip>
          <a:stretch>
            <a:fillRect/>
          </a:stretch>
        </p:blipFill>
        <p:spPr>
          <a:xfrm>
            <a:off x="7882776" y="4723996"/>
            <a:ext cx="720922" cy="324224"/>
          </a:xfrm>
          <a:prstGeom prst="rect">
            <a:avLst/>
          </a:prstGeom>
          <a:noFill/>
          <a:ln>
            <a:noFill/>
          </a:ln>
        </p:spPr>
      </p:pic>
      <p:cxnSp>
        <p:nvCxnSpPr>
          <p:cNvPr id="45" name="Google Shape;45;p7"/>
          <p:cNvCxnSpPr/>
          <p:nvPr/>
        </p:nvCxnSpPr>
        <p:spPr>
          <a:xfrm>
            <a:off x="8175" y="628650"/>
            <a:ext cx="7698900" cy="0"/>
          </a:xfrm>
          <a:prstGeom prst="straightConnector1">
            <a:avLst/>
          </a:prstGeom>
          <a:noFill/>
          <a:ln w="9525" cap="flat" cmpd="sng">
            <a:solidFill>
              <a:srgbClr val="C15CB4"/>
            </a:solidFill>
            <a:prstDash val="solid"/>
            <a:round/>
            <a:headEnd type="none" w="med" len="med"/>
            <a:tailEnd type="none" w="med" len="med"/>
          </a:ln>
        </p:spPr>
      </p:cxnSp>
      <p:pic>
        <p:nvPicPr>
          <p:cNvPr id="46" name="Google Shape;46;p7" title="100OS.png"/>
          <p:cNvPicPr preferRelativeResize="0"/>
          <p:nvPr/>
        </p:nvPicPr>
        <p:blipFill>
          <a:blip r:embed="rId5">
            <a:alphaModFix/>
          </a:blip>
          <a:stretch>
            <a:fillRect/>
          </a:stretch>
        </p:blipFill>
        <p:spPr>
          <a:xfrm>
            <a:off x="8703875" y="4724000"/>
            <a:ext cx="324225" cy="324225"/>
          </a:xfrm>
          <a:prstGeom prst="rect">
            <a:avLst/>
          </a:prstGeom>
          <a:noFill/>
          <a:ln>
            <a:noFill/>
          </a:ln>
        </p:spPr>
      </p:pic>
      <p:sp>
        <p:nvSpPr>
          <p:cNvPr id="47" name="Google Shape;47;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48" name="Google Shape;48;p7"/>
          <p:cNvSpPr txBox="1">
            <a:spLocks noGrp="1"/>
          </p:cNvSpPr>
          <p:nvPr>
            <p:ph type="body" idx="1"/>
          </p:nvPr>
        </p:nvSpPr>
        <p:spPr>
          <a:xfrm>
            <a:off x="311700" y="1389600"/>
            <a:ext cx="8073000" cy="3179400"/>
          </a:xfrm>
          <a:prstGeom prst="rect">
            <a:avLst/>
          </a:prstGeom>
        </p:spPr>
        <p:txBody>
          <a:bodyPr spcFirstLastPara="1" wrap="square" lIns="0" tIns="18000" rIns="0" bIns="18000" anchor="t" anchorCtr="0">
            <a:noAutofit/>
          </a:bodyPr>
          <a:lstStyle>
            <a:lvl1pPr marL="457200" lvl="0" indent="-304800">
              <a:spcBef>
                <a:spcPts val="0"/>
              </a:spcBef>
              <a:spcAft>
                <a:spcPts val="0"/>
              </a:spcAft>
              <a:buSzPts val="1200"/>
              <a:buChar char="●"/>
              <a:defRPr sz="1200"/>
            </a:lvl1pPr>
            <a:lvl2pPr marL="914400" lvl="1" indent="-304800">
              <a:spcBef>
                <a:spcPts val="600"/>
              </a:spcBef>
              <a:spcAft>
                <a:spcPts val="0"/>
              </a:spcAft>
              <a:buSzPts val="1200"/>
              <a:buChar char="○"/>
              <a:defRPr sz="1200"/>
            </a:lvl2pPr>
            <a:lvl3pPr marL="1371600" lvl="2" indent="-304800">
              <a:spcBef>
                <a:spcPts val="600"/>
              </a:spcBef>
              <a:spcAft>
                <a:spcPts val="0"/>
              </a:spcAft>
              <a:buSzPts val="1200"/>
              <a:buChar char="■"/>
              <a:defRPr sz="1200"/>
            </a:lvl3pPr>
            <a:lvl4pPr marL="1828800" lvl="3" indent="-304800">
              <a:spcBef>
                <a:spcPts val="600"/>
              </a:spcBef>
              <a:spcAft>
                <a:spcPts val="0"/>
              </a:spcAft>
              <a:buSzPts val="1200"/>
              <a:buChar char="●"/>
              <a:defRPr sz="1200"/>
            </a:lvl4pPr>
            <a:lvl5pPr marL="2286000" lvl="4" indent="-304800">
              <a:spcBef>
                <a:spcPts val="600"/>
              </a:spcBef>
              <a:spcAft>
                <a:spcPts val="0"/>
              </a:spcAft>
              <a:buSzPts val="1200"/>
              <a:buChar char="○"/>
              <a:defRPr sz="1200"/>
            </a:lvl5pPr>
            <a:lvl6pPr marL="2743200" lvl="5" indent="-304800">
              <a:spcBef>
                <a:spcPts val="600"/>
              </a:spcBef>
              <a:spcAft>
                <a:spcPts val="0"/>
              </a:spcAft>
              <a:buSzPts val="1200"/>
              <a:buChar char="■"/>
              <a:defRPr sz="1200"/>
            </a:lvl6pPr>
            <a:lvl7pPr marL="3200400" lvl="6" indent="-304800">
              <a:spcBef>
                <a:spcPts val="600"/>
              </a:spcBef>
              <a:spcAft>
                <a:spcPts val="0"/>
              </a:spcAft>
              <a:buSzPts val="1200"/>
              <a:buChar char="●"/>
              <a:defRPr sz="1200"/>
            </a:lvl7pPr>
            <a:lvl8pPr marL="3657600" lvl="7" indent="-304800">
              <a:spcBef>
                <a:spcPts val="600"/>
              </a:spcBef>
              <a:spcAft>
                <a:spcPts val="0"/>
              </a:spcAft>
              <a:buSzPts val="1200"/>
              <a:buChar char="○"/>
              <a:defRPr sz="1200"/>
            </a:lvl8pPr>
            <a:lvl9pPr marL="4114800" lvl="8" indent="-304800">
              <a:spcBef>
                <a:spcPts val="600"/>
              </a:spcBef>
              <a:spcAft>
                <a:spcPts val="600"/>
              </a:spcAft>
              <a:buSzPts val="1200"/>
              <a:buChar char="■"/>
              <a:defRPr sz="1200"/>
            </a:lvl9pPr>
          </a:lstStyle>
          <a:p>
            <a:endParaRPr/>
          </a:p>
        </p:txBody>
      </p:sp>
    </p:spTree>
    <p:extLst>
      <p:ext uri="{BB962C8B-B14F-4D97-AF65-F5344CB8AC3E}">
        <p14:creationId xmlns:p14="http://schemas.microsoft.com/office/powerpoint/2010/main" val="176598143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49"/>
        <p:cNvGrpSpPr/>
        <p:nvPr/>
      </p:nvGrpSpPr>
      <p:grpSpPr>
        <a:xfrm>
          <a:off x="0" y="0"/>
          <a:ext cx="0" cy="0"/>
          <a:chOff x="0" y="0"/>
          <a:chExt cx="0" cy="0"/>
        </a:xfrm>
      </p:grpSpPr>
      <p:sp>
        <p:nvSpPr>
          <p:cNvPr id="50" name="Google Shape;50;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51" name="Google Shape;51;p8"/>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l" rtl="0">
              <a:spcBef>
                <a:spcPts val="0"/>
              </a:spcBef>
              <a:spcAft>
                <a:spcPts val="0"/>
              </a:spcAft>
              <a:buNone/>
            </a:pPr>
            <a:fld id="{00000000-1234-1234-1234-123412341234}" type="slidenum">
              <a:rPr lang="pt-BR"/>
              <a:t>‹nº›</a:t>
            </a:fld>
            <a:endParaRPr/>
          </a:p>
        </p:txBody>
      </p:sp>
    </p:spTree>
    <p:extLst>
      <p:ext uri="{BB962C8B-B14F-4D97-AF65-F5344CB8AC3E}">
        <p14:creationId xmlns:p14="http://schemas.microsoft.com/office/powerpoint/2010/main" val="423317071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52"/>
        <p:cNvGrpSpPr/>
        <p:nvPr/>
      </p:nvGrpSpPr>
      <p:grpSpPr>
        <a:xfrm>
          <a:off x="0" y="0"/>
          <a:ext cx="0" cy="0"/>
          <a:chOff x="0" y="0"/>
          <a:chExt cx="0" cy="0"/>
        </a:xfrm>
      </p:grpSpPr>
      <p:sp>
        <p:nvSpPr>
          <p:cNvPr id="53" name="Google Shape;53;p9"/>
          <p:cNvSpPr/>
          <p:nvPr/>
        </p:nvSpPr>
        <p:spPr>
          <a:xfrm>
            <a:off x="2100" y="-125"/>
            <a:ext cx="4572000" cy="5143500"/>
          </a:xfrm>
          <a:prstGeom prst="rect">
            <a:avLst/>
          </a:prstGeom>
          <a:solidFill>
            <a:srgbClr val="62245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54;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Clr>
                <a:schemeClr val="lt1"/>
              </a:buClr>
              <a:buSzPts val="4200"/>
              <a:buNone/>
              <a:defRPr sz="4200">
                <a:solidFill>
                  <a:schemeClr val="lt1"/>
                </a:solidFill>
              </a:defRPr>
            </a:lvl1pPr>
            <a:lvl2pPr lvl="1" algn="ctr">
              <a:spcBef>
                <a:spcPts val="0"/>
              </a:spcBef>
              <a:spcAft>
                <a:spcPts val="0"/>
              </a:spcAft>
              <a:buClr>
                <a:schemeClr val="lt1"/>
              </a:buClr>
              <a:buSzPts val="4200"/>
              <a:buNone/>
              <a:defRPr sz="4200">
                <a:solidFill>
                  <a:schemeClr val="lt1"/>
                </a:solidFill>
              </a:defRPr>
            </a:lvl2pPr>
            <a:lvl3pPr lvl="2" algn="ctr">
              <a:spcBef>
                <a:spcPts val="0"/>
              </a:spcBef>
              <a:spcAft>
                <a:spcPts val="0"/>
              </a:spcAft>
              <a:buClr>
                <a:schemeClr val="lt1"/>
              </a:buClr>
              <a:buSzPts val="4200"/>
              <a:buNone/>
              <a:defRPr sz="4200">
                <a:solidFill>
                  <a:schemeClr val="lt1"/>
                </a:solidFill>
              </a:defRPr>
            </a:lvl3pPr>
            <a:lvl4pPr lvl="3" algn="ctr">
              <a:spcBef>
                <a:spcPts val="0"/>
              </a:spcBef>
              <a:spcAft>
                <a:spcPts val="0"/>
              </a:spcAft>
              <a:buClr>
                <a:schemeClr val="lt1"/>
              </a:buClr>
              <a:buSzPts val="4200"/>
              <a:buNone/>
              <a:defRPr sz="4200">
                <a:solidFill>
                  <a:schemeClr val="lt1"/>
                </a:solidFill>
              </a:defRPr>
            </a:lvl4pPr>
            <a:lvl5pPr lvl="4" algn="ctr">
              <a:spcBef>
                <a:spcPts val="0"/>
              </a:spcBef>
              <a:spcAft>
                <a:spcPts val="0"/>
              </a:spcAft>
              <a:buClr>
                <a:schemeClr val="lt1"/>
              </a:buClr>
              <a:buSzPts val="4200"/>
              <a:buNone/>
              <a:defRPr sz="4200">
                <a:solidFill>
                  <a:schemeClr val="lt1"/>
                </a:solidFill>
              </a:defRPr>
            </a:lvl5pPr>
            <a:lvl6pPr lvl="5" algn="ctr">
              <a:spcBef>
                <a:spcPts val="0"/>
              </a:spcBef>
              <a:spcAft>
                <a:spcPts val="0"/>
              </a:spcAft>
              <a:buClr>
                <a:schemeClr val="lt1"/>
              </a:buClr>
              <a:buSzPts val="4200"/>
              <a:buNone/>
              <a:defRPr sz="4200">
                <a:solidFill>
                  <a:schemeClr val="lt1"/>
                </a:solidFill>
              </a:defRPr>
            </a:lvl6pPr>
            <a:lvl7pPr lvl="6" algn="ctr">
              <a:spcBef>
                <a:spcPts val="0"/>
              </a:spcBef>
              <a:spcAft>
                <a:spcPts val="0"/>
              </a:spcAft>
              <a:buClr>
                <a:schemeClr val="lt1"/>
              </a:buClr>
              <a:buSzPts val="4200"/>
              <a:buNone/>
              <a:defRPr sz="4200">
                <a:solidFill>
                  <a:schemeClr val="lt1"/>
                </a:solidFill>
              </a:defRPr>
            </a:lvl7pPr>
            <a:lvl8pPr lvl="7" algn="ctr">
              <a:spcBef>
                <a:spcPts val="0"/>
              </a:spcBef>
              <a:spcAft>
                <a:spcPts val="0"/>
              </a:spcAft>
              <a:buClr>
                <a:schemeClr val="lt1"/>
              </a:buClr>
              <a:buSzPts val="4200"/>
              <a:buNone/>
              <a:defRPr sz="4200">
                <a:solidFill>
                  <a:schemeClr val="lt1"/>
                </a:solidFill>
              </a:defRPr>
            </a:lvl8pPr>
            <a:lvl9pPr lvl="8" algn="ctr">
              <a:spcBef>
                <a:spcPts val="0"/>
              </a:spcBef>
              <a:spcAft>
                <a:spcPts val="0"/>
              </a:spcAft>
              <a:buClr>
                <a:schemeClr val="lt1"/>
              </a:buClr>
              <a:buSzPts val="4200"/>
              <a:buNone/>
              <a:defRPr sz="4200">
                <a:solidFill>
                  <a:schemeClr val="lt1"/>
                </a:solidFill>
              </a:defRPr>
            </a:lvl9pPr>
          </a:lstStyle>
          <a:p>
            <a:endParaRPr/>
          </a:p>
        </p:txBody>
      </p:sp>
      <p:sp>
        <p:nvSpPr>
          <p:cNvPr id="55" name="Google Shape;55;p9"/>
          <p:cNvSpPr txBox="1">
            <a:spLocks noGrp="1"/>
          </p:cNvSpPr>
          <p:nvPr>
            <p:ph type="subTitle" idx="1"/>
          </p:nvPr>
        </p:nvSpPr>
        <p:spPr>
          <a:xfrm>
            <a:off x="265500" y="2803075"/>
            <a:ext cx="4045200" cy="1235100"/>
          </a:xfrm>
          <a:prstGeom prst="rect">
            <a:avLst/>
          </a:prstGeom>
        </p:spPr>
        <p:txBody>
          <a:bodyPr spcFirstLastPara="1" wrap="square" lIns="0" tIns="18000" rIns="0" bIns="18000" anchor="t" anchorCtr="0">
            <a:noAutofit/>
          </a:bodyPr>
          <a:lstStyle>
            <a:lvl1pPr lvl="0" algn="ctr">
              <a:lnSpc>
                <a:spcPct val="100000"/>
              </a:lnSpc>
              <a:spcBef>
                <a:spcPts val="0"/>
              </a:spcBef>
              <a:spcAft>
                <a:spcPts val="0"/>
              </a:spcAft>
              <a:buClr>
                <a:srgbClr val="F792D7"/>
              </a:buClr>
              <a:buSzPts val="2100"/>
              <a:buNone/>
              <a:defRPr sz="2100">
                <a:solidFill>
                  <a:srgbClr val="F792D7"/>
                </a:solidFill>
              </a:defRPr>
            </a:lvl1pPr>
            <a:lvl2pPr lvl="1" algn="ctr">
              <a:lnSpc>
                <a:spcPct val="100000"/>
              </a:lnSpc>
              <a:spcBef>
                <a:spcPts val="0"/>
              </a:spcBef>
              <a:spcAft>
                <a:spcPts val="0"/>
              </a:spcAft>
              <a:buClr>
                <a:srgbClr val="F792D7"/>
              </a:buClr>
              <a:buSzPts val="2100"/>
              <a:buNone/>
              <a:defRPr sz="2100">
                <a:solidFill>
                  <a:srgbClr val="F792D7"/>
                </a:solidFill>
              </a:defRPr>
            </a:lvl2pPr>
            <a:lvl3pPr lvl="2" algn="ctr">
              <a:lnSpc>
                <a:spcPct val="100000"/>
              </a:lnSpc>
              <a:spcBef>
                <a:spcPts val="0"/>
              </a:spcBef>
              <a:spcAft>
                <a:spcPts val="0"/>
              </a:spcAft>
              <a:buClr>
                <a:srgbClr val="F792D7"/>
              </a:buClr>
              <a:buSzPts val="2100"/>
              <a:buNone/>
              <a:defRPr sz="2100">
                <a:solidFill>
                  <a:srgbClr val="F792D7"/>
                </a:solidFill>
              </a:defRPr>
            </a:lvl3pPr>
            <a:lvl4pPr lvl="3" algn="ctr">
              <a:lnSpc>
                <a:spcPct val="100000"/>
              </a:lnSpc>
              <a:spcBef>
                <a:spcPts val="0"/>
              </a:spcBef>
              <a:spcAft>
                <a:spcPts val="0"/>
              </a:spcAft>
              <a:buClr>
                <a:srgbClr val="F792D7"/>
              </a:buClr>
              <a:buSzPts val="2100"/>
              <a:buNone/>
              <a:defRPr sz="2100">
                <a:solidFill>
                  <a:srgbClr val="F792D7"/>
                </a:solidFill>
              </a:defRPr>
            </a:lvl4pPr>
            <a:lvl5pPr lvl="4" algn="ctr">
              <a:lnSpc>
                <a:spcPct val="100000"/>
              </a:lnSpc>
              <a:spcBef>
                <a:spcPts val="0"/>
              </a:spcBef>
              <a:spcAft>
                <a:spcPts val="0"/>
              </a:spcAft>
              <a:buClr>
                <a:srgbClr val="F792D7"/>
              </a:buClr>
              <a:buSzPts val="2100"/>
              <a:buNone/>
              <a:defRPr sz="2100">
                <a:solidFill>
                  <a:srgbClr val="F792D7"/>
                </a:solidFill>
              </a:defRPr>
            </a:lvl5pPr>
            <a:lvl6pPr lvl="5" algn="ctr">
              <a:lnSpc>
                <a:spcPct val="100000"/>
              </a:lnSpc>
              <a:spcBef>
                <a:spcPts val="0"/>
              </a:spcBef>
              <a:spcAft>
                <a:spcPts val="0"/>
              </a:spcAft>
              <a:buClr>
                <a:srgbClr val="F792D7"/>
              </a:buClr>
              <a:buSzPts val="2100"/>
              <a:buNone/>
              <a:defRPr sz="2100">
                <a:solidFill>
                  <a:srgbClr val="F792D7"/>
                </a:solidFill>
              </a:defRPr>
            </a:lvl6pPr>
            <a:lvl7pPr lvl="6" algn="ctr">
              <a:lnSpc>
                <a:spcPct val="100000"/>
              </a:lnSpc>
              <a:spcBef>
                <a:spcPts val="0"/>
              </a:spcBef>
              <a:spcAft>
                <a:spcPts val="0"/>
              </a:spcAft>
              <a:buClr>
                <a:srgbClr val="F792D7"/>
              </a:buClr>
              <a:buSzPts val="2100"/>
              <a:buNone/>
              <a:defRPr sz="2100">
                <a:solidFill>
                  <a:srgbClr val="F792D7"/>
                </a:solidFill>
              </a:defRPr>
            </a:lvl7pPr>
            <a:lvl8pPr lvl="7" algn="ctr">
              <a:lnSpc>
                <a:spcPct val="100000"/>
              </a:lnSpc>
              <a:spcBef>
                <a:spcPts val="0"/>
              </a:spcBef>
              <a:spcAft>
                <a:spcPts val="0"/>
              </a:spcAft>
              <a:buClr>
                <a:srgbClr val="F792D7"/>
              </a:buClr>
              <a:buSzPts val="2100"/>
              <a:buNone/>
              <a:defRPr sz="2100">
                <a:solidFill>
                  <a:srgbClr val="F792D7"/>
                </a:solidFill>
              </a:defRPr>
            </a:lvl8pPr>
            <a:lvl9pPr lvl="8" algn="ctr">
              <a:lnSpc>
                <a:spcPct val="100000"/>
              </a:lnSpc>
              <a:spcBef>
                <a:spcPts val="0"/>
              </a:spcBef>
              <a:spcAft>
                <a:spcPts val="0"/>
              </a:spcAft>
              <a:buClr>
                <a:srgbClr val="F792D7"/>
              </a:buClr>
              <a:buSzPts val="2100"/>
              <a:buNone/>
              <a:defRPr sz="2100">
                <a:solidFill>
                  <a:srgbClr val="F792D7"/>
                </a:solidFill>
              </a:defRPr>
            </a:lvl9pPr>
          </a:lstStyle>
          <a:p>
            <a:endParaRPr/>
          </a:p>
        </p:txBody>
      </p:sp>
      <p:sp>
        <p:nvSpPr>
          <p:cNvPr id="56" name="Google Shape;56;p9"/>
          <p:cNvSpPr txBox="1">
            <a:spLocks noGrp="1"/>
          </p:cNvSpPr>
          <p:nvPr>
            <p:ph type="body" idx="2"/>
          </p:nvPr>
        </p:nvSpPr>
        <p:spPr>
          <a:xfrm>
            <a:off x="4939500" y="724075"/>
            <a:ext cx="3837000" cy="3695100"/>
          </a:xfrm>
          <a:prstGeom prst="rect">
            <a:avLst/>
          </a:prstGeom>
        </p:spPr>
        <p:txBody>
          <a:bodyPr spcFirstLastPara="1" wrap="square" lIns="0" tIns="18000" rIns="0" bIns="18000" anchor="ctr" anchorCtr="0">
            <a:noAutofit/>
          </a:bodyPr>
          <a:lstStyle>
            <a:lvl1pPr marL="457200" lvl="0" indent="-317500">
              <a:spcBef>
                <a:spcPts val="0"/>
              </a:spcBef>
              <a:spcAft>
                <a:spcPts val="0"/>
              </a:spcAft>
              <a:buSzPts val="1400"/>
              <a:buChar char="●"/>
              <a:defRPr/>
            </a:lvl1pPr>
            <a:lvl2pPr marL="914400" lvl="1" indent="-317500">
              <a:spcBef>
                <a:spcPts val="600"/>
              </a:spcBef>
              <a:spcAft>
                <a:spcPts val="0"/>
              </a:spcAft>
              <a:buSzPts val="1400"/>
              <a:buChar char="○"/>
              <a:defRPr/>
            </a:lvl2pPr>
            <a:lvl3pPr marL="1371600" lvl="2" indent="-317500">
              <a:spcBef>
                <a:spcPts val="600"/>
              </a:spcBef>
              <a:spcAft>
                <a:spcPts val="0"/>
              </a:spcAft>
              <a:buSzPts val="1400"/>
              <a:buChar char="■"/>
              <a:defRPr/>
            </a:lvl3pPr>
            <a:lvl4pPr marL="1828800" lvl="3" indent="-317500">
              <a:spcBef>
                <a:spcPts val="600"/>
              </a:spcBef>
              <a:spcAft>
                <a:spcPts val="0"/>
              </a:spcAft>
              <a:buSzPts val="1400"/>
              <a:buChar char="●"/>
              <a:defRPr/>
            </a:lvl4pPr>
            <a:lvl5pPr marL="2286000" lvl="4" indent="-317500">
              <a:spcBef>
                <a:spcPts val="600"/>
              </a:spcBef>
              <a:spcAft>
                <a:spcPts val="0"/>
              </a:spcAft>
              <a:buSzPts val="1400"/>
              <a:buChar char="○"/>
              <a:defRPr/>
            </a:lvl5pPr>
            <a:lvl6pPr marL="2743200" lvl="5" indent="-317500">
              <a:spcBef>
                <a:spcPts val="600"/>
              </a:spcBef>
              <a:spcAft>
                <a:spcPts val="0"/>
              </a:spcAft>
              <a:buSzPts val="1400"/>
              <a:buChar char="■"/>
              <a:defRPr/>
            </a:lvl6pPr>
            <a:lvl7pPr marL="3200400" lvl="6" indent="-317500">
              <a:spcBef>
                <a:spcPts val="600"/>
              </a:spcBef>
              <a:spcAft>
                <a:spcPts val="0"/>
              </a:spcAft>
              <a:buSzPts val="1400"/>
              <a:buChar char="●"/>
              <a:defRPr/>
            </a:lvl7pPr>
            <a:lvl8pPr marL="3657600" lvl="7" indent="-317500">
              <a:spcBef>
                <a:spcPts val="600"/>
              </a:spcBef>
              <a:spcAft>
                <a:spcPts val="0"/>
              </a:spcAft>
              <a:buSzPts val="1400"/>
              <a:buChar char="○"/>
              <a:defRPr/>
            </a:lvl8pPr>
            <a:lvl9pPr marL="4114800" lvl="8" indent="-317500">
              <a:spcBef>
                <a:spcPts val="600"/>
              </a:spcBef>
              <a:spcAft>
                <a:spcPts val="600"/>
              </a:spcAft>
              <a:buSzPts val="1400"/>
              <a:buChar char="■"/>
              <a:defRPr/>
            </a:lvl9pPr>
          </a:lstStyle>
          <a:p>
            <a:endParaRPr/>
          </a:p>
        </p:txBody>
      </p:sp>
      <p:pic>
        <p:nvPicPr>
          <p:cNvPr id="57" name="Google Shape;57;p9" title="LogoOiweek-Latam.png"/>
          <p:cNvPicPr preferRelativeResize="0"/>
          <p:nvPr/>
        </p:nvPicPr>
        <p:blipFill>
          <a:blip r:embed="rId2">
            <a:alphaModFix/>
          </a:blip>
          <a:stretch>
            <a:fillRect/>
          </a:stretch>
        </p:blipFill>
        <p:spPr>
          <a:xfrm>
            <a:off x="7882776" y="4723996"/>
            <a:ext cx="720922" cy="324224"/>
          </a:xfrm>
          <a:prstGeom prst="rect">
            <a:avLst/>
          </a:prstGeom>
          <a:noFill/>
          <a:ln>
            <a:noFill/>
          </a:ln>
        </p:spPr>
      </p:pic>
      <p:pic>
        <p:nvPicPr>
          <p:cNvPr id="58" name="Google Shape;58;p9" title="100OS.png"/>
          <p:cNvPicPr preferRelativeResize="0"/>
          <p:nvPr/>
        </p:nvPicPr>
        <p:blipFill>
          <a:blip r:embed="rId3">
            <a:alphaModFix/>
          </a:blip>
          <a:stretch>
            <a:fillRect/>
          </a:stretch>
        </p:blipFill>
        <p:spPr>
          <a:xfrm>
            <a:off x="8703875" y="4724000"/>
            <a:ext cx="324225" cy="324225"/>
          </a:xfrm>
          <a:prstGeom prst="rect">
            <a:avLst/>
          </a:prstGeom>
          <a:noFill/>
          <a:ln>
            <a:noFill/>
          </a:ln>
        </p:spPr>
      </p:pic>
    </p:spTree>
    <p:extLst>
      <p:ext uri="{BB962C8B-B14F-4D97-AF65-F5344CB8AC3E}">
        <p14:creationId xmlns:p14="http://schemas.microsoft.com/office/powerpoint/2010/main" val="20753946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59"/>
        <p:cNvGrpSpPr/>
        <p:nvPr/>
      </p:nvGrpSpPr>
      <p:grpSpPr>
        <a:xfrm>
          <a:off x="0" y="0"/>
          <a:ext cx="0" cy="0"/>
          <a:chOff x="0" y="0"/>
          <a:chExt cx="0" cy="0"/>
        </a:xfrm>
      </p:grpSpPr>
      <p:sp>
        <p:nvSpPr>
          <p:cNvPr id="60" name="Google Shape;60;p10"/>
          <p:cNvSpPr txBox="1">
            <a:spLocks noGrp="1"/>
          </p:cNvSpPr>
          <p:nvPr>
            <p:ph type="body" idx="1"/>
          </p:nvPr>
        </p:nvSpPr>
        <p:spPr>
          <a:xfrm>
            <a:off x="311700" y="4230575"/>
            <a:ext cx="5998800" cy="605100"/>
          </a:xfrm>
          <a:prstGeom prst="rect">
            <a:avLst/>
          </a:prstGeom>
        </p:spPr>
        <p:txBody>
          <a:bodyPr spcFirstLastPara="1" wrap="square" lIns="0" tIns="18000" rIns="0" bIns="18000" anchor="ctr" anchorCtr="0">
            <a:noAutofit/>
          </a:bodyPr>
          <a:lstStyle>
            <a:lvl1pPr marL="457200" lvl="0" indent="-228600">
              <a:lnSpc>
                <a:spcPct val="100000"/>
              </a:lnSpc>
              <a:spcBef>
                <a:spcPts val="0"/>
              </a:spcBef>
              <a:spcAft>
                <a:spcPts val="0"/>
              </a:spcAft>
              <a:buSzPts val="1400"/>
              <a:buNone/>
              <a:defRPr/>
            </a:lvl1pPr>
          </a:lstStyle>
          <a:p>
            <a:endParaRPr/>
          </a:p>
        </p:txBody>
      </p:sp>
      <p:pic>
        <p:nvPicPr>
          <p:cNvPr id="61" name="Google Shape;61;p10" title="img-top.png"/>
          <p:cNvPicPr preferRelativeResize="0"/>
          <p:nvPr/>
        </p:nvPicPr>
        <p:blipFill>
          <a:blip r:embed="rId2">
            <a:alphaModFix/>
          </a:blip>
          <a:stretch>
            <a:fillRect/>
          </a:stretch>
        </p:blipFill>
        <p:spPr>
          <a:xfrm>
            <a:off x="7550355" y="0"/>
            <a:ext cx="1593645" cy="1152475"/>
          </a:xfrm>
          <a:prstGeom prst="rect">
            <a:avLst/>
          </a:prstGeom>
          <a:noFill/>
          <a:ln>
            <a:noFill/>
          </a:ln>
        </p:spPr>
      </p:pic>
      <p:pic>
        <p:nvPicPr>
          <p:cNvPr id="62" name="Google Shape;62;p10" title="img-bottom.png"/>
          <p:cNvPicPr preferRelativeResize="0"/>
          <p:nvPr/>
        </p:nvPicPr>
        <p:blipFill>
          <a:blip r:embed="rId3">
            <a:alphaModFix/>
          </a:blip>
          <a:stretch>
            <a:fillRect/>
          </a:stretch>
        </p:blipFill>
        <p:spPr>
          <a:xfrm>
            <a:off x="0" y="4397825"/>
            <a:ext cx="1108425" cy="745675"/>
          </a:xfrm>
          <a:prstGeom prst="rect">
            <a:avLst/>
          </a:prstGeom>
          <a:noFill/>
          <a:ln>
            <a:noFill/>
          </a:ln>
        </p:spPr>
      </p:pic>
      <p:pic>
        <p:nvPicPr>
          <p:cNvPr id="63" name="Google Shape;63;p10" title="LogoOiweek-Latam.png"/>
          <p:cNvPicPr preferRelativeResize="0"/>
          <p:nvPr/>
        </p:nvPicPr>
        <p:blipFill>
          <a:blip r:embed="rId4">
            <a:alphaModFix/>
          </a:blip>
          <a:stretch>
            <a:fillRect/>
          </a:stretch>
        </p:blipFill>
        <p:spPr>
          <a:xfrm>
            <a:off x="7882776" y="4723996"/>
            <a:ext cx="720922" cy="324224"/>
          </a:xfrm>
          <a:prstGeom prst="rect">
            <a:avLst/>
          </a:prstGeom>
          <a:noFill/>
          <a:ln>
            <a:noFill/>
          </a:ln>
        </p:spPr>
      </p:pic>
      <p:cxnSp>
        <p:nvCxnSpPr>
          <p:cNvPr id="64" name="Google Shape;64;p10"/>
          <p:cNvCxnSpPr/>
          <p:nvPr/>
        </p:nvCxnSpPr>
        <p:spPr>
          <a:xfrm>
            <a:off x="8175" y="628650"/>
            <a:ext cx="7698900" cy="0"/>
          </a:xfrm>
          <a:prstGeom prst="straightConnector1">
            <a:avLst/>
          </a:prstGeom>
          <a:noFill/>
          <a:ln w="9525" cap="flat" cmpd="sng">
            <a:solidFill>
              <a:srgbClr val="C15CB4"/>
            </a:solidFill>
            <a:prstDash val="solid"/>
            <a:round/>
            <a:headEnd type="none" w="med" len="med"/>
            <a:tailEnd type="none" w="med" len="med"/>
          </a:ln>
        </p:spPr>
      </p:cxnSp>
      <p:pic>
        <p:nvPicPr>
          <p:cNvPr id="65" name="Google Shape;65;p10" title="100OS.png"/>
          <p:cNvPicPr preferRelativeResize="0"/>
          <p:nvPr/>
        </p:nvPicPr>
        <p:blipFill>
          <a:blip r:embed="rId5">
            <a:alphaModFix/>
          </a:blip>
          <a:stretch>
            <a:fillRect/>
          </a:stretch>
        </p:blipFill>
        <p:spPr>
          <a:xfrm>
            <a:off x="8703875" y="4724000"/>
            <a:ext cx="324225" cy="324225"/>
          </a:xfrm>
          <a:prstGeom prst="rect">
            <a:avLst/>
          </a:prstGeom>
          <a:noFill/>
          <a:ln>
            <a:noFill/>
          </a:ln>
        </p:spPr>
      </p:pic>
    </p:spTree>
    <p:extLst>
      <p:ext uri="{BB962C8B-B14F-4D97-AF65-F5344CB8AC3E}">
        <p14:creationId xmlns:p14="http://schemas.microsoft.com/office/powerpoint/2010/main" val="285995788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66"/>
        <p:cNvGrpSpPr/>
        <p:nvPr/>
      </p:nvGrpSpPr>
      <p:grpSpPr>
        <a:xfrm>
          <a:off x="0" y="0"/>
          <a:ext cx="0" cy="0"/>
          <a:chOff x="0" y="0"/>
          <a:chExt cx="0" cy="0"/>
        </a:xfrm>
      </p:grpSpPr>
      <p:pic>
        <p:nvPicPr>
          <p:cNvPr id="67" name="Google Shape;67;p11" title="img-top.png"/>
          <p:cNvPicPr preferRelativeResize="0"/>
          <p:nvPr/>
        </p:nvPicPr>
        <p:blipFill>
          <a:blip r:embed="rId2">
            <a:alphaModFix/>
          </a:blip>
          <a:stretch>
            <a:fillRect/>
          </a:stretch>
        </p:blipFill>
        <p:spPr>
          <a:xfrm>
            <a:off x="7550355" y="0"/>
            <a:ext cx="1593645" cy="1152475"/>
          </a:xfrm>
          <a:prstGeom prst="rect">
            <a:avLst/>
          </a:prstGeom>
          <a:noFill/>
          <a:ln>
            <a:noFill/>
          </a:ln>
        </p:spPr>
      </p:pic>
      <p:pic>
        <p:nvPicPr>
          <p:cNvPr id="68" name="Google Shape;68;p11" title="img-bottom.png"/>
          <p:cNvPicPr preferRelativeResize="0"/>
          <p:nvPr/>
        </p:nvPicPr>
        <p:blipFill>
          <a:blip r:embed="rId3">
            <a:alphaModFix/>
          </a:blip>
          <a:stretch>
            <a:fillRect/>
          </a:stretch>
        </p:blipFill>
        <p:spPr>
          <a:xfrm>
            <a:off x="0" y="4397825"/>
            <a:ext cx="1108425" cy="745675"/>
          </a:xfrm>
          <a:prstGeom prst="rect">
            <a:avLst/>
          </a:prstGeom>
          <a:noFill/>
          <a:ln>
            <a:noFill/>
          </a:ln>
        </p:spPr>
      </p:pic>
      <p:pic>
        <p:nvPicPr>
          <p:cNvPr id="69" name="Google Shape;69;p11" title="LogoOiweek-Latam.png"/>
          <p:cNvPicPr preferRelativeResize="0"/>
          <p:nvPr/>
        </p:nvPicPr>
        <p:blipFill>
          <a:blip r:embed="rId4">
            <a:alphaModFix/>
          </a:blip>
          <a:stretch>
            <a:fillRect/>
          </a:stretch>
        </p:blipFill>
        <p:spPr>
          <a:xfrm>
            <a:off x="7882776" y="4723996"/>
            <a:ext cx="720922" cy="324224"/>
          </a:xfrm>
          <a:prstGeom prst="rect">
            <a:avLst/>
          </a:prstGeom>
          <a:noFill/>
          <a:ln>
            <a:noFill/>
          </a:ln>
        </p:spPr>
      </p:pic>
      <p:cxnSp>
        <p:nvCxnSpPr>
          <p:cNvPr id="70" name="Google Shape;70;p11"/>
          <p:cNvCxnSpPr/>
          <p:nvPr/>
        </p:nvCxnSpPr>
        <p:spPr>
          <a:xfrm>
            <a:off x="8175" y="628650"/>
            <a:ext cx="7698900" cy="0"/>
          </a:xfrm>
          <a:prstGeom prst="straightConnector1">
            <a:avLst/>
          </a:prstGeom>
          <a:noFill/>
          <a:ln w="9525" cap="flat" cmpd="sng">
            <a:solidFill>
              <a:srgbClr val="C15CB4"/>
            </a:solidFill>
            <a:prstDash val="solid"/>
            <a:round/>
            <a:headEnd type="none" w="med" len="med"/>
            <a:tailEnd type="none" w="med" len="med"/>
          </a:ln>
        </p:spPr>
      </p:cxnSp>
      <p:pic>
        <p:nvPicPr>
          <p:cNvPr id="71" name="Google Shape;71;p11" title="100OS.png"/>
          <p:cNvPicPr preferRelativeResize="0"/>
          <p:nvPr/>
        </p:nvPicPr>
        <p:blipFill>
          <a:blip r:embed="rId5">
            <a:alphaModFix/>
          </a:blip>
          <a:stretch>
            <a:fillRect/>
          </a:stretch>
        </p:blipFill>
        <p:spPr>
          <a:xfrm>
            <a:off x="8703875" y="4724000"/>
            <a:ext cx="324225" cy="324225"/>
          </a:xfrm>
          <a:prstGeom prst="rect">
            <a:avLst/>
          </a:prstGeom>
          <a:noFill/>
          <a:ln>
            <a:noFill/>
          </a:ln>
        </p:spPr>
      </p:pic>
      <p:sp>
        <p:nvSpPr>
          <p:cNvPr id="72" name="Google Shape;72;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73" name="Google Shape;73;p11"/>
          <p:cNvSpPr txBox="1">
            <a:spLocks noGrp="1"/>
          </p:cNvSpPr>
          <p:nvPr>
            <p:ph type="body" idx="1"/>
          </p:nvPr>
        </p:nvSpPr>
        <p:spPr>
          <a:xfrm>
            <a:off x="311700" y="3152225"/>
            <a:ext cx="8520600" cy="1300800"/>
          </a:xfrm>
          <a:prstGeom prst="rect">
            <a:avLst/>
          </a:prstGeom>
        </p:spPr>
        <p:txBody>
          <a:bodyPr spcFirstLastPara="1" wrap="square" lIns="0" tIns="18000" rIns="0" bIns="18000" anchor="t" anchorCtr="0">
            <a:noAutofit/>
          </a:bodyPr>
          <a:lstStyle>
            <a:lvl1pPr marL="457200" lvl="0" indent="-317500" algn="ctr">
              <a:spcBef>
                <a:spcPts val="0"/>
              </a:spcBef>
              <a:spcAft>
                <a:spcPts val="0"/>
              </a:spcAft>
              <a:buSzPts val="1400"/>
              <a:buChar char="●"/>
              <a:defRPr/>
            </a:lvl1pPr>
            <a:lvl2pPr marL="914400" lvl="1" indent="-317500" algn="ctr">
              <a:spcBef>
                <a:spcPts val="600"/>
              </a:spcBef>
              <a:spcAft>
                <a:spcPts val="0"/>
              </a:spcAft>
              <a:buSzPts val="1400"/>
              <a:buChar char="○"/>
              <a:defRPr/>
            </a:lvl2pPr>
            <a:lvl3pPr marL="1371600" lvl="2" indent="-317500" algn="ctr">
              <a:spcBef>
                <a:spcPts val="600"/>
              </a:spcBef>
              <a:spcAft>
                <a:spcPts val="0"/>
              </a:spcAft>
              <a:buSzPts val="1400"/>
              <a:buChar char="■"/>
              <a:defRPr/>
            </a:lvl3pPr>
            <a:lvl4pPr marL="1828800" lvl="3" indent="-317500" algn="ctr">
              <a:spcBef>
                <a:spcPts val="600"/>
              </a:spcBef>
              <a:spcAft>
                <a:spcPts val="0"/>
              </a:spcAft>
              <a:buSzPts val="1400"/>
              <a:buChar char="●"/>
              <a:defRPr/>
            </a:lvl4pPr>
            <a:lvl5pPr marL="2286000" lvl="4" indent="-317500" algn="ctr">
              <a:spcBef>
                <a:spcPts val="600"/>
              </a:spcBef>
              <a:spcAft>
                <a:spcPts val="0"/>
              </a:spcAft>
              <a:buSzPts val="1400"/>
              <a:buChar char="○"/>
              <a:defRPr/>
            </a:lvl5pPr>
            <a:lvl6pPr marL="2743200" lvl="5" indent="-317500" algn="ctr">
              <a:spcBef>
                <a:spcPts val="600"/>
              </a:spcBef>
              <a:spcAft>
                <a:spcPts val="0"/>
              </a:spcAft>
              <a:buSzPts val="1400"/>
              <a:buChar char="■"/>
              <a:defRPr/>
            </a:lvl6pPr>
            <a:lvl7pPr marL="3200400" lvl="6" indent="-317500" algn="ctr">
              <a:spcBef>
                <a:spcPts val="600"/>
              </a:spcBef>
              <a:spcAft>
                <a:spcPts val="0"/>
              </a:spcAft>
              <a:buSzPts val="1400"/>
              <a:buChar char="●"/>
              <a:defRPr/>
            </a:lvl7pPr>
            <a:lvl8pPr marL="3657600" lvl="7" indent="-317500" algn="ctr">
              <a:spcBef>
                <a:spcPts val="600"/>
              </a:spcBef>
              <a:spcAft>
                <a:spcPts val="0"/>
              </a:spcAft>
              <a:buSzPts val="1400"/>
              <a:buChar char="○"/>
              <a:defRPr/>
            </a:lvl8pPr>
            <a:lvl9pPr marL="4114800" lvl="8" indent="-317500" algn="ctr">
              <a:spcBef>
                <a:spcPts val="600"/>
              </a:spcBef>
              <a:spcAft>
                <a:spcPts val="600"/>
              </a:spcAft>
              <a:buSzPts val="1400"/>
              <a:buChar char="■"/>
              <a:defRPr/>
            </a:lvl9pPr>
          </a:lstStyle>
          <a:p>
            <a:endParaRPr/>
          </a:p>
        </p:txBody>
      </p:sp>
    </p:spTree>
    <p:extLst>
      <p:ext uri="{BB962C8B-B14F-4D97-AF65-F5344CB8AC3E}">
        <p14:creationId xmlns:p14="http://schemas.microsoft.com/office/powerpoint/2010/main" val="333864681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74"/>
        <p:cNvGrpSpPr/>
        <p:nvPr/>
      </p:nvGrpSpPr>
      <p:grpSpPr>
        <a:xfrm>
          <a:off x="0" y="0"/>
          <a:ext cx="0" cy="0"/>
          <a:chOff x="0" y="0"/>
          <a:chExt cx="0" cy="0"/>
        </a:xfrm>
      </p:grpSpPr>
    </p:spTree>
    <p:extLst>
      <p:ext uri="{BB962C8B-B14F-4D97-AF65-F5344CB8AC3E}">
        <p14:creationId xmlns:p14="http://schemas.microsoft.com/office/powerpoint/2010/main" val="36543561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205575" y="55950"/>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rgbClr val="803176"/>
              </a:buClr>
              <a:buSzPts val="2400"/>
              <a:buFont typeface="Kanit"/>
              <a:buNone/>
              <a:defRPr sz="2400" b="1">
                <a:solidFill>
                  <a:srgbClr val="803176"/>
                </a:solidFill>
                <a:latin typeface="Kanit"/>
                <a:ea typeface="Kanit"/>
                <a:cs typeface="Kanit"/>
                <a:sym typeface="Kanit"/>
              </a:defRPr>
            </a:lvl1pPr>
            <a:lvl2pPr lvl="1">
              <a:spcBef>
                <a:spcPts val="0"/>
              </a:spcBef>
              <a:spcAft>
                <a:spcPts val="0"/>
              </a:spcAft>
              <a:buClr>
                <a:schemeClr val="dk1"/>
              </a:buClr>
              <a:buSzPts val="2400"/>
              <a:buNone/>
              <a:defRPr sz="2400">
                <a:solidFill>
                  <a:schemeClr val="dk1"/>
                </a:solidFill>
              </a:defRPr>
            </a:lvl2pPr>
            <a:lvl3pPr lvl="2">
              <a:spcBef>
                <a:spcPts val="0"/>
              </a:spcBef>
              <a:spcAft>
                <a:spcPts val="0"/>
              </a:spcAft>
              <a:buClr>
                <a:schemeClr val="dk1"/>
              </a:buClr>
              <a:buSzPts val="2400"/>
              <a:buNone/>
              <a:defRPr sz="2400">
                <a:solidFill>
                  <a:schemeClr val="dk1"/>
                </a:solidFill>
              </a:defRPr>
            </a:lvl3pPr>
            <a:lvl4pPr lvl="3">
              <a:spcBef>
                <a:spcPts val="0"/>
              </a:spcBef>
              <a:spcAft>
                <a:spcPts val="0"/>
              </a:spcAft>
              <a:buClr>
                <a:schemeClr val="dk1"/>
              </a:buClr>
              <a:buSzPts val="2400"/>
              <a:buNone/>
              <a:defRPr sz="2400">
                <a:solidFill>
                  <a:schemeClr val="dk1"/>
                </a:solidFill>
              </a:defRPr>
            </a:lvl4pPr>
            <a:lvl5pPr lvl="4">
              <a:spcBef>
                <a:spcPts val="0"/>
              </a:spcBef>
              <a:spcAft>
                <a:spcPts val="0"/>
              </a:spcAft>
              <a:buClr>
                <a:schemeClr val="dk1"/>
              </a:buClr>
              <a:buSzPts val="2400"/>
              <a:buNone/>
              <a:defRPr sz="2400">
                <a:solidFill>
                  <a:schemeClr val="dk1"/>
                </a:solidFill>
              </a:defRPr>
            </a:lvl5pPr>
            <a:lvl6pPr lvl="5">
              <a:spcBef>
                <a:spcPts val="0"/>
              </a:spcBef>
              <a:spcAft>
                <a:spcPts val="0"/>
              </a:spcAft>
              <a:buClr>
                <a:schemeClr val="dk1"/>
              </a:buClr>
              <a:buSzPts val="2400"/>
              <a:buNone/>
              <a:defRPr sz="2400">
                <a:solidFill>
                  <a:schemeClr val="dk1"/>
                </a:solidFill>
              </a:defRPr>
            </a:lvl6pPr>
            <a:lvl7pPr lvl="6">
              <a:spcBef>
                <a:spcPts val="0"/>
              </a:spcBef>
              <a:spcAft>
                <a:spcPts val="0"/>
              </a:spcAft>
              <a:buClr>
                <a:schemeClr val="dk1"/>
              </a:buClr>
              <a:buSzPts val="2400"/>
              <a:buNone/>
              <a:defRPr sz="2400">
                <a:solidFill>
                  <a:schemeClr val="dk1"/>
                </a:solidFill>
              </a:defRPr>
            </a:lvl7pPr>
            <a:lvl8pPr lvl="7">
              <a:spcBef>
                <a:spcPts val="0"/>
              </a:spcBef>
              <a:spcAft>
                <a:spcPts val="0"/>
              </a:spcAft>
              <a:buClr>
                <a:schemeClr val="dk1"/>
              </a:buClr>
              <a:buSzPts val="2400"/>
              <a:buNone/>
              <a:defRPr sz="2400">
                <a:solidFill>
                  <a:schemeClr val="dk1"/>
                </a:solidFill>
              </a:defRPr>
            </a:lvl8pPr>
            <a:lvl9pPr lvl="8">
              <a:spcBef>
                <a:spcPts val="0"/>
              </a:spcBef>
              <a:spcAft>
                <a:spcPts val="0"/>
              </a:spcAft>
              <a:buClr>
                <a:schemeClr val="dk1"/>
              </a:buClr>
              <a:buSzPts val="2400"/>
              <a:buNone/>
              <a:defRPr sz="2400">
                <a:solidFill>
                  <a:schemeClr val="dk1"/>
                </a:solidFill>
              </a:defRPr>
            </a:lvl9pPr>
          </a:lstStyle>
          <a:p>
            <a:endParaRPr/>
          </a:p>
        </p:txBody>
      </p:sp>
      <p:sp>
        <p:nvSpPr>
          <p:cNvPr id="7" name="Google Shape;7;p1"/>
          <p:cNvSpPr txBox="1">
            <a:spLocks noGrp="1"/>
          </p:cNvSpPr>
          <p:nvPr>
            <p:ph type="body" idx="1"/>
          </p:nvPr>
        </p:nvSpPr>
        <p:spPr>
          <a:xfrm>
            <a:off x="311700" y="963375"/>
            <a:ext cx="8520600" cy="2421600"/>
          </a:xfrm>
          <a:prstGeom prst="rect">
            <a:avLst/>
          </a:prstGeom>
          <a:noFill/>
          <a:ln>
            <a:noFill/>
          </a:ln>
        </p:spPr>
        <p:txBody>
          <a:bodyPr spcFirstLastPara="1" wrap="square" lIns="0" tIns="18000" rIns="0" bIns="18000" anchor="t" anchorCtr="0">
            <a:noAutofit/>
          </a:bodyPr>
          <a:lstStyle>
            <a:lvl1pPr marL="457200" lvl="0" indent="-317500">
              <a:spcBef>
                <a:spcPts val="0"/>
              </a:spcBef>
              <a:spcAft>
                <a:spcPts val="0"/>
              </a:spcAft>
              <a:buClr>
                <a:srgbClr val="C15CB4"/>
              </a:buClr>
              <a:buSzPts val="1400"/>
              <a:buFont typeface="Kanit Light"/>
              <a:buChar char="●"/>
              <a:defRPr>
                <a:latin typeface="Kanit Light"/>
                <a:ea typeface="Kanit Light"/>
                <a:cs typeface="Kanit Light"/>
                <a:sym typeface="Kanit Light"/>
              </a:defRPr>
            </a:lvl1pPr>
            <a:lvl2pPr marL="914400" lvl="1" indent="-317500">
              <a:spcBef>
                <a:spcPts val="600"/>
              </a:spcBef>
              <a:spcAft>
                <a:spcPts val="0"/>
              </a:spcAft>
              <a:buClr>
                <a:srgbClr val="C15CB4"/>
              </a:buClr>
              <a:buSzPts val="1400"/>
              <a:buFont typeface="Kanit Light"/>
              <a:buChar char="○"/>
              <a:defRPr>
                <a:latin typeface="Kanit Light"/>
                <a:ea typeface="Kanit Light"/>
                <a:cs typeface="Kanit Light"/>
                <a:sym typeface="Kanit Light"/>
              </a:defRPr>
            </a:lvl2pPr>
            <a:lvl3pPr marL="1371600" lvl="2" indent="-317500">
              <a:spcBef>
                <a:spcPts val="600"/>
              </a:spcBef>
              <a:spcAft>
                <a:spcPts val="0"/>
              </a:spcAft>
              <a:buClr>
                <a:srgbClr val="C15CB4"/>
              </a:buClr>
              <a:buSzPts val="1400"/>
              <a:buFont typeface="Kanit Light"/>
              <a:buChar char="■"/>
              <a:defRPr>
                <a:latin typeface="Kanit Light"/>
                <a:ea typeface="Kanit Light"/>
                <a:cs typeface="Kanit Light"/>
                <a:sym typeface="Kanit Light"/>
              </a:defRPr>
            </a:lvl3pPr>
            <a:lvl4pPr marL="1828800" lvl="3" indent="-317500">
              <a:spcBef>
                <a:spcPts val="600"/>
              </a:spcBef>
              <a:spcAft>
                <a:spcPts val="0"/>
              </a:spcAft>
              <a:buClr>
                <a:srgbClr val="C15CB4"/>
              </a:buClr>
              <a:buSzPts val="1400"/>
              <a:buFont typeface="Kanit Light"/>
              <a:buChar char="●"/>
              <a:defRPr>
                <a:latin typeface="Kanit Light"/>
                <a:ea typeface="Kanit Light"/>
                <a:cs typeface="Kanit Light"/>
                <a:sym typeface="Kanit Light"/>
              </a:defRPr>
            </a:lvl4pPr>
            <a:lvl5pPr marL="2286000" lvl="4" indent="-317500">
              <a:spcBef>
                <a:spcPts val="600"/>
              </a:spcBef>
              <a:spcAft>
                <a:spcPts val="0"/>
              </a:spcAft>
              <a:buClr>
                <a:srgbClr val="C15CB4"/>
              </a:buClr>
              <a:buSzPts val="1400"/>
              <a:buFont typeface="Kanit Light"/>
              <a:buChar char="○"/>
              <a:defRPr>
                <a:latin typeface="Kanit Light"/>
                <a:ea typeface="Kanit Light"/>
                <a:cs typeface="Kanit Light"/>
                <a:sym typeface="Kanit Light"/>
              </a:defRPr>
            </a:lvl5pPr>
            <a:lvl6pPr marL="2743200" lvl="5" indent="-317500">
              <a:spcBef>
                <a:spcPts val="600"/>
              </a:spcBef>
              <a:spcAft>
                <a:spcPts val="0"/>
              </a:spcAft>
              <a:buSzPts val="1400"/>
              <a:buFont typeface="Kanit Light"/>
              <a:buChar char="■"/>
              <a:defRPr>
                <a:latin typeface="Kanit Light"/>
                <a:ea typeface="Kanit Light"/>
                <a:cs typeface="Kanit Light"/>
                <a:sym typeface="Kanit Light"/>
              </a:defRPr>
            </a:lvl6pPr>
            <a:lvl7pPr marL="3200400" lvl="6" indent="-317500">
              <a:spcBef>
                <a:spcPts val="600"/>
              </a:spcBef>
              <a:spcAft>
                <a:spcPts val="0"/>
              </a:spcAft>
              <a:buSzPts val="1400"/>
              <a:buFont typeface="Kanit Light"/>
              <a:buChar char="●"/>
              <a:defRPr>
                <a:latin typeface="Kanit Light"/>
                <a:ea typeface="Kanit Light"/>
                <a:cs typeface="Kanit Light"/>
                <a:sym typeface="Kanit Light"/>
              </a:defRPr>
            </a:lvl7pPr>
            <a:lvl8pPr marL="3657600" lvl="7" indent="-317500">
              <a:spcBef>
                <a:spcPts val="600"/>
              </a:spcBef>
              <a:spcAft>
                <a:spcPts val="0"/>
              </a:spcAft>
              <a:buSzPts val="1400"/>
              <a:buFont typeface="Kanit Light"/>
              <a:buChar char="○"/>
              <a:defRPr>
                <a:latin typeface="Kanit Light"/>
                <a:ea typeface="Kanit Light"/>
                <a:cs typeface="Kanit Light"/>
                <a:sym typeface="Kanit Light"/>
              </a:defRPr>
            </a:lvl8pPr>
            <a:lvl9pPr marL="4114800" lvl="8" indent="-317500">
              <a:spcBef>
                <a:spcPts val="600"/>
              </a:spcBef>
              <a:spcAft>
                <a:spcPts val="600"/>
              </a:spcAft>
              <a:buSzPts val="1400"/>
              <a:buFont typeface="Kanit Light"/>
              <a:buChar char="■"/>
              <a:defRPr>
                <a:latin typeface="Kanit Light"/>
                <a:ea typeface="Kanit Light"/>
                <a:cs typeface="Kanit Light"/>
                <a:sym typeface="Kanit Light"/>
              </a:defRPr>
            </a:lvl9pPr>
          </a:lstStyle>
          <a:p>
            <a:endParaRPr/>
          </a:p>
        </p:txBody>
      </p:sp>
      <p:sp>
        <p:nvSpPr>
          <p:cNvPr id="4" name="CaixaDeTexto 3">
            <a:extLst>
              <a:ext uri="{FF2B5EF4-FFF2-40B4-BE49-F238E27FC236}">
                <a16:creationId xmlns:a16="http://schemas.microsoft.com/office/drawing/2014/main" id="{06DEE206-F1A0-17D6-BF11-B9C380B12225}"/>
              </a:ext>
            </a:extLst>
          </p:cNvPr>
          <p:cNvSpPr txBox="1"/>
          <p:nvPr userDrawn="1">
            <p:extLst>
              <p:ext uri="{1162E1C5-73C7-4A58-AE30-91384D911F3F}">
                <p184:classification xmlns:p184="http://schemas.microsoft.com/office/powerpoint/2018/4/main" val="hdr"/>
              </p:ext>
            </p:extLst>
          </p:nvPr>
        </p:nvSpPr>
        <p:spPr>
          <a:xfrm>
            <a:off x="63500" y="63500"/>
            <a:ext cx="404813" cy="152400"/>
          </a:xfrm>
          <a:prstGeom prst="rect">
            <a:avLst/>
          </a:prstGeom>
        </p:spPr>
        <p:txBody>
          <a:bodyPr horzOverflow="overflow" lIns="0" tIns="0" rIns="0" bIns="0">
            <a:spAutoFit/>
          </a:bodyPr>
          <a:lstStyle/>
          <a:p>
            <a:pPr algn="l"/>
            <a:r>
              <a:rPr lang="pt-BR" sz="1000">
                <a:solidFill>
                  <a:srgbClr val="000000">
                    <a:alpha val="50000"/>
                  </a:srgbClr>
                </a:solidFill>
                <a:latin typeface="Calibri" panose="020F0502020204030204" pitchFamily="34" charset="0"/>
                <a:cs typeface="Calibri" panose="020F0502020204030204" pitchFamily="34" charset="0"/>
              </a:rPr>
              <a:t>Público</a:t>
            </a:r>
          </a:p>
        </p:txBody>
      </p:sp>
      <p:sp>
        <p:nvSpPr>
          <p:cNvPr id="5" name="CaixaDeTexto 4">
            <a:extLst>
              <a:ext uri="{FF2B5EF4-FFF2-40B4-BE49-F238E27FC236}">
                <a16:creationId xmlns:a16="http://schemas.microsoft.com/office/drawing/2014/main" id="{57345EFF-2709-5646-3434-8A3BC1F3FA0A}"/>
              </a:ext>
            </a:extLst>
          </p:cNvPr>
          <p:cNvSpPr txBox="1"/>
          <p:nvPr userDrawn="1">
            <p:extLst>
              <p:ext uri="{1162E1C5-73C7-4A58-AE30-91384D911F3F}">
                <p184:classification xmlns:p184="http://schemas.microsoft.com/office/powerpoint/2018/4/main" val="ftr"/>
              </p:ext>
            </p:extLst>
          </p:nvPr>
        </p:nvSpPr>
        <p:spPr>
          <a:xfrm>
            <a:off x="8704263" y="4927600"/>
            <a:ext cx="404812" cy="152400"/>
          </a:xfrm>
          <a:prstGeom prst="rect">
            <a:avLst/>
          </a:prstGeom>
        </p:spPr>
        <p:txBody>
          <a:bodyPr horzOverflow="overflow" lIns="0" tIns="0" rIns="0" bIns="0">
            <a:spAutoFit/>
          </a:bodyPr>
          <a:lstStyle/>
          <a:p>
            <a:pPr algn="l"/>
            <a:r>
              <a:rPr lang="pt-BR" sz="1000">
                <a:solidFill>
                  <a:srgbClr val="000000">
                    <a:alpha val="50000"/>
                  </a:srgbClr>
                </a:solidFill>
                <a:latin typeface="Calibri" panose="020F0502020204030204" pitchFamily="34" charset="0"/>
                <a:cs typeface="Calibri" panose="020F0502020204030204" pitchFamily="34" charset="0"/>
              </a:rPr>
              <a:t>Público</a:t>
            </a: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205575" y="55950"/>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rgbClr val="803176"/>
              </a:buClr>
              <a:buSzPts val="2400"/>
              <a:buFont typeface="Kanit"/>
              <a:buNone/>
              <a:defRPr sz="2400" b="1">
                <a:solidFill>
                  <a:srgbClr val="803176"/>
                </a:solidFill>
                <a:latin typeface="Kanit"/>
                <a:ea typeface="Kanit"/>
                <a:cs typeface="Kanit"/>
                <a:sym typeface="Kanit"/>
              </a:defRPr>
            </a:lvl1pPr>
            <a:lvl2pPr lvl="1">
              <a:spcBef>
                <a:spcPts val="0"/>
              </a:spcBef>
              <a:spcAft>
                <a:spcPts val="0"/>
              </a:spcAft>
              <a:buClr>
                <a:schemeClr val="dk1"/>
              </a:buClr>
              <a:buSzPts val="2400"/>
              <a:buNone/>
              <a:defRPr sz="2400">
                <a:solidFill>
                  <a:schemeClr val="dk1"/>
                </a:solidFill>
              </a:defRPr>
            </a:lvl2pPr>
            <a:lvl3pPr lvl="2">
              <a:spcBef>
                <a:spcPts val="0"/>
              </a:spcBef>
              <a:spcAft>
                <a:spcPts val="0"/>
              </a:spcAft>
              <a:buClr>
                <a:schemeClr val="dk1"/>
              </a:buClr>
              <a:buSzPts val="2400"/>
              <a:buNone/>
              <a:defRPr sz="2400">
                <a:solidFill>
                  <a:schemeClr val="dk1"/>
                </a:solidFill>
              </a:defRPr>
            </a:lvl3pPr>
            <a:lvl4pPr lvl="3">
              <a:spcBef>
                <a:spcPts val="0"/>
              </a:spcBef>
              <a:spcAft>
                <a:spcPts val="0"/>
              </a:spcAft>
              <a:buClr>
                <a:schemeClr val="dk1"/>
              </a:buClr>
              <a:buSzPts val="2400"/>
              <a:buNone/>
              <a:defRPr sz="2400">
                <a:solidFill>
                  <a:schemeClr val="dk1"/>
                </a:solidFill>
              </a:defRPr>
            </a:lvl4pPr>
            <a:lvl5pPr lvl="4">
              <a:spcBef>
                <a:spcPts val="0"/>
              </a:spcBef>
              <a:spcAft>
                <a:spcPts val="0"/>
              </a:spcAft>
              <a:buClr>
                <a:schemeClr val="dk1"/>
              </a:buClr>
              <a:buSzPts val="2400"/>
              <a:buNone/>
              <a:defRPr sz="2400">
                <a:solidFill>
                  <a:schemeClr val="dk1"/>
                </a:solidFill>
              </a:defRPr>
            </a:lvl5pPr>
            <a:lvl6pPr lvl="5">
              <a:spcBef>
                <a:spcPts val="0"/>
              </a:spcBef>
              <a:spcAft>
                <a:spcPts val="0"/>
              </a:spcAft>
              <a:buClr>
                <a:schemeClr val="dk1"/>
              </a:buClr>
              <a:buSzPts val="2400"/>
              <a:buNone/>
              <a:defRPr sz="2400">
                <a:solidFill>
                  <a:schemeClr val="dk1"/>
                </a:solidFill>
              </a:defRPr>
            </a:lvl6pPr>
            <a:lvl7pPr lvl="6">
              <a:spcBef>
                <a:spcPts val="0"/>
              </a:spcBef>
              <a:spcAft>
                <a:spcPts val="0"/>
              </a:spcAft>
              <a:buClr>
                <a:schemeClr val="dk1"/>
              </a:buClr>
              <a:buSzPts val="2400"/>
              <a:buNone/>
              <a:defRPr sz="2400">
                <a:solidFill>
                  <a:schemeClr val="dk1"/>
                </a:solidFill>
              </a:defRPr>
            </a:lvl7pPr>
            <a:lvl8pPr lvl="7">
              <a:spcBef>
                <a:spcPts val="0"/>
              </a:spcBef>
              <a:spcAft>
                <a:spcPts val="0"/>
              </a:spcAft>
              <a:buClr>
                <a:schemeClr val="dk1"/>
              </a:buClr>
              <a:buSzPts val="2400"/>
              <a:buNone/>
              <a:defRPr sz="2400">
                <a:solidFill>
                  <a:schemeClr val="dk1"/>
                </a:solidFill>
              </a:defRPr>
            </a:lvl8pPr>
            <a:lvl9pPr lvl="8">
              <a:spcBef>
                <a:spcPts val="0"/>
              </a:spcBef>
              <a:spcAft>
                <a:spcPts val="0"/>
              </a:spcAft>
              <a:buClr>
                <a:schemeClr val="dk1"/>
              </a:buClr>
              <a:buSzPts val="2400"/>
              <a:buNone/>
              <a:defRPr sz="2400">
                <a:solidFill>
                  <a:schemeClr val="dk1"/>
                </a:solidFill>
              </a:defRPr>
            </a:lvl9pPr>
          </a:lstStyle>
          <a:p>
            <a:endParaRPr/>
          </a:p>
        </p:txBody>
      </p:sp>
      <p:sp>
        <p:nvSpPr>
          <p:cNvPr id="7" name="Google Shape;7;p1"/>
          <p:cNvSpPr txBox="1">
            <a:spLocks noGrp="1"/>
          </p:cNvSpPr>
          <p:nvPr>
            <p:ph type="body" idx="1"/>
          </p:nvPr>
        </p:nvSpPr>
        <p:spPr>
          <a:xfrm>
            <a:off x="311700" y="963375"/>
            <a:ext cx="8520600" cy="2421600"/>
          </a:xfrm>
          <a:prstGeom prst="rect">
            <a:avLst/>
          </a:prstGeom>
          <a:noFill/>
          <a:ln>
            <a:noFill/>
          </a:ln>
        </p:spPr>
        <p:txBody>
          <a:bodyPr spcFirstLastPara="1" wrap="square" lIns="0" tIns="18000" rIns="0" bIns="18000" anchor="t" anchorCtr="0">
            <a:noAutofit/>
          </a:bodyPr>
          <a:lstStyle>
            <a:lvl1pPr marL="457200" lvl="0" indent="-317500">
              <a:spcBef>
                <a:spcPts val="0"/>
              </a:spcBef>
              <a:spcAft>
                <a:spcPts val="0"/>
              </a:spcAft>
              <a:buClr>
                <a:srgbClr val="C15CB4"/>
              </a:buClr>
              <a:buSzPts val="1400"/>
              <a:buFont typeface="Kanit Light"/>
              <a:buChar char="●"/>
              <a:defRPr>
                <a:latin typeface="Kanit Light"/>
                <a:ea typeface="Kanit Light"/>
                <a:cs typeface="Kanit Light"/>
                <a:sym typeface="Kanit Light"/>
              </a:defRPr>
            </a:lvl1pPr>
            <a:lvl2pPr marL="914400" lvl="1" indent="-317500">
              <a:spcBef>
                <a:spcPts val="600"/>
              </a:spcBef>
              <a:spcAft>
                <a:spcPts val="0"/>
              </a:spcAft>
              <a:buClr>
                <a:srgbClr val="C15CB4"/>
              </a:buClr>
              <a:buSzPts val="1400"/>
              <a:buFont typeface="Kanit Light"/>
              <a:buChar char="○"/>
              <a:defRPr>
                <a:latin typeface="Kanit Light"/>
                <a:ea typeface="Kanit Light"/>
                <a:cs typeface="Kanit Light"/>
                <a:sym typeface="Kanit Light"/>
              </a:defRPr>
            </a:lvl2pPr>
            <a:lvl3pPr marL="1371600" lvl="2" indent="-317500">
              <a:spcBef>
                <a:spcPts val="600"/>
              </a:spcBef>
              <a:spcAft>
                <a:spcPts val="0"/>
              </a:spcAft>
              <a:buClr>
                <a:srgbClr val="C15CB4"/>
              </a:buClr>
              <a:buSzPts val="1400"/>
              <a:buFont typeface="Kanit Light"/>
              <a:buChar char="■"/>
              <a:defRPr>
                <a:latin typeface="Kanit Light"/>
                <a:ea typeface="Kanit Light"/>
                <a:cs typeface="Kanit Light"/>
                <a:sym typeface="Kanit Light"/>
              </a:defRPr>
            </a:lvl3pPr>
            <a:lvl4pPr marL="1828800" lvl="3" indent="-317500">
              <a:spcBef>
                <a:spcPts val="600"/>
              </a:spcBef>
              <a:spcAft>
                <a:spcPts val="0"/>
              </a:spcAft>
              <a:buClr>
                <a:srgbClr val="C15CB4"/>
              </a:buClr>
              <a:buSzPts val="1400"/>
              <a:buFont typeface="Kanit Light"/>
              <a:buChar char="●"/>
              <a:defRPr>
                <a:latin typeface="Kanit Light"/>
                <a:ea typeface="Kanit Light"/>
                <a:cs typeface="Kanit Light"/>
                <a:sym typeface="Kanit Light"/>
              </a:defRPr>
            </a:lvl4pPr>
            <a:lvl5pPr marL="2286000" lvl="4" indent="-317500">
              <a:spcBef>
                <a:spcPts val="600"/>
              </a:spcBef>
              <a:spcAft>
                <a:spcPts val="0"/>
              </a:spcAft>
              <a:buClr>
                <a:srgbClr val="C15CB4"/>
              </a:buClr>
              <a:buSzPts val="1400"/>
              <a:buFont typeface="Kanit Light"/>
              <a:buChar char="○"/>
              <a:defRPr>
                <a:latin typeface="Kanit Light"/>
                <a:ea typeface="Kanit Light"/>
                <a:cs typeface="Kanit Light"/>
                <a:sym typeface="Kanit Light"/>
              </a:defRPr>
            </a:lvl5pPr>
            <a:lvl6pPr marL="2743200" lvl="5" indent="-317500">
              <a:spcBef>
                <a:spcPts val="600"/>
              </a:spcBef>
              <a:spcAft>
                <a:spcPts val="0"/>
              </a:spcAft>
              <a:buSzPts val="1400"/>
              <a:buFont typeface="Kanit Light"/>
              <a:buChar char="■"/>
              <a:defRPr>
                <a:latin typeface="Kanit Light"/>
                <a:ea typeface="Kanit Light"/>
                <a:cs typeface="Kanit Light"/>
                <a:sym typeface="Kanit Light"/>
              </a:defRPr>
            </a:lvl6pPr>
            <a:lvl7pPr marL="3200400" lvl="6" indent="-317500">
              <a:spcBef>
                <a:spcPts val="600"/>
              </a:spcBef>
              <a:spcAft>
                <a:spcPts val="0"/>
              </a:spcAft>
              <a:buSzPts val="1400"/>
              <a:buFont typeface="Kanit Light"/>
              <a:buChar char="●"/>
              <a:defRPr>
                <a:latin typeface="Kanit Light"/>
                <a:ea typeface="Kanit Light"/>
                <a:cs typeface="Kanit Light"/>
                <a:sym typeface="Kanit Light"/>
              </a:defRPr>
            </a:lvl7pPr>
            <a:lvl8pPr marL="3657600" lvl="7" indent="-317500">
              <a:spcBef>
                <a:spcPts val="600"/>
              </a:spcBef>
              <a:spcAft>
                <a:spcPts val="0"/>
              </a:spcAft>
              <a:buSzPts val="1400"/>
              <a:buFont typeface="Kanit Light"/>
              <a:buChar char="○"/>
              <a:defRPr>
                <a:latin typeface="Kanit Light"/>
                <a:ea typeface="Kanit Light"/>
                <a:cs typeface="Kanit Light"/>
                <a:sym typeface="Kanit Light"/>
              </a:defRPr>
            </a:lvl8pPr>
            <a:lvl9pPr marL="4114800" lvl="8" indent="-317500">
              <a:spcBef>
                <a:spcPts val="600"/>
              </a:spcBef>
              <a:spcAft>
                <a:spcPts val="600"/>
              </a:spcAft>
              <a:buSzPts val="1400"/>
              <a:buFont typeface="Kanit Light"/>
              <a:buChar char="■"/>
              <a:defRPr>
                <a:latin typeface="Kanit Light"/>
                <a:ea typeface="Kanit Light"/>
                <a:cs typeface="Kanit Light"/>
                <a:sym typeface="Kanit Light"/>
              </a:defRPr>
            </a:lvl9pPr>
          </a:lstStyle>
          <a:p>
            <a:endParaRPr/>
          </a:p>
        </p:txBody>
      </p:sp>
      <p:sp>
        <p:nvSpPr>
          <p:cNvPr id="4" name="CaixaDeTexto 3">
            <a:extLst>
              <a:ext uri="{FF2B5EF4-FFF2-40B4-BE49-F238E27FC236}">
                <a16:creationId xmlns:a16="http://schemas.microsoft.com/office/drawing/2014/main" id="{06DEE206-F1A0-17D6-BF11-B9C380B12225}"/>
              </a:ext>
            </a:extLst>
          </p:cNvPr>
          <p:cNvSpPr txBox="1"/>
          <p:nvPr userDrawn="1">
            <p:extLst>
              <p:ext uri="{1162E1C5-73C7-4A58-AE30-91384D911F3F}">
                <p184:classification xmlns:p184="http://schemas.microsoft.com/office/powerpoint/2018/4/main" val="hdr"/>
              </p:ext>
            </p:extLst>
          </p:nvPr>
        </p:nvSpPr>
        <p:spPr>
          <a:xfrm>
            <a:off x="63500" y="63500"/>
            <a:ext cx="404813" cy="152400"/>
          </a:xfrm>
          <a:prstGeom prst="rect">
            <a:avLst/>
          </a:prstGeom>
        </p:spPr>
        <p:txBody>
          <a:bodyPr horzOverflow="overflow" lIns="0" tIns="0" rIns="0" bIns="0">
            <a:spAutoFit/>
          </a:bodyPr>
          <a:lstStyle/>
          <a:p>
            <a:pPr algn="l"/>
            <a:r>
              <a:rPr lang="pt-BR" sz="1000">
                <a:solidFill>
                  <a:srgbClr val="000000">
                    <a:alpha val="50000"/>
                  </a:srgbClr>
                </a:solidFill>
                <a:latin typeface="Calibri" panose="020F0502020204030204" pitchFamily="34" charset="0"/>
                <a:cs typeface="Calibri" panose="020F0502020204030204" pitchFamily="34" charset="0"/>
              </a:rPr>
              <a:t>Público</a:t>
            </a:r>
          </a:p>
        </p:txBody>
      </p:sp>
      <p:sp>
        <p:nvSpPr>
          <p:cNvPr id="5" name="CaixaDeTexto 4">
            <a:extLst>
              <a:ext uri="{FF2B5EF4-FFF2-40B4-BE49-F238E27FC236}">
                <a16:creationId xmlns:a16="http://schemas.microsoft.com/office/drawing/2014/main" id="{57345EFF-2709-5646-3434-8A3BC1F3FA0A}"/>
              </a:ext>
            </a:extLst>
          </p:cNvPr>
          <p:cNvSpPr txBox="1"/>
          <p:nvPr userDrawn="1">
            <p:extLst>
              <p:ext uri="{1162E1C5-73C7-4A58-AE30-91384D911F3F}">
                <p184:classification xmlns:p184="http://schemas.microsoft.com/office/powerpoint/2018/4/main" val="ftr"/>
              </p:ext>
            </p:extLst>
          </p:nvPr>
        </p:nvSpPr>
        <p:spPr>
          <a:xfrm>
            <a:off x="8704263" y="4927600"/>
            <a:ext cx="404812" cy="152400"/>
          </a:xfrm>
          <a:prstGeom prst="rect">
            <a:avLst/>
          </a:prstGeom>
        </p:spPr>
        <p:txBody>
          <a:bodyPr horzOverflow="overflow" lIns="0" tIns="0" rIns="0" bIns="0">
            <a:spAutoFit/>
          </a:bodyPr>
          <a:lstStyle/>
          <a:p>
            <a:pPr algn="l"/>
            <a:r>
              <a:rPr lang="pt-BR" sz="1000">
                <a:solidFill>
                  <a:srgbClr val="000000">
                    <a:alpha val="50000"/>
                  </a:srgbClr>
                </a:solidFill>
                <a:latin typeface="Calibri" panose="020F0502020204030204" pitchFamily="34" charset="0"/>
                <a:cs typeface="Calibri" panose="020F0502020204030204" pitchFamily="34" charset="0"/>
              </a:rPr>
              <a:t>Público</a:t>
            </a:r>
          </a:p>
        </p:txBody>
      </p:sp>
    </p:spTree>
    <p:extLst>
      <p:ext uri="{BB962C8B-B14F-4D97-AF65-F5344CB8AC3E}">
        <p14:creationId xmlns:p14="http://schemas.microsoft.com/office/powerpoint/2010/main" val="3110893981"/>
      </p:ext>
    </p:extLst>
  </p:cSld>
  <p:clrMap bg1="lt1" tx1="dk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5.xml"/><Relationship Id="rId1" Type="http://schemas.openxmlformats.org/officeDocument/2006/relationships/slideLayout" Target="../slideLayouts/slideLayout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3.xml"/><Relationship Id="rId5" Type="http://schemas.openxmlformats.org/officeDocument/2006/relationships/image" Target="../media/image11.png"/><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12.xml"/><Relationship Id="rId5" Type="http://schemas.openxmlformats.org/officeDocument/2006/relationships/image" Target="../media/image13.png"/><Relationship Id="rId4" Type="http://schemas.openxmlformats.org/officeDocument/2006/relationships/hyperlink" Target="https://www.linkedin.com/in/ebilianelima/overlay/about-this-profile/"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78"/>
        <p:cNvGrpSpPr/>
        <p:nvPr/>
      </p:nvGrpSpPr>
      <p:grpSpPr>
        <a:xfrm>
          <a:off x="0" y="0"/>
          <a:ext cx="0" cy="0"/>
          <a:chOff x="0" y="0"/>
          <a:chExt cx="0" cy="0"/>
        </a:xfrm>
      </p:grpSpPr>
      <p:pic>
        <p:nvPicPr>
          <p:cNvPr id="79" name="Google Shape;79;p13" title="logo-4CongressoCasesOI-bg-escuro-ES.png"/>
          <p:cNvPicPr preferRelativeResize="0"/>
          <p:nvPr/>
        </p:nvPicPr>
        <p:blipFill>
          <a:blip r:embed="rId4">
            <a:alphaModFix/>
          </a:blip>
          <a:stretch>
            <a:fillRect/>
          </a:stretch>
        </p:blipFill>
        <p:spPr>
          <a:xfrm>
            <a:off x="272850" y="162925"/>
            <a:ext cx="1894349" cy="842650"/>
          </a:xfrm>
          <a:prstGeom prst="rect">
            <a:avLst/>
          </a:prstGeom>
          <a:noFill/>
          <a:ln>
            <a:noFill/>
          </a:ln>
        </p:spPr>
      </p:pic>
      <p:pic>
        <p:nvPicPr>
          <p:cNvPr id="80" name="Google Shape;80;p13" title="100OS.png"/>
          <p:cNvPicPr preferRelativeResize="0"/>
          <p:nvPr/>
        </p:nvPicPr>
        <p:blipFill>
          <a:blip r:embed="rId5">
            <a:alphaModFix/>
          </a:blip>
          <a:stretch>
            <a:fillRect/>
          </a:stretch>
        </p:blipFill>
        <p:spPr>
          <a:xfrm>
            <a:off x="8431627" y="4371250"/>
            <a:ext cx="499400" cy="499400"/>
          </a:xfrm>
          <a:prstGeom prst="rect">
            <a:avLst/>
          </a:prstGeom>
          <a:noFill/>
          <a:ln>
            <a:noFill/>
          </a:ln>
        </p:spPr>
      </p:pic>
      <p:pic>
        <p:nvPicPr>
          <p:cNvPr id="81" name="Google Shape;81;p13" title="LogoOiweek-Latam-negativo.png"/>
          <p:cNvPicPr preferRelativeResize="0"/>
          <p:nvPr/>
        </p:nvPicPr>
        <p:blipFill>
          <a:blip r:embed="rId6">
            <a:alphaModFix/>
          </a:blip>
          <a:stretch>
            <a:fillRect/>
          </a:stretch>
        </p:blipFill>
        <p:spPr>
          <a:xfrm>
            <a:off x="6977074" y="4333450"/>
            <a:ext cx="1278523" cy="575001"/>
          </a:xfrm>
          <a:prstGeom prst="rect">
            <a:avLst/>
          </a:prstGeom>
          <a:noFill/>
          <a:ln>
            <a:noFill/>
          </a:ln>
        </p:spPr>
      </p:pic>
      <p:sp>
        <p:nvSpPr>
          <p:cNvPr id="82" name="Google Shape;82;p13"/>
          <p:cNvSpPr txBox="1"/>
          <p:nvPr/>
        </p:nvSpPr>
        <p:spPr>
          <a:xfrm>
            <a:off x="8308125" y="4114150"/>
            <a:ext cx="746400" cy="216900"/>
          </a:xfrm>
          <a:prstGeom prst="rect">
            <a:avLst/>
          </a:prstGeom>
          <a:noFill/>
          <a:ln>
            <a:noFill/>
          </a:ln>
        </p:spPr>
        <p:txBody>
          <a:bodyPr spcFirstLastPara="1" wrap="square" lIns="54000" tIns="54000" rIns="54000" bIns="54000" anchor="t" anchorCtr="0">
            <a:spAutoFit/>
          </a:bodyPr>
          <a:lstStyle/>
          <a:p>
            <a:pPr marL="0" lvl="0" indent="0" algn="ctr" rtl="0">
              <a:spcBef>
                <a:spcPts val="0"/>
              </a:spcBef>
              <a:spcAft>
                <a:spcPts val="0"/>
              </a:spcAft>
              <a:buNone/>
            </a:pPr>
            <a:r>
              <a:rPr lang="pt-BR" sz="700">
                <a:solidFill>
                  <a:schemeClr val="lt1"/>
                </a:solidFill>
                <a:latin typeface="Kanit"/>
                <a:ea typeface="Kanit"/>
                <a:cs typeface="Kanit"/>
                <a:sym typeface="Kanit"/>
              </a:rPr>
              <a:t>REALIZAÇÃO:</a:t>
            </a:r>
            <a:endParaRPr sz="700">
              <a:solidFill>
                <a:schemeClr val="lt1"/>
              </a:solidFill>
              <a:latin typeface="Kanit"/>
              <a:ea typeface="Kanit"/>
              <a:cs typeface="Kanit"/>
              <a:sym typeface="Kanit"/>
            </a:endParaRPr>
          </a:p>
        </p:txBody>
      </p:sp>
      <p:sp>
        <p:nvSpPr>
          <p:cNvPr id="83" name="Google Shape;83;p13"/>
          <p:cNvSpPr txBox="1"/>
          <p:nvPr/>
        </p:nvSpPr>
        <p:spPr>
          <a:xfrm>
            <a:off x="271480" y="1086406"/>
            <a:ext cx="8659315" cy="1569630"/>
          </a:xfrm>
          <a:prstGeom prst="rect">
            <a:avLst/>
          </a:prstGeom>
          <a:noFill/>
          <a:ln>
            <a:noFill/>
          </a:ln>
        </p:spPr>
        <p:txBody>
          <a:bodyPr spcFirstLastPara="1" wrap="square" lIns="91425" tIns="91425" rIns="91425" bIns="91425" anchor="t" anchorCtr="0">
            <a:spAutoFit/>
          </a:bodyPr>
          <a:lstStyle/>
          <a:p>
            <a:r>
              <a:rPr lang="pt-BR" sz="3000" b="1" dirty="0">
                <a:solidFill>
                  <a:schemeClr val="lt1"/>
                </a:solidFill>
                <a:latin typeface="Kanit"/>
                <a:cs typeface="Kanit"/>
              </a:rPr>
              <a:t>Do gás à estratégia: O caso de Inovação Regulatória, com IA, que impulsiona resultados reais e tangíveis </a:t>
            </a:r>
            <a:endParaRPr sz="3000" b="1" dirty="0">
              <a:solidFill>
                <a:schemeClr val="lt1"/>
              </a:solidFill>
              <a:latin typeface="Kanit"/>
              <a:cs typeface="Kanit"/>
              <a:sym typeface="Kanit"/>
            </a:endParaRPr>
          </a:p>
        </p:txBody>
      </p:sp>
      <p:sp>
        <p:nvSpPr>
          <p:cNvPr id="85" name="Google Shape;85;p13"/>
          <p:cNvSpPr txBox="1"/>
          <p:nvPr/>
        </p:nvSpPr>
        <p:spPr>
          <a:xfrm>
            <a:off x="617010" y="3574717"/>
            <a:ext cx="8526990" cy="1292631"/>
          </a:xfrm>
          <a:prstGeom prst="rect">
            <a:avLst/>
          </a:prstGeom>
          <a:noFill/>
          <a:ln>
            <a:noFill/>
          </a:ln>
        </p:spPr>
        <p:txBody>
          <a:bodyPr spcFirstLastPara="1" wrap="square" lIns="91425" tIns="91425" rIns="91425" bIns="91425" anchor="t" anchorCtr="0">
            <a:spAutoFit/>
          </a:bodyPr>
          <a:lstStyle/>
          <a:p>
            <a:pPr lvl="0"/>
            <a:r>
              <a:rPr lang="pt-BR" sz="1800">
                <a:solidFill>
                  <a:srgbClr val="FFC4EC"/>
                </a:solidFill>
                <a:latin typeface="Kanit Light"/>
                <a:cs typeface="Kanit Light"/>
              </a:rPr>
              <a:t>Gabriella Carmello – Comgas S.A.</a:t>
            </a:r>
          </a:p>
          <a:p>
            <a:r>
              <a:rPr lang="pt-BR" sz="1800" dirty="0" err="1">
                <a:solidFill>
                  <a:srgbClr val="FFC4EC"/>
                </a:solidFill>
                <a:latin typeface="Kanit Light"/>
                <a:cs typeface="Kanit Light"/>
                <a:sym typeface="Kanit Light"/>
              </a:rPr>
              <a:t>Ebiliane</a:t>
            </a:r>
            <a:r>
              <a:rPr lang="pt-BR" sz="1800" dirty="0">
                <a:solidFill>
                  <a:srgbClr val="FFC4EC"/>
                </a:solidFill>
                <a:latin typeface="Kanit Light"/>
                <a:cs typeface="Kanit Light"/>
                <a:sym typeface="Kanit Light"/>
              </a:rPr>
              <a:t> Lima </a:t>
            </a:r>
            <a:r>
              <a:rPr lang="pt-BR" sz="1800" dirty="0">
                <a:solidFill>
                  <a:srgbClr val="FFC4EC"/>
                </a:solidFill>
                <a:latin typeface="Kanit Light"/>
                <a:cs typeface="Kanit Light"/>
              </a:rPr>
              <a:t>– Comgas S.A.</a:t>
            </a:r>
          </a:p>
          <a:p>
            <a:r>
              <a:rPr lang="pt-BR" sz="1800" dirty="0">
                <a:solidFill>
                  <a:srgbClr val="FFC4EC"/>
                </a:solidFill>
                <a:latin typeface="Kanit Light"/>
                <a:cs typeface="Kanit Light"/>
              </a:rPr>
              <a:t>Rose Ramos - </a:t>
            </a:r>
            <a:r>
              <a:rPr lang="pt-BR" sz="1800" dirty="0" err="1">
                <a:solidFill>
                  <a:srgbClr val="FFC4EC"/>
                </a:solidFill>
                <a:latin typeface="Kanit Light"/>
                <a:cs typeface="Kanit Light"/>
              </a:rPr>
              <a:t>MatchIT</a:t>
            </a:r>
            <a:endParaRPr lang="pt-BR" sz="1800" dirty="0">
              <a:solidFill>
                <a:srgbClr val="FFC4EC"/>
              </a:solidFill>
              <a:latin typeface="Kanit Light"/>
              <a:cs typeface="Kanit Light"/>
            </a:endParaRPr>
          </a:p>
          <a:p>
            <a:endParaRPr lang="pt-BR" sz="1800">
              <a:solidFill>
                <a:srgbClr val="FFC4EC"/>
              </a:solidFill>
              <a:latin typeface="Kanit Light"/>
              <a:cs typeface="Kanit Light"/>
            </a:endParaRPr>
          </a:p>
        </p:txBody>
      </p:sp>
      <p:pic>
        <p:nvPicPr>
          <p:cNvPr id="2" name="Imagem 1">
            <a:extLst>
              <a:ext uri="{FF2B5EF4-FFF2-40B4-BE49-F238E27FC236}">
                <a16:creationId xmlns:a16="http://schemas.microsoft.com/office/drawing/2014/main" id="{F414AEF8-DCE9-35E8-F2B8-7DA7276911C1}"/>
              </a:ext>
            </a:extLst>
          </p:cNvPr>
          <p:cNvPicPr>
            <a:picLocks noChangeAspect="1"/>
          </p:cNvPicPr>
          <p:nvPr/>
        </p:nvPicPr>
        <p:blipFill>
          <a:blip r:embed="rId7"/>
          <a:stretch>
            <a:fillRect/>
          </a:stretch>
        </p:blipFill>
        <p:spPr>
          <a:xfrm>
            <a:off x="7472363" y="219075"/>
            <a:ext cx="1571625" cy="561975"/>
          </a:xfrm>
          <a:prstGeom prst="rect">
            <a:avLst/>
          </a:prstGeom>
        </p:spPr>
      </p:pic>
      <p:sp>
        <p:nvSpPr>
          <p:cNvPr id="6" name="CaixaDeTexto 5">
            <a:extLst>
              <a:ext uri="{FF2B5EF4-FFF2-40B4-BE49-F238E27FC236}">
                <a16:creationId xmlns:a16="http://schemas.microsoft.com/office/drawing/2014/main" id="{967C01F5-59C4-C4CA-B827-36D6E70810DC}"/>
              </a:ext>
            </a:extLst>
          </p:cNvPr>
          <p:cNvSpPr txBox="1"/>
          <p:nvPr/>
        </p:nvSpPr>
        <p:spPr>
          <a:xfrm>
            <a:off x="198783" y="2733395"/>
            <a:ext cx="7013050" cy="461665"/>
          </a:xfrm>
          <a:prstGeom prst="rect">
            <a:avLst/>
          </a:prstGeom>
          <a:noFill/>
        </p:spPr>
        <p:txBody>
          <a:bodyPr wrap="square" lIns="91440" tIns="45720" rIns="91440" bIns="45720" anchor="t">
            <a:spAutoFit/>
          </a:bodyPr>
          <a:lstStyle/>
          <a:p>
            <a:r>
              <a:rPr lang="pt-BR" sz="2400">
                <a:solidFill>
                  <a:schemeClr val="bg1"/>
                </a:solidFill>
              </a:rPr>
              <a:t>Autonomia, Conformidade e Eficiência com IA</a:t>
            </a:r>
            <a:endParaRPr lang="pt-B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89">
          <a:extLst>
            <a:ext uri="{FF2B5EF4-FFF2-40B4-BE49-F238E27FC236}">
              <a16:creationId xmlns:a16="http://schemas.microsoft.com/office/drawing/2014/main" id="{165180CF-9952-5F1F-2068-3CC0E0D0F37C}"/>
            </a:ext>
          </a:extLst>
        </p:cNvPr>
        <p:cNvGrpSpPr/>
        <p:nvPr/>
      </p:nvGrpSpPr>
      <p:grpSpPr>
        <a:xfrm>
          <a:off x="0" y="0"/>
          <a:ext cx="0" cy="0"/>
          <a:chOff x="0" y="0"/>
          <a:chExt cx="0" cy="0"/>
        </a:xfrm>
      </p:grpSpPr>
      <p:sp>
        <p:nvSpPr>
          <p:cNvPr id="90" name="Google Shape;90;p14">
            <a:extLst>
              <a:ext uri="{FF2B5EF4-FFF2-40B4-BE49-F238E27FC236}">
                <a16:creationId xmlns:a16="http://schemas.microsoft.com/office/drawing/2014/main" id="{8545A71B-E7E3-5831-0ACE-6EDAF1606407}"/>
              </a:ext>
            </a:extLst>
          </p:cNvPr>
          <p:cNvSpPr txBox="1">
            <a:spLocks noGrp="1"/>
          </p:cNvSpPr>
          <p:nvPr>
            <p:ph type="title"/>
          </p:nvPr>
        </p:nvSpPr>
        <p:spPr>
          <a:xfrm>
            <a:off x="83100" y="55950"/>
            <a:ext cx="8520600" cy="572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pt-BR"/>
              <a:t>Resumo Introdutório</a:t>
            </a:r>
            <a:endParaRPr/>
          </a:p>
        </p:txBody>
      </p:sp>
      <p:sp>
        <p:nvSpPr>
          <p:cNvPr id="91" name="Google Shape;91;p14">
            <a:extLst>
              <a:ext uri="{FF2B5EF4-FFF2-40B4-BE49-F238E27FC236}">
                <a16:creationId xmlns:a16="http://schemas.microsoft.com/office/drawing/2014/main" id="{C0036B88-063A-08B5-6BF2-FC52F575EC90}"/>
              </a:ext>
            </a:extLst>
          </p:cNvPr>
          <p:cNvSpPr txBox="1">
            <a:spLocks noGrp="1"/>
          </p:cNvSpPr>
          <p:nvPr>
            <p:ph type="body" idx="1"/>
          </p:nvPr>
        </p:nvSpPr>
        <p:spPr>
          <a:xfrm>
            <a:off x="219551" y="639612"/>
            <a:ext cx="4204356" cy="4186830"/>
          </a:xfrm>
          <a:prstGeom prst="rect">
            <a:avLst/>
          </a:prstGeom>
        </p:spPr>
        <p:txBody>
          <a:bodyPr spcFirstLastPara="1" wrap="square" lIns="0" tIns="18000" rIns="0" bIns="18000" anchor="t" anchorCtr="0">
            <a:noAutofit/>
          </a:bodyPr>
          <a:lstStyle/>
          <a:p>
            <a:pPr>
              <a:buFont typeface="Calibri"/>
              <a:buChar char="-"/>
            </a:pPr>
            <a:r>
              <a:rPr lang="pt-BR" sz="1200" b="1"/>
              <a:t>Projeto Agente IA – facilitador da construção de novas ideias para P&amp;D regulado</a:t>
            </a:r>
            <a:endParaRPr lang="pt-BR" sz="1200"/>
          </a:p>
          <a:p>
            <a:pPr>
              <a:buFont typeface="Calibri"/>
              <a:buChar char="-"/>
            </a:pPr>
            <a:endParaRPr lang="pt-BR" sz="1200">
              <a:solidFill>
                <a:srgbClr val="404040"/>
              </a:solidFill>
            </a:endParaRPr>
          </a:p>
          <a:p>
            <a:pPr>
              <a:buFont typeface="Calibri"/>
              <a:buChar char="-"/>
            </a:pPr>
            <a:r>
              <a:rPr lang="pt-BR" sz="1200">
                <a:solidFill>
                  <a:srgbClr val="404040"/>
                </a:solidFill>
              </a:rPr>
              <a:t>Este projeto implementa agentes de IA autônomos para transformar o ciclo de P&amp;D, combinando:</a:t>
            </a:r>
            <a:endParaRPr lang="pt-BR" sz="1200"/>
          </a:p>
          <a:p>
            <a:pPr lvl="1"/>
            <a:r>
              <a:rPr lang="pt-BR" sz="1200" b="1">
                <a:solidFill>
                  <a:srgbClr val="404040"/>
                </a:solidFill>
              </a:rPr>
              <a:t>Automação inteligente</a:t>
            </a:r>
            <a:r>
              <a:rPr lang="pt-BR" sz="1200">
                <a:solidFill>
                  <a:srgbClr val="404040"/>
                </a:solidFill>
              </a:rPr>
              <a:t> de processos críticos (validação regulatória, priorização de projetos).</a:t>
            </a:r>
            <a:endParaRPr lang="pt-BR"/>
          </a:p>
          <a:p>
            <a:pPr lvl="1"/>
            <a:r>
              <a:rPr lang="pt-BR" sz="1200" b="1">
                <a:solidFill>
                  <a:srgbClr val="404040"/>
                </a:solidFill>
              </a:rPr>
              <a:t>Alinhamento estratégico</a:t>
            </a:r>
            <a:r>
              <a:rPr lang="pt-BR" sz="1200">
                <a:solidFill>
                  <a:srgbClr val="404040"/>
                </a:solidFill>
              </a:rPr>
              <a:t> com diretrizes da ARSESP e metas empresariais e tendências.</a:t>
            </a:r>
            <a:endParaRPr lang="pt-BR"/>
          </a:p>
          <a:p>
            <a:pPr lvl="1"/>
            <a:r>
              <a:rPr lang="pt-BR" sz="1200" b="1">
                <a:solidFill>
                  <a:srgbClr val="404040"/>
                </a:solidFill>
              </a:rPr>
              <a:t>Legado </a:t>
            </a:r>
            <a:r>
              <a:rPr lang="pt-BR" sz="1200">
                <a:solidFill>
                  <a:srgbClr val="404040"/>
                </a:solidFill>
              </a:rPr>
              <a:t>de pesquisa dos projetos já executados, critérios e perfis já recusados e base de dados das "dores" da </a:t>
            </a:r>
            <a:r>
              <a:rPr lang="pt-BR" sz="1200" err="1">
                <a:solidFill>
                  <a:srgbClr val="404040"/>
                </a:solidFill>
              </a:rPr>
              <a:t>compahia</a:t>
            </a:r>
            <a:r>
              <a:rPr lang="pt-BR" sz="1200">
                <a:solidFill>
                  <a:srgbClr val="404040"/>
                </a:solidFill>
              </a:rPr>
              <a:t>.  </a:t>
            </a:r>
          </a:p>
          <a:p>
            <a:pPr marL="445770" indent="454025">
              <a:buFont typeface="Calibri"/>
              <a:buChar char="-"/>
            </a:pPr>
            <a:endParaRPr lang="pt-BR" sz="1200"/>
          </a:p>
          <a:p>
            <a:pPr>
              <a:buFont typeface="Calibri"/>
              <a:buChar char="-"/>
            </a:pPr>
            <a:endParaRPr lang="pt-BR" sz="1200" b="1"/>
          </a:p>
          <a:p>
            <a:pPr marL="139700" indent="0">
              <a:buNone/>
              <a:tabLst>
                <a:tab pos="900113" algn="l"/>
              </a:tabLst>
            </a:pPr>
            <a:endParaRPr lang="pt-BR"/>
          </a:p>
        </p:txBody>
      </p:sp>
      <p:sp>
        <p:nvSpPr>
          <p:cNvPr id="2" name="Google Shape;91;p14">
            <a:extLst>
              <a:ext uri="{FF2B5EF4-FFF2-40B4-BE49-F238E27FC236}">
                <a16:creationId xmlns:a16="http://schemas.microsoft.com/office/drawing/2014/main" id="{F740F40B-0B84-2A67-9324-294A03AF7106}"/>
              </a:ext>
            </a:extLst>
          </p:cNvPr>
          <p:cNvSpPr txBox="1">
            <a:spLocks/>
          </p:cNvSpPr>
          <p:nvPr/>
        </p:nvSpPr>
        <p:spPr>
          <a:xfrm>
            <a:off x="4576090" y="645409"/>
            <a:ext cx="4557831" cy="4300894"/>
          </a:xfrm>
          <a:prstGeom prst="rect">
            <a:avLst/>
          </a:prstGeom>
          <a:noFill/>
          <a:ln>
            <a:noFill/>
          </a:ln>
        </p:spPr>
        <p:txBody>
          <a:bodyPr spcFirstLastPara="1" wrap="square" lIns="0" tIns="18000" rIns="0" bIns="18000" anchor="t" anchorCtr="0">
            <a:noAutofit/>
          </a:bodyPr>
          <a:lstStyle>
            <a:defPPr marR="0" lvl="0" algn="l" rtl="0">
              <a:lnSpc>
                <a:spcPct val="100000"/>
              </a:lnSpc>
              <a:spcBef>
                <a:spcPts val="0"/>
              </a:spcBef>
              <a:spcAft>
                <a:spcPts val="0"/>
              </a:spcAft>
            </a:defPPr>
            <a:lvl1pPr marL="457200" marR="0" lvl="0" indent="-317500" algn="l" rtl="0">
              <a:lnSpc>
                <a:spcPct val="100000"/>
              </a:lnSpc>
              <a:spcBef>
                <a:spcPts val="0"/>
              </a:spcBef>
              <a:spcAft>
                <a:spcPts val="0"/>
              </a:spcAft>
              <a:buClr>
                <a:srgbClr val="C15CB4"/>
              </a:buClr>
              <a:buSzPts val="1400"/>
              <a:buFont typeface="Kanit Light"/>
              <a:buChar char="●"/>
              <a:defRPr sz="1400" b="0" i="0" u="none" strike="noStrike" cap="none">
                <a:solidFill>
                  <a:srgbClr val="000000"/>
                </a:solidFill>
                <a:latin typeface="Kanit Light"/>
                <a:ea typeface="Kanit Light"/>
                <a:cs typeface="Kanit Light"/>
                <a:sym typeface="Kanit Light"/>
              </a:defRPr>
            </a:lvl1pPr>
            <a:lvl2pPr marL="914400" marR="0" lvl="1" indent="-317500" algn="l" rtl="0">
              <a:lnSpc>
                <a:spcPct val="100000"/>
              </a:lnSpc>
              <a:spcBef>
                <a:spcPts val="600"/>
              </a:spcBef>
              <a:spcAft>
                <a:spcPts val="0"/>
              </a:spcAft>
              <a:buClr>
                <a:srgbClr val="C15CB4"/>
              </a:buClr>
              <a:buSzPts val="1400"/>
              <a:buFont typeface="Kanit Light"/>
              <a:buChar char="○"/>
              <a:defRPr sz="1400" b="0" i="0" u="none" strike="noStrike" cap="none">
                <a:solidFill>
                  <a:srgbClr val="000000"/>
                </a:solidFill>
                <a:latin typeface="Kanit Light"/>
                <a:ea typeface="Kanit Light"/>
                <a:cs typeface="Kanit Light"/>
                <a:sym typeface="Kanit Light"/>
              </a:defRPr>
            </a:lvl2pPr>
            <a:lvl3pPr marL="1371600" marR="0" lvl="2" indent="-317500" algn="l" rtl="0">
              <a:lnSpc>
                <a:spcPct val="100000"/>
              </a:lnSpc>
              <a:spcBef>
                <a:spcPts val="600"/>
              </a:spcBef>
              <a:spcAft>
                <a:spcPts val="0"/>
              </a:spcAft>
              <a:buClr>
                <a:srgbClr val="C15CB4"/>
              </a:buClr>
              <a:buSzPts val="1400"/>
              <a:buFont typeface="Kanit Light"/>
              <a:buChar char="■"/>
              <a:defRPr sz="1400" b="0" i="0" u="none" strike="noStrike" cap="none">
                <a:solidFill>
                  <a:srgbClr val="000000"/>
                </a:solidFill>
                <a:latin typeface="Kanit Light"/>
                <a:ea typeface="Kanit Light"/>
                <a:cs typeface="Kanit Light"/>
                <a:sym typeface="Kanit Light"/>
              </a:defRPr>
            </a:lvl3pPr>
            <a:lvl4pPr marL="1828800" marR="0" lvl="3" indent="-317500" algn="l" rtl="0">
              <a:lnSpc>
                <a:spcPct val="100000"/>
              </a:lnSpc>
              <a:spcBef>
                <a:spcPts val="600"/>
              </a:spcBef>
              <a:spcAft>
                <a:spcPts val="0"/>
              </a:spcAft>
              <a:buClr>
                <a:srgbClr val="C15CB4"/>
              </a:buClr>
              <a:buSzPts val="1400"/>
              <a:buFont typeface="Kanit Light"/>
              <a:buChar char="●"/>
              <a:defRPr sz="1400" b="0" i="0" u="none" strike="noStrike" cap="none">
                <a:solidFill>
                  <a:srgbClr val="000000"/>
                </a:solidFill>
                <a:latin typeface="Kanit Light"/>
                <a:ea typeface="Kanit Light"/>
                <a:cs typeface="Kanit Light"/>
                <a:sym typeface="Kanit Light"/>
              </a:defRPr>
            </a:lvl4pPr>
            <a:lvl5pPr marL="2286000" marR="0" lvl="4" indent="-317500" algn="l" rtl="0">
              <a:lnSpc>
                <a:spcPct val="100000"/>
              </a:lnSpc>
              <a:spcBef>
                <a:spcPts val="600"/>
              </a:spcBef>
              <a:spcAft>
                <a:spcPts val="0"/>
              </a:spcAft>
              <a:buClr>
                <a:srgbClr val="C15CB4"/>
              </a:buClr>
              <a:buSzPts val="1400"/>
              <a:buFont typeface="Kanit Light"/>
              <a:buChar char="○"/>
              <a:defRPr sz="1400" b="0" i="0" u="none" strike="noStrike" cap="none">
                <a:solidFill>
                  <a:srgbClr val="000000"/>
                </a:solidFill>
                <a:latin typeface="Kanit Light"/>
                <a:ea typeface="Kanit Light"/>
                <a:cs typeface="Kanit Light"/>
                <a:sym typeface="Kanit Light"/>
              </a:defRPr>
            </a:lvl5pPr>
            <a:lvl6pPr marL="2743200" marR="0" lvl="5" indent="-317500" algn="l" rtl="0">
              <a:lnSpc>
                <a:spcPct val="100000"/>
              </a:lnSpc>
              <a:spcBef>
                <a:spcPts val="600"/>
              </a:spcBef>
              <a:spcAft>
                <a:spcPts val="0"/>
              </a:spcAft>
              <a:buClr>
                <a:srgbClr val="000000"/>
              </a:buClr>
              <a:buSzPts val="1400"/>
              <a:buFont typeface="Kanit Light"/>
              <a:buChar char="■"/>
              <a:defRPr sz="1400" b="0" i="0" u="none" strike="noStrike" cap="none">
                <a:solidFill>
                  <a:srgbClr val="000000"/>
                </a:solidFill>
                <a:latin typeface="Kanit Light"/>
                <a:ea typeface="Kanit Light"/>
                <a:cs typeface="Kanit Light"/>
                <a:sym typeface="Kanit Light"/>
              </a:defRPr>
            </a:lvl6pPr>
            <a:lvl7pPr marL="3200400" marR="0" lvl="6" indent="-317500" algn="l" rtl="0">
              <a:lnSpc>
                <a:spcPct val="100000"/>
              </a:lnSpc>
              <a:spcBef>
                <a:spcPts val="600"/>
              </a:spcBef>
              <a:spcAft>
                <a:spcPts val="0"/>
              </a:spcAft>
              <a:buClr>
                <a:srgbClr val="000000"/>
              </a:buClr>
              <a:buSzPts val="1400"/>
              <a:buFont typeface="Kanit Light"/>
              <a:buChar char="●"/>
              <a:defRPr sz="1400" b="0" i="0" u="none" strike="noStrike" cap="none">
                <a:solidFill>
                  <a:srgbClr val="000000"/>
                </a:solidFill>
                <a:latin typeface="Kanit Light"/>
                <a:ea typeface="Kanit Light"/>
                <a:cs typeface="Kanit Light"/>
                <a:sym typeface="Kanit Light"/>
              </a:defRPr>
            </a:lvl7pPr>
            <a:lvl8pPr marL="3657600" marR="0" lvl="7" indent="-317500" algn="l" rtl="0">
              <a:lnSpc>
                <a:spcPct val="100000"/>
              </a:lnSpc>
              <a:spcBef>
                <a:spcPts val="600"/>
              </a:spcBef>
              <a:spcAft>
                <a:spcPts val="0"/>
              </a:spcAft>
              <a:buClr>
                <a:srgbClr val="000000"/>
              </a:buClr>
              <a:buSzPts val="1400"/>
              <a:buFont typeface="Kanit Light"/>
              <a:buChar char="○"/>
              <a:defRPr sz="1400" b="0" i="0" u="none" strike="noStrike" cap="none">
                <a:solidFill>
                  <a:srgbClr val="000000"/>
                </a:solidFill>
                <a:latin typeface="Kanit Light"/>
                <a:ea typeface="Kanit Light"/>
                <a:cs typeface="Kanit Light"/>
                <a:sym typeface="Kanit Light"/>
              </a:defRPr>
            </a:lvl8pPr>
            <a:lvl9pPr marL="4114800" marR="0" lvl="8" indent="-317500" algn="l" rtl="0">
              <a:lnSpc>
                <a:spcPct val="100000"/>
              </a:lnSpc>
              <a:spcBef>
                <a:spcPts val="600"/>
              </a:spcBef>
              <a:spcAft>
                <a:spcPts val="600"/>
              </a:spcAft>
              <a:buClr>
                <a:srgbClr val="000000"/>
              </a:buClr>
              <a:buSzPts val="1400"/>
              <a:buFont typeface="Kanit Light"/>
              <a:buChar char="■"/>
              <a:defRPr sz="1400" b="0" i="0" u="none" strike="noStrike" cap="none">
                <a:solidFill>
                  <a:srgbClr val="000000"/>
                </a:solidFill>
                <a:latin typeface="Kanit Light"/>
                <a:ea typeface="Kanit Light"/>
                <a:cs typeface="Kanit Light"/>
                <a:sym typeface="Kanit Light"/>
              </a:defRPr>
            </a:lvl9pPr>
          </a:lstStyle>
          <a:p>
            <a:pPr marL="139700" indent="0">
              <a:buNone/>
            </a:pPr>
            <a:r>
              <a:rPr lang="pt-BR" sz="1200" b="1"/>
              <a:t>Propósitos principais:</a:t>
            </a:r>
            <a:endParaRPr lang="pt-BR" sz="1200"/>
          </a:p>
          <a:p>
            <a:r>
              <a:rPr lang="pt-BR" sz="1200">
                <a:solidFill>
                  <a:srgbClr val="404040"/>
                </a:solidFill>
              </a:rPr>
              <a:t>Reduzir o tempo de </a:t>
            </a:r>
            <a:r>
              <a:rPr lang="pt-BR" sz="1200" err="1">
                <a:solidFill>
                  <a:srgbClr val="404040"/>
                </a:solidFill>
              </a:rPr>
              <a:t>co-crição</a:t>
            </a:r>
            <a:r>
              <a:rPr lang="pt-BR" sz="1200">
                <a:solidFill>
                  <a:srgbClr val="404040"/>
                </a:solidFill>
              </a:rPr>
              <a:t> e desenho dos planos de trabalho.</a:t>
            </a:r>
            <a:endParaRPr lang="pt-BR" sz="1200"/>
          </a:p>
          <a:p>
            <a:r>
              <a:rPr lang="pt-BR" sz="1200">
                <a:solidFill>
                  <a:srgbClr val="404040"/>
                </a:solidFill>
              </a:rPr>
              <a:t>Auxiliar na validação do problema e estruturação do projeto</a:t>
            </a:r>
            <a:endParaRPr lang="pt-BR" sz="1200"/>
          </a:p>
          <a:p>
            <a:r>
              <a:rPr lang="pt-BR" sz="1200">
                <a:solidFill>
                  <a:srgbClr val="404040"/>
                </a:solidFill>
              </a:rPr>
              <a:t>Quando necessário, validação, análises e KPIs </a:t>
            </a:r>
            <a:endParaRPr lang="pt-BR" sz="1200"/>
          </a:p>
          <a:p>
            <a:r>
              <a:rPr lang="pt-BR" sz="1200">
                <a:solidFill>
                  <a:srgbClr val="404040"/>
                </a:solidFill>
              </a:rPr>
              <a:t>Reduzir o tempo de validação de projetos (benchmark: processos manuais).</a:t>
            </a:r>
            <a:endParaRPr lang="pt-BR" sz="1200"/>
          </a:p>
          <a:p>
            <a:r>
              <a:rPr lang="pt-BR" sz="1200">
                <a:solidFill>
                  <a:srgbClr val="404040"/>
                </a:solidFill>
              </a:rPr>
              <a:t>Eliminar redundâncias com agentes utilitários</a:t>
            </a:r>
            <a:endParaRPr lang="pt-BR"/>
          </a:p>
          <a:p>
            <a:r>
              <a:rPr lang="pt-BR" sz="1200">
                <a:solidFill>
                  <a:srgbClr val="404040"/>
                </a:solidFill>
              </a:rPr>
              <a:t>Integrar tendências globais (Gartner, IEA) aos critérios de avaliação.</a:t>
            </a:r>
            <a:endParaRPr lang="pt-BR"/>
          </a:p>
          <a:p>
            <a:r>
              <a:rPr lang="pt-BR" sz="1200">
                <a:solidFill>
                  <a:srgbClr val="404040"/>
                </a:solidFill>
              </a:rPr>
              <a:t>Garantir explicabilidade das decisões (ex.: relatórios de "</a:t>
            </a:r>
            <a:r>
              <a:rPr lang="pt-BR" sz="1200" err="1">
                <a:solidFill>
                  <a:srgbClr val="404040"/>
                </a:solidFill>
              </a:rPr>
              <a:t>chain-of-thought</a:t>
            </a:r>
            <a:r>
              <a:rPr lang="pt-BR" sz="1200">
                <a:solidFill>
                  <a:srgbClr val="404040"/>
                </a:solidFill>
              </a:rPr>
              <a:t>").</a:t>
            </a:r>
            <a:endParaRPr lang="pt-BR"/>
          </a:p>
          <a:p>
            <a:endParaRPr lang="pt-BR" sz="1200">
              <a:solidFill>
                <a:srgbClr val="404040"/>
              </a:solidFill>
            </a:endParaRPr>
          </a:p>
          <a:p>
            <a:pPr marL="139700" indent="0">
              <a:buNone/>
            </a:pPr>
            <a:r>
              <a:rPr lang="pt-BR" sz="1200" b="1"/>
              <a:t>Resultados alcançados:</a:t>
            </a:r>
          </a:p>
          <a:p>
            <a:pPr marL="139700" indent="0">
              <a:buNone/>
            </a:pPr>
            <a:endParaRPr lang="pt-BR" sz="1200" b="1"/>
          </a:p>
          <a:p>
            <a:r>
              <a:rPr lang="pt-BR" sz="1200">
                <a:solidFill>
                  <a:srgbClr val="404040"/>
                </a:solidFill>
              </a:rPr>
              <a:t>100% de projetos alinhados à ARSESP </a:t>
            </a:r>
            <a:endParaRPr lang="pt-BR" sz="1200"/>
          </a:p>
          <a:p>
            <a:r>
              <a:rPr lang="pt-BR" sz="1200" b="1">
                <a:solidFill>
                  <a:srgbClr val="404040"/>
                </a:solidFill>
              </a:rPr>
              <a:t>Melhoria na qualidade de entrega de projetos </a:t>
            </a:r>
            <a:endParaRPr lang="pt-BR" sz="1200">
              <a:solidFill>
                <a:srgbClr val="404040"/>
              </a:solidFill>
            </a:endParaRPr>
          </a:p>
          <a:p>
            <a:r>
              <a:rPr lang="pt-BR" sz="1200" b="1">
                <a:solidFill>
                  <a:srgbClr val="404040"/>
                </a:solidFill>
              </a:rPr>
              <a:t>Rapidez </a:t>
            </a:r>
            <a:r>
              <a:rPr lang="pt-BR" sz="1200">
                <a:solidFill>
                  <a:srgbClr val="404040"/>
                </a:solidFill>
              </a:rPr>
              <a:t>na priorização de projetos (dados do piloto).</a:t>
            </a:r>
            <a:endParaRPr lang="pt-BR"/>
          </a:p>
          <a:p>
            <a:r>
              <a:rPr lang="pt-BR" sz="1200">
                <a:solidFill>
                  <a:srgbClr val="404040"/>
                </a:solidFill>
              </a:rPr>
              <a:t>Possibilidade de realizar interações de dados de forma mais rápida.</a:t>
            </a:r>
          </a:p>
          <a:p>
            <a:r>
              <a:rPr lang="pt-BR" sz="1200">
                <a:solidFill>
                  <a:srgbClr val="404040"/>
                </a:solidFill>
              </a:rPr>
              <a:t>Prototipação de soluções.</a:t>
            </a:r>
          </a:p>
          <a:p>
            <a:r>
              <a:rPr lang="pt-BR" sz="1200">
                <a:solidFill>
                  <a:srgbClr val="404040"/>
                </a:solidFill>
              </a:rPr>
              <a:t>Aumento da probabilidade de aprovação</a:t>
            </a:r>
          </a:p>
          <a:p>
            <a:endParaRPr lang="pt-BR" sz="1200">
              <a:solidFill>
                <a:srgbClr val="404040"/>
              </a:solidFill>
            </a:endParaRPr>
          </a:p>
          <a:p>
            <a:endParaRPr lang="pt-BR" sz="1200" b="1"/>
          </a:p>
        </p:txBody>
      </p:sp>
    </p:spTree>
    <p:extLst>
      <p:ext uri="{BB962C8B-B14F-4D97-AF65-F5344CB8AC3E}">
        <p14:creationId xmlns:p14="http://schemas.microsoft.com/office/powerpoint/2010/main" val="22421785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89"/>
        <p:cNvGrpSpPr/>
        <p:nvPr/>
      </p:nvGrpSpPr>
      <p:grpSpPr>
        <a:xfrm>
          <a:off x="0" y="0"/>
          <a:ext cx="0" cy="0"/>
          <a:chOff x="0" y="0"/>
          <a:chExt cx="0" cy="0"/>
        </a:xfrm>
      </p:grpSpPr>
      <p:sp>
        <p:nvSpPr>
          <p:cNvPr id="90" name="Google Shape;90;p14"/>
          <p:cNvSpPr txBox="1">
            <a:spLocks noGrp="1"/>
          </p:cNvSpPr>
          <p:nvPr>
            <p:ph type="title"/>
          </p:nvPr>
        </p:nvSpPr>
        <p:spPr>
          <a:xfrm>
            <a:off x="83100" y="55950"/>
            <a:ext cx="8520600" cy="572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pt-BR"/>
              <a:t>Contexto &amp; Desafio </a:t>
            </a:r>
            <a:endParaRPr/>
          </a:p>
        </p:txBody>
      </p:sp>
      <p:sp>
        <p:nvSpPr>
          <p:cNvPr id="6" name="Espaço Reservado para Texto 5">
            <a:extLst>
              <a:ext uri="{FF2B5EF4-FFF2-40B4-BE49-F238E27FC236}">
                <a16:creationId xmlns:a16="http://schemas.microsoft.com/office/drawing/2014/main" id="{22BD5948-5070-A81C-F6A8-D9777B750749}"/>
              </a:ext>
            </a:extLst>
          </p:cNvPr>
          <p:cNvSpPr>
            <a:spLocks noGrp="1"/>
          </p:cNvSpPr>
          <p:nvPr>
            <p:ph type="body" idx="1"/>
          </p:nvPr>
        </p:nvSpPr>
        <p:spPr>
          <a:xfrm>
            <a:off x="181281" y="625924"/>
            <a:ext cx="8784198" cy="4878308"/>
          </a:xfrm>
        </p:spPr>
        <p:txBody>
          <a:bodyPr/>
          <a:lstStyle/>
          <a:p>
            <a:r>
              <a:rPr lang="pt-BR" sz="1200" b="1">
                <a:solidFill>
                  <a:srgbClr val="404040"/>
                </a:solidFill>
              </a:rPr>
              <a:t>Contexto Atual (Problemas Identificados)</a:t>
            </a:r>
            <a:endParaRPr lang="pt-BR"/>
          </a:p>
          <a:p>
            <a:r>
              <a:rPr lang="pt-BR" sz="1200" b="1">
                <a:solidFill>
                  <a:srgbClr val="404040"/>
                </a:solidFill>
              </a:rPr>
              <a:t>1. Processos Manuais e Lentos</a:t>
            </a:r>
            <a:endParaRPr lang="pt-BR"/>
          </a:p>
          <a:p>
            <a:pPr lvl="1"/>
            <a:r>
              <a:rPr lang="pt-BR" sz="1200">
                <a:solidFill>
                  <a:srgbClr val="404040"/>
                </a:solidFill>
              </a:rPr>
              <a:t>Análise de projetos dependente de revisões humanas.</a:t>
            </a:r>
            <a:endParaRPr lang="pt-BR"/>
          </a:p>
          <a:p>
            <a:pPr lvl="1"/>
            <a:r>
              <a:rPr lang="pt-BR" sz="1200">
                <a:solidFill>
                  <a:srgbClr val="404040"/>
                </a:solidFill>
              </a:rPr>
              <a:t>Dificuldade em alinhar critérios técnicos, regulatórios (ARSESP) e estratégicos simultaneamente.</a:t>
            </a:r>
            <a:endParaRPr lang="pt-BR"/>
          </a:p>
          <a:p>
            <a:r>
              <a:rPr lang="pt-BR" sz="1200" b="1">
                <a:solidFill>
                  <a:srgbClr val="404040"/>
                </a:solidFill>
              </a:rPr>
              <a:t>2. Riscos Regulatórios</a:t>
            </a:r>
            <a:endParaRPr lang="pt-BR"/>
          </a:p>
          <a:p>
            <a:pPr lvl="1">
              <a:spcBef>
                <a:spcPts val="0"/>
              </a:spcBef>
            </a:pPr>
            <a:r>
              <a:rPr lang="pt-BR" sz="1200">
                <a:solidFill>
                  <a:srgbClr val="404040"/>
                </a:solidFill>
              </a:rPr>
              <a:t>Projetos com não-conformidades detectadas tardiamente.</a:t>
            </a:r>
            <a:endParaRPr lang="pt-BR"/>
          </a:p>
          <a:p>
            <a:pPr lvl="1">
              <a:spcBef>
                <a:spcPts val="0"/>
              </a:spcBef>
            </a:pPr>
            <a:r>
              <a:rPr lang="pt-BR" sz="1200">
                <a:solidFill>
                  <a:srgbClr val="404040"/>
                </a:solidFill>
              </a:rPr>
              <a:t>Falta de padronização na interpretação do Manual ARSESP.</a:t>
            </a:r>
            <a:endParaRPr lang="pt-BR"/>
          </a:p>
          <a:p>
            <a:r>
              <a:rPr lang="pt-BR" sz="1200" b="1">
                <a:solidFill>
                  <a:srgbClr val="404040"/>
                </a:solidFill>
              </a:rPr>
              <a:t>3. Fragmentação de Dados</a:t>
            </a:r>
            <a:endParaRPr lang="pt-BR"/>
          </a:p>
          <a:p>
            <a:pPr lvl="1"/>
            <a:r>
              <a:rPr lang="pt-BR" sz="1200">
                <a:solidFill>
                  <a:srgbClr val="404040"/>
                </a:solidFill>
              </a:rPr>
              <a:t>Informações críticas dispersas em planilhas, e-mails e sistemas legados .</a:t>
            </a:r>
            <a:endParaRPr lang="pt-BR"/>
          </a:p>
          <a:p>
            <a:pPr lvl="1"/>
            <a:r>
              <a:rPr lang="pt-BR" sz="1200">
                <a:solidFill>
                  <a:srgbClr val="404040"/>
                </a:solidFill>
              </a:rPr>
              <a:t>Dificuldade para incorporar tendências globais</a:t>
            </a:r>
          </a:p>
          <a:p>
            <a:pPr lvl="1"/>
            <a:r>
              <a:rPr lang="pt-BR" sz="1200">
                <a:solidFill>
                  <a:srgbClr val="404040"/>
                </a:solidFill>
              </a:rPr>
              <a:t>Ausência de repositório de dados</a:t>
            </a:r>
          </a:p>
          <a:p>
            <a:r>
              <a:rPr lang="pt-BR" sz="1200" b="1">
                <a:solidFill>
                  <a:srgbClr val="404040"/>
                </a:solidFill>
              </a:rPr>
              <a:t>4. Pressão por Inovação</a:t>
            </a:r>
            <a:endParaRPr lang="pt-BR"/>
          </a:p>
          <a:p>
            <a:pPr lvl="1"/>
            <a:r>
              <a:rPr lang="pt-BR" sz="1200">
                <a:solidFill>
                  <a:srgbClr val="404040"/>
                </a:solidFill>
              </a:rPr>
              <a:t>Necessidade de acelerar P&amp;D em temas prioritários.</a:t>
            </a:r>
          </a:p>
          <a:p>
            <a:pPr lvl="1"/>
            <a:r>
              <a:rPr lang="pt-BR" sz="1200">
                <a:solidFill>
                  <a:srgbClr val="404040"/>
                </a:solidFill>
              </a:rPr>
              <a:t>Exigência de comprovação de impacto em metas estratégicas</a:t>
            </a:r>
            <a:endParaRPr lang="en-US"/>
          </a:p>
          <a:p>
            <a:r>
              <a:rPr lang="pt-BR" sz="1200" b="1">
                <a:solidFill>
                  <a:srgbClr val="404040"/>
                </a:solidFill>
              </a:rPr>
              <a:t>O Desafio Central</a:t>
            </a:r>
            <a:endParaRPr lang="pt-BR"/>
          </a:p>
          <a:p>
            <a:pPr lvl="1"/>
            <a:r>
              <a:rPr lang="pt-BR" sz="1200" i="1">
                <a:solidFill>
                  <a:srgbClr val="404040"/>
                </a:solidFill>
              </a:rPr>
              <a:t>Como implementar autonomia de IA em um ambiente altamente regulado, mantendo:</a:t>
            </a:r>
            <a:endParaRPr lang="pt-BR"/>
          </a:p>
          <a:p>
            <a:pPr lvl="2">
              <a:buFont typeface="Wingdings"/>
              <a:buChar char="§"/>
            </a:pPr>
            <a:r>
              <a:rPr lang="pt-BR" sz="1200">
                <a:solidFill>
                  <a:srgbClr val="404040"/>
                </a:solidFill>
              </a:rPr>
              <a:t>Conformidade absoluta com a ARSESP.</a:t>
            </a:r>
            <a:endParaRPr lang="pt-BR"/>
          </a:p>
          <a:p>
            <a:pPr lvl="2">
              <a:buFont typeface="Wingdings"/>
              <a:buChar char="§"/>
            </a:pPr>
            <a:r>
              <a:rPr lang="pt-BR" sz="1200">
                <a:solidFill>
                  <a:srgbClr val="404040"/>
                </a:solidFill>
              </a:rPr>
              <a:t>Agilidade na priorização de projetos.</a:t>
            </a:r>
          </a:p>
          <a:p>
            <a:pPr lvl="2">
              <a:buFont typeface="Wingdings"/>
              <a:buChar char="§"/>
            </a:pPr>
            <a:r>
              <a:rPr lang="pt-BR" sz="1200">
                <a:solidFill>
                  <a:srgbClr val="404040"/>
                </a:solidFill>
              </a:rPr>
              <a:t>Rastreabilidade de todas as decisões tomadas por agentes.</a:t>
            </a:r>
            <a:endParaRPr lang="pt-BR"/>
          </a:p>
          <a:p>
            <a:pPr>
              <a:spcBef>
                <a:spcPts val="1200"/>
              </a:spcBef>
              <a:spcAft>
                <a:spcPts val="1200"/>
              </a:spcAft>
            </a:pPr>
            <a:endParaRPr lang="pt-B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sp>
        <p:nvSpPr>
          <p:cNvPr id="96" name="Google Shape;96;p15"/>
          <p:cNvSpPr txBox="1">
            <a:spLocks noGrp="1"/>
          </p:cNvSpPr>
          <p:nvPr>
            <p:ph type="title"/>
          </p:nvPr>
        </p:nvSpPr>
        <p:spPr>
          <a:xfrm>
            <a:off x="83100" y="55950"/>
            <a:ext cx="8520600" cy="572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pt-BR"/>
              <a:t>Objetivo da Iniciativa</a:t>
            </a:r>
            <a:endParaRPr/>
          </a:p>
        </p:txBody>
      </p:sp>
      <p:sp>
        <p:nvSpPr>
          <p:cNvPr id="6" name="Espaço Reservado para Texto 5">
            <a:extLst>
              <a:ext uri="{FF2B5EF4-FFF2-40B4-BE49-F238E27FC236}">
                <a16:creationId xmlns:a16="http://schemas.microsoft.com/office/drawing/2014/main" id="{7800B301-6E4F-B105-6423-C4DE1F766B08}"/>
              </a:ext>
            </a:extLst>
          </p:cNvPr>
          <p:cNvSpPr>
            <a:spLocks noGrp="1"/>
          </p:cNvSpPr>
          <p:nvPr>
            <p:ph type="body" idx="1"/>
          </p:nvPr>
        </p:nvSpPr>
        <p:spPr>
          <a:xfrm>
            <a:off x="165913" y="625361"/>
            <a:ext cx="8438251" cy="4514625"/>
          </a:xfrm>
          <a:noFill/>
          <a:ln>
            <a:noFill/>
          </a:ln>
        </p:spPr>
        <p:txBody>
          <a:bodyPr spcFirstLastPara="1" wrap="square" lIns="0" tIns="18000" rIns="0" bIns="18000" anchor="t" anchorCtr="0">
            <a:noAutofit/>
          </a:bodyPr>
          <a:lstStyle/>
          <a:p>
            <a:pPr marL="139700" indent="0">
              <a:buNone/>
            </a:pPr>
            <a:r>
              <a:rPr lang="pt-BR" sz="1200" b="1">
                <a:solidFill>
                  <a:srgbClr val="404040"/>
                </a:solidFill>
              </a:rPr>
              <a:t>  </a:t>
            </a:r>
            <a:endParaRPr lang="pt-BR"/>
          </a:p>
          <a:p>
            <a:r>
              <a:rPr lang="pt-BR" sz="1200" b="1">
                <a:solidFill>
                  <a:srgbClr val="404040"/>
                </a:solidFill>
              </a:rPr>
              <a:t>1. Automação Inteligente</a:t>
            </a:r>
            <a:endParaRPr lang="pt-BR"/>
          </a:p>
          <a:p>
            <a:pPr lvl="1"/>
            <a:r>
              <a:rPr lang="pt-BR" sz="1200">
                <a:solidFill>
                  <a:srgbClr val="404040"/>
                </a:solidFill>
              </a:rPr>
              <a:t>Validação de documentos (</a:t>
            </a:r>
            <a:r>
              <a:rPr lang="pt-BR" sz="1200" i="1" err="1">
                <a:solidFill>
                  <a:srgbClr val="404040"/>
                </a:solidFill>
              </a:rPr>
              <a:t>ex</a:t>
            </a:r>
            <a:r>
              <a:rPr lang="pt-BR" sz="1200" i="1">
                <a:solidFill>
                  <a:srgbClr val="404040"/>
                </a:solidFill>
              </a:rPr>
              <a:t>: enquadramento no Manual ARSESP</a:t>
            </a:r>
            <a:r>
              <a:rPr lang="pt-BR" sz="1200">
                <a:solidFill>
                  <a:srgbClr val="404040"/>
                </a:solidFill>
              </a:rPr>
              <a:t>).</a:t>
            </a:r>
          </a:p>
          <a:p>
            <a:pPr lvl="1"/>
            <a:r>
              <a:rPr lang="pt-BR" sz="1200">
                <a:solidFill>
                  <a:srgbClr val="404040"/>
                </a:solidFill>
              </a:rPr>
              <a:t>Preenchimento automático de fichas de projeto.</a:t>
            </a:r>
            <a:endParaRPr lang="pt-BR"/>
          </a:p>
          <a:p>
            <a:pPr marL="596900" lvl="1" indent="0">
              <a:buNone/>
            </a:pPr>
            <a:endParaRPr lang="pt-BR" sz="1200" b="1">
              <a:solidFill>
                <a:srgbClr val="404040"/>
              </a:solidFill>
            </a:endParaRPr>
          </a:p>
          <a:p>
            <a:r>
              <a:rPr lang="pt-BR" sz="1200" b="1">
                <a:solidFill>
                  <a:srgbClr val="404040"/>
                </a:solidFill>
              </a:rPr>
              <a:t>2. Orquestração de Fluxos Complexos</a:t>
            </a:r>
            <a:endParaRPr lang="pt-BR"/>
          </a:p>
          <a:p>
            <a:pPr lvl="1"/>
            <a:r>
              <a:rPr lang="pt-BR" sz="1200">
                <a:solidFill>
                  <a:srgbClr val="404040"/>
                </a:solidFill>
              </a:rPr>
              <a:t>Coordenar múltiplos sistemas e manter controle de repositório e versionamento </a:t>
            </a:r>
            <a:endParaRPr lang="pt-BR"/>
          </a:p>
          <a:p>
            <a:pPr lvl="1"/>
            <a:r>
              <a:rPr lang="pt-BR" sz="1200">
                <a:solidFill>
                  <a:srgbClr val="404040"/>
                </a:solidFill>
              </a:rPr>
              <a:t>Priorizar projetos com base em critérios estratégicos + dados em tempo real.</a:t>
            </a:r>
            <a:endParaRPr lang="pt-BR"/>
          </a:p>
          <a:p>
            <a:pPr marL="596900" lvl="1" indent="0">
              <a:buNone/>
            </a:pPr>
            <a:endParaRPr lang="pt-BR" sz="1200" b="1">
              <a:solidFill>
                <a:srgbClr val="404040"/>
              </a:solidFill>
            </a:endParaRPr>
          </a:p>
          <a:p>
            <a:r>
              <a:rPr lang="pt-BR" sz="1200" b="1">
                <a:solidFill>
                  <a:srgbClr val="404040"/>
                </a:solidFill>
              </a:rPr>
              <a:t>3. Governança Explicável</a:t>
            </a:r>
            <a:endParaRPr lang="pt-BR" sz="1200">
              <a:solidFill>
                <a:srgbClr val="404040"/>
              </a:solidFill>
            </a:endParaRPr>
          </a:p>
          <a:p>
            <a:pPr lvl="1"/>
            <a:r>
              <a:rPr lang="pt-BR" sz="1200">
                <a:solidFill>
                  <a:srgbClr val="404040"/>
                </a:solidFill>
              </a:rPr>
              <a:t>Seja registrado em logs estruturados (para auditoria).</a:t>
            </a:r>
            <a:endParaRPr lang="pt-BR"/>
          </a:p>
          <a:p>
            <a:pPr lvl="1"/>
            <a:r>
              <a:rPr lang="pt-BR" sz="1200">
                <a:solidFill>
                  <a:srgbClr val="404040"/>
                </a:solidFill>
              </a:rPr>
              <a:t>Inclua justificativas passo a passo (métodos </a:t>
            </a:r>
            <a:r>
              <a:rPr lang="pt-BR" sz="1200" i="1">
                <a:solidFill>
                  <a:srgbClr val="404040"/>
                </a:solidFill>
              </a:rPr>
              <a:t>Chain-</a:t>
            </a:r>
            <a:r>
              <a:rPr lang="pt-BR" sz="1200" i="1" err="1">
                <a:solidFill>
                  <a:srgbClr val="404040"/>
                </a:solidFill>
              </a:rPr>
              <a:t>of</a:t>
            </a:r>
            <a:r>
              <a:rPr lang="pt-BR" sz="1200" i="1">
                <a:solidFill>
                  <a:srgbClr val="404040"/>
                </a:solidFill>
              </a:rPr>
              <a:t>-</a:t>
            </a:r>
            <a:r>
              <a:rPr lang="pt-BR" sz="1200" i="1" err="1">
                <a:solidFill>
                  <a:srgbClr val="404040"/>
                </a:solidFill>
              </a:rPr>
              <a:t>Thought</a:t>
            </a:r>
            <a:r>
              <a:rPr lang="pt-BR" sz="1200">
                <a:solidFill>
                  <a:srgbClr val="404040"/>
                </a:solidFill>
              </a:rPr>
              <a:t>).</a:t>
            </a:r>
            <a:endParaRPr lang="pt-BR"/>
          </a:p>
          <a:p>
            <a:pPr marL="596900" lvl="1" indent="0">
              <a:buNone/>
            </a:pPr>
            <a:endParaRPr lang="pt-BR" sz="1200" b="1">
              <a:solidFill>
                <a:srgbClr val="404040"/>
              </a:solidFill>
            </a:endParaRPr>
          </a:p>
          <a:p>
            <a:r>
              <a:rPr lang="pt-BR" sz="1200" b="1">
                <a:solidFill>
                  <a:srgbClr val="404040"/>
                </a:solidFill>
              </a:rPr>
              <a:t>4. Adaptação Contínua</a:t>
            </a:r>
            <a:endParaRPr lang="pt-BR" sz="1200">
              <a:solidFill>
                <a:srgbClr val="404040"/>
              </a:solidFill>
            </a:endParaRPr>
          </a:p>
          <a:p>
            <a:pPr lvl="1"/>
            <a:r>
              <a:rPr lang="pt-BR" sz="1200">
                <a:solidFill>
                  <a:srgbClr val="404040"/>
                </a:solidFill>
              </a:rPr>
              <a:t>Aprender com projetos anteriores</a:t>
            </a:r>
          </a:p>
          <a:p>
            <a:pPr lvl="1"/>
            <a:r>
              <a:rPr lang="pt-BR" sz="1200">
                <a:solidFill>
                  <a:srgbClr val="404040"/>
                </a:solidFill>
              </a:rPr>
              <a:t>Incorporar novas diretrizes da ARSESP </a:t>
            </a:r>
            <a:endParaRPr lang="pt-BR"/>
          </a:p>
          <a:p>
            <a:pPr>
              <a:spcBef>
                <a:spcPts val="1200"/>
              </a:spcBef>
              <a:spcAft>
                <a:spcPts val="1200"/>
              </a:spcAft>
            </a:pPr>
            <a:endParaRPr lang="pt-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01"/>
        <p:cNvGrpSpPr/>
        <p:nvPr/>
      </p:nvGrpSpPr>
      <p:grpSpPr>
        <a:xfrm>
          <a:off x="0" y="0"/>
          <a:ext cx="0" cy="0"/>
          <a:chOff x="0" y="0"/>
          <a:chExt cx="0" cy="0"/>
        </a:xfrm>
      </p:grpSpPr>
      <p:graphicFrame>
        <p:nvGraphicFramePr>
          <p:cNvPr id="6" name="Diagrama 5">
            <a:extLst>
              <a:ext uri="{FF2B5EF4-FFF2-40B4-BE49-F238E27FC236}">
                <a16:creationId xmlns:a16="http://schemas.microsoft.com/office/drawing/2014/main" id="{58431571-30C2-DD02-D46D-019E4C753A52}"/>
              </a:ext>
            </a:extLst>
          </p:cNvPr>
          <p:cNvGraphicFramePr/>
          <p:nvPr>
            <p:extLst>
              <p:ext uri="{D42A27DB-BD31-4B8C-83A1-F6EECF244321}">
                <p14:modId xmlns:p14="http://schemas.microsoft.com/office/powerpoint/2010/main" val="1423113366"/>
              </p:ext>
            </p:extLst>
          </p:nvPr>
        </p:nvGraphicFramePr>
        <p:xfrm>
          <a:off x="1016000" y="819150"/>
          <a:ext cx="60960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Retângulo 6">
            <a:extLst>
              <a:ext uri="{FF2B5EF4-FFF2-40B4-BE49-F238E27FC236}">
                <a16:creationId xmlns:a16="http://schemas.microsoft.com/office/drawing/2014/main" id="{580B17C8-E49D-BC82-D98F-E93BD9289676}"/>
              </a:ext>
            </a:extLst>
          </p:cNvPr>
          <p:cNvSpPr/>
          <p:nvPr/>
        </p:nvSpPr>
        <p:spPr>
          <a:xfrm>
            <a:off x="311698" y="850900"/>
            <a:ext cx="8832302" cy="3590471"/>
          </a:xfrm>
          <a:prstGeom prst="rect">
            <a:avLst/>
          </a:prstGeom>
          <a:solidFill>
            <a:srgbClr val="FFFFFF">
              <a:alpha val="61961"/>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02" name="Google Shape;102;p16"/>
          <p:cNvSpPr txBox="1">
            <a:spLocks noGrp="1"/>
          </p:cNvSpPr>
          <p:nvPr>
            <p:ph type="title"/>
          </p:nvPr>
        </p:nvSpPr>
        <p:spPr>
          <a:xfrm>
            <a:off x="83100" y="55950"/>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pt-BR"/>
              <a:t>Tipo de Caso &amp; Descrição da Prática</a:t>
            </a:r>
            <a:br>
              <a:rPr lang="pt-BR"/>
            </a:br>
            <a:endParaRPr/>
          </a:p>
        </p:txBody>
      </p:sp>
      <p:sp>
        <p:nvSpPr>
          <p:cNvPr id="4" name="Espaço Reservado para Texto 3">
            <a:extLst>
              <a:ext uri="{FF2B5EF4-FFF2-40B4-BE49-F238E27FC236}">
                <a16:creationId xmlns:a16="http://schemas.microsoft.com/office/drawing/2014/main" id="{DB8930CC-A8AC-D7BE-0086-5AABFE19A532}"/>
              </a:ext>
            </a:extLst>
          </p:cNvPr>
          <p:cNvSpPr>
            <a:spLocks noGrp="1"/>
          </p:cNvSpPr>
          <p:nvPr>
            <p:ph type="body" idx="1"/>
          </p:nvPr>
        </p:nvSpPr>
        <p:spPr>
          <a:xfrm>
            <a:off x="-27" y="629382"/>
            <a:ext cx="8832327" cy="4395872"/>
          </a:xfrm>
        </p:spPr>
        <p:txBody>
          <a:bodyPr/>
          <a:lstStyle/>
          <a:p>
            <a:pPr marL="139700" indent="0">
              <a:buNone/>
            </a:pPr>
            <a:r>
              <a:rPr lang="pt-BR" sz="1200" b="1">
                <a:solidFill>
                  <a:srgbClr val="404040"/>
                </a:solidFill>
              </a:rPr>
              <a:t>             Agente AI na Análise</a:t>
            </a:r>
            <a:r>
              <a:rPr lang="pt-BR" sz="1200">
                <a:solidFill>
                  <a:srgbClr val="404040"/>
                </a:solidFill>
              </a:rPr>
              <a:t>:</a:t>
            </a:r>
            <a:endParaRPr lang="pt-BR"/>
          </a:p>
          <a:p>
            <a:pPr lvl="1"/>
            <a:r>
              <a:rPr lang="pt-BR" sz="1200">
                <a:solidFill>
                  <a:srgbClr val="404040"/>
                </a:solidFill>
              </a:rPr>
              <a:t>Agentes especializados analisaram 300</a:t>
            </a:r>
            <a:r>
              <a:rPr lang="pt-BR" sz="1200" b="1">
                <a:solidFill>
                  <a:srgbClr val="404040"/>
                </a:solidFill>
              </a:rPr>
              <a:t> projetos históricos</a:t>
            </a:r>
            <a:r>
              <a:rPr lang="pt-BR" sz="1200">
                <a:solidFill>
                  <a:srgbClr val="404040"/>
                </a:solidFill>
              </a:rPr>
              <a:t> + </a:t>
            </a:r>
            <a:r>
              <a:rPr lang="pt-BR" sz="1200" b="1">
                <a:solidFill>
                  <a:srgbClr val="404040"/>
                </a:solidFill>
              </a:rPr>
              <a:t>Manual ARSESP</a:t>
            </a:r>
            <a:r>
              <a:rPr lang="pt-BR" sz="1200">
                <a:solidFill>
                  <a:srgbClr val="404040"/>
                </a:solidFill>
              </a:rPr>
              <a:t> para identificar padrões de aprovação/rejeição.</a:t>
            </a:r>
          </a:p>
          <a:p>
            <a:pPr lvl="1"/>
            <a:r>
              <a:rPr lang="pt-BR" sz="1200">
                <a:solidFill>
                  <a:srgbClr val="404040"/>
                </a:solidFill>
              </a:rPr>
              <a:t>Mapeamento de </a:t>
            </a:r>
            <a:r>
              <a:rPr lang="pt-BR" sz="1200" b="1">
                <a:solidFill>
                  <a:srgbClr val="404040"/>
                </a:solidFill>
              </a:rPr>
              <a:t>86 tendências tecnológicas</a:t>
            </a:r>
            <a:r>
              <a:rPr lang="pt-BR" sz="1200">
                <a:solidFill>
                  <a:srgbClr val="404040"/>
                </a:solidFill>
              </a:rPr>
              <a:t> (via radar </a:t>
            </a:r>
            <a:r>
              <a:rPr lang="pt-BR" sz="1200" err="1">
                <a:solidFill>
                  <a:srgbClr val="404040"/>
                </a:solidFill>
              </a:rPr>
              <a:t>Envisioning</a:t>
            </a:r>
            <a:r>
              <a:rPr lang="pt-BR" sz="1200">
                <a:solidFill>
                  <a:srgbClr val="404040"/>
                </a:solidFill>
              </a:rPr>
              <a:t>) integrado aos critérios.</a:t>
            </a:r>
          </a:p>
          <a:p>
            <a:pPr marL="139700" indent="0">
              <a:buNone/>
            </a:pPr>
            <a:r>
              <a:rPr lang="pt-BR" sz="1200" b="1">
                <a:solidFill>
                  <a:srgbClr val="404040"/>
                </a:solidFill>
              </a:rPr>
              <a:t>      Ferramentas Implementadas</a:t>
            </a:r>
            <a:r>
              <a:rPr lang="pt-BR" sz="1200">
                <a:solidFill>
                  <a:srgbClr val="404040"/>
                </a:solidFill>
              </a:rPr>
              <a:t>:</a:t>
            </a:r>
            <a:endParaRPr lang="pt-BR"/>
          </a:p>
          <a:p>
            <a:pPr lvl="1"/>
            <a:r>
              <a:rPr lang="pt-BR" sz="1200" i="1" err="1">
                <a:solidFill>
                  <a:srgbClr val="404040"/>
                </a:solidFill>
              </a:rPr>
              <a:t>MatchIAs</a:t>
            </a:r>
            <a:r>
              <a:rPr lang="pt-BR" sz="1200">
                <a:solidFill>
                  <a:srgbClr val="404040"/>
                </a:solidFill>
              </a:rPr>
              <a:t>: Validação automática de compliance regulatório</a:t>
            </a:r>
            <a:endParaRPr lang="pt-BR"/>
          </a:p>
          <a:p>
            <a:pPr lvl="1"/>
            <a:r>
              <a:rPr lang="pt-BR" sz="1200" i="1">
                <a:solidFill>
                  <a:srgbClr val="404040"/>
                </a:solidFill>
              </a:rPr>
              <a:t>Ferramentas de IA do Google</a:t>
            </a:r>
          </a:p>
          <a:p>
            <a:pPr marL="596900" lvl="1" indent="0">
              <a:buNone/>
            </a:pPr>
            <a:r>
              <a:rPr lang="pt-BR" sz="1200" b="1">
                <a:solidFill>
                  <a:srgbClr val="404040"/>
                </a:solidFill>
              </a:rPr>
              <a:t>Fluxo de Trabalho</a:t>
            </a:r>
            <a:r>
              <a:rPr lang="pt-BR" sz="1200">
                <a:solidFill>
                  <a:srgbClr val="404040"/>
                </a:solidFill>
              </a:rPr>
              <a:t>:</a:t>
            </a:r>
            <a:endParaRPr lang="pt-BR"/>
          </a:p>
          <a:p>
            <a:pPr lvl="1"/>
            <a:r>
              <a:rPr lang="pt-BR" sz="1200">
                <a:solidFill>
                  <a:srgbClr val="404040"/>
                </a:solidFill>
              </a:rPr>
              <a:t>Agentes utilitários: extraem dados de projetos e preenchem fichas padrão.</a:t>
            </a:r>
            <a:endParaRPr lang="pt-BR"/>
          </a:p>
          <a:p>
            <a:pPr lvl="1"/>
            <a:r>
              <a:rPr lang="pt-BR" sz="1200">
                <a:solidFill>
                  <a:srgbClr val="404040"/>
                </a:solidFill>
              </a:rPr>
              <a:t>Agentes orquestradores: priorizam iniciativas com base em alinhamento estratégico</a:t>
            </a:r>
            <a:endParaRPr lang="pt-BR"/>
          </a:p>
          <a:p>
            <a:pPr lvl="1"/>
            <a:r>
              <a:rPr lang="pt-BR" sz="1200">
                <a:solidFill>
                  <a:srgbClr val="404040"/>
                </a:solidFill>
              </a:rPr>
              <a:t>Validação humana: apenas para decisões críticas .</a:t>
            </a:r>
            <a:endParaRPr lang="pt-BR"/>
          </a:p>
          <a:p>
            <a:pPr marL="596900" lvl="1" indent="0">
              <a:buNone/>
            </a:pPr>
            <a:r>
              <a:rPr lang="pt-BR" sz="1200" b="1">
                <a:solidFill>
                  <a:srgbClr val="404040"/>
                </a:solidFill>
              </a:rPr>
              <a:t>Ficha do Projeto Inteligente</a:t>
            </a:r>
            <a:endParaRPr lang="pt-BR"/>
          </a:p>
          <a:p>
            <a:pPr lvl="1"/>
            <a:r>
              <a:rPr lang="pt-BR" sz="1200">
                <a:solidFill>
                  <a:srgbClr val="404040"/>
                </a:solidFill>
              </a:rPr>
              <a:t>Output principal com:</a:t>
            </a:r>
            <a:endParaRPr lang="pt-BR"/>
          </a:p>
          <a:p>
            <a:pPr lvl="2">
              <a:buFont typeface="Wingdings"/>
              <a:buChar char="§"/>
            </a:pPr>
            <a:r>
              <a:rPr lang="pt-BR" sz="1200" b="1">
                <a:solidFill>
                  <a:srgbClr val="404040"/>
                </a:solidFill>
              </a:rPr>
              <a:t>Scores automáticos</a:t>
            </a:r>
            <a:r>
              <a:rPr lang="pt-BR" sz="1200">
                <a:solidFill>
                  <a:srgbClr val="404040"/>
                </a:solidFill>
              </a:rPr>
              <a:t>: Maturidade, risco regulatório, potencial de inovação.</a:t>
            </a:r>
            <a:endParaRPr lang="pt-BR"/>
          </a:p>
          <a:p>
            <a:pPr lvl="2">
              <a:buFont typeface="Wingdings"/>
              <a:buChar char="§"/>
            </a:pPr>
            <a:r>
              <a:rPr lang="pt-BR" sz="1200" b="1">
                <a:solidFill>
                  <a:srgbClr val="404040"/>
                </a:solidFill>
              </a:rPr>
              <a:t>Recomendações</a:t>
            </a:r>
            <a:r>
              <a:rPr lang="pt-BR" sz="1200">
                <a:solidFill>
                  <a:srgbClr val="404040"/>
                </a:solidFill>
              </a:rPr>
              <a:t>: Ajustes para enquadramento em P&amp;D.</a:t>
            </a:r>
          </a:p>
          <a:p>
            <a:pPr lvl="1"/>
            <a:endParaRPr lang="pt-BR"/>
          </a:p>
          <a:p>
            <a:pPr marL="139700" indent="0">
              <a:buNone/>
            </a:pPr>
            <a:endParaRPr lang="pt-B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07"/>
        <p:cNvGrpSpPr/>
        <p:nvPr/>
      </p:nvGrpSpPr>
      <p:grpSpPr>
        <a:xfrm>
          <a:off x="0" y="0"/>
          <a:ext cx="0" cy="0"/>
          <a:chOff x="0" y="0"/>
          <a:chExt cx="0" cy="0"/>
        </a:xfrm>
      </p:grpSpPr>
      <p:sp>
        <p:nvSpPr>
          <p:cNvPr id="108" name="Google Shape;108;p17"/>
          <p:cNvSpPr txBox="1">
            <a:spLocks noGrp="1"/>
          </p:cNvSpPr>
          <p:nvPr>
            <p:ph type="title"/>
          </p:nvPr>
        </p:nvSpPr>
        <p:spPr>
          <a:xfrm>
            <a:off x="83100" y="55950"/>
            <a:ext cx="8520600" cy="572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pt-BR"/>
              <a:t>Originalidade &amp; Inovação</a:t>
            </a:r>
            <a:endParaRPr/>
          </a:p>
        </p:txBody>
      </p:sp>
      <p:sp>
        <p:nvSpPr>
          <p:cNvPr id="4" name="AutoShape 4" descr="A futuristic illustration showing the interconnection of natural gas utility networks. Three distinct pipeline systems, each marked with different colors, are seamlessly integrated into a centralized smart grid. The landscape includes urban, industrial, and rural areas, with biogas production sites connected to the network. Digital monitoring systems and control stations are visible, with holographic interfaces and data flows symbolizing real-time control. The scene is vibrant, technologically advanced, and represents sustainable energy infrastructure integration in a Latin American setting.">
            <a:extLst>
              <a:ext uri="{FF2B5EF4-FFF2-40B4-BE49-F238E27FC236}">
                <a16:creationId xmlns:a16="http://schemas.microsoft.com/office/drawing/2014/main" id="{6903C5C3-7E9F-620F-A569-DD9C24F6ACCA}"/>
              </a:ext>
            </a:extLst>
          </p:cNvPr>
          <p:cNvSpPr>
            <a:spLocks noChangeAspect="1" noChangeArrowheads="1"/>
          </p:cNvSpPr>
          <p:nvPr/>
        </p:nvSpPr>
        <p:spPr bwMode="auto">
          <a:xfrm>
            <a:off x="4419600" y="241935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t-BR"/>
          </a:p>
        </p:txBody>
      </p:sp>
      <p:graphicFrame>
        <p:nvGraphicFramePr>
          <p:cNvPr id="3" name="Tabela 2">
            <a:extLst>
              <a:ext uri="{FF2B5EF4-FFF2-40B4-BE49-F238E27FC236}">
                <a16:creationId xmlns:a16="http://schemas.microsoft.com/office/drawing/2014/main" id="{F631F130-FF9A-F1C7-898D-AE85123B33D6}"/>
              </a:ext>
            </a:extLst>
          </p:cNvPr>
          <p:cNvGraphicFramePr>
            <a:graphicFrameLocks noGrp="1"/>
          </p:cNvGraphicFramePr>
          <p:nvPr>
            <p:extLst>
              <p:ext uri="{D42A27DB-BD31-4B8C-83A1-F6EECF244321}">
                <p14:modId xmlns:p14="http://schemas.microsoft.com/office/powerpoint/2010/main" val="433752575"/>
              </p:ext>
            </p:extLst>
          </p:nvPr>
        </p:nvGraphicFramePr>
        <p:xfrm>
          <a:off x="237506" y="1232065"/>
          <a:ext cx="8218306" cy="2042160"/>
        </p:xfrm>
        <a:graphic>
          <a:graphicData uri="http://schemas.openxmlformats.org/drawingml/2006/table">
            <a:tbl>
              <a:tblPr bandRow="1">
                <a:tableStyleId>{073A0DAA-6AF3-43AB-8588-CEC1D06C72B9}</a:tableStyleId>
              </a:tblPr>
              <a:tblGrid>
                <a:gridCol w="2707016">
                  <a:extLst>
                    <a:ext uri="{9D8B030D-6E8A-4147-A177-3AD203B41FA5}">
                      <a16:colId xmlns:a16="http://schemas.microsoft.com/office/drawing/2014/main" val="3933869774"/>
                    </a:ext>
                  </a:extLst>
                </a:gridCol>
                <a:gridCol w="2755645">
                  <a:extLst>
                    <a:ext uri="{9D8B030D-6E8A-4147-A177-3AD203B41FA5}">
                      <a16:colId xmlns:a16="http://schemas.microsoft.com/office/drawing/2014/main" val="2533024815"/>
                    </a:ext>
                  </a:extLst>
                </a:gridCol>
                <a:gridCol w="2755645">
                  <a:extLst>
                    <a:ext uri="{9D8B030D-6E8A-4147-A177-3AD203B41FA5}">
                      <a16:colId xmlns:a16="http://schemas.microsoft.com/office/drawing/2014/main" val="1173338614"/>
                    </a:ext>
                  </a:extLst>
                </a:gridCol>
              </a:tblGrid>
              <a:tr h="349726">
                <a:tc>
                  <a:txBody>
                    <a:bodyPr/>
                    <a:lstStyle/>
                    <a:p>
                      <a:pPr algn="l">
                        <a:buNone/>
                      </a:pPr>
                      <a:r>
                        <a:rPr lang="pt-BR" b="1">
                          <a:solidFill>
                            <a:srgbClr val="404040"/>
                          </a:solidFill>
                          <a:effectLst/>
                        </a:rPr>
                        <a:t>Critério</a:t>
                      </a:r>
                    </a:p>
                  </a:txBody>
                  <a:tcPr marR="95250" marT="95250" marB="95250" anchor="ctr"/>
                </a:tc>
                <a:tc>
                  <a:txBody>
                    <a:bodyPr/>
                    <a:lstStyle/>
                    <a:p>
                      <a:pPr algn="l">
                        <a:buNone/>
                      </a:pPr>
                      <a:r>
                        <a:rPr lang="pt-BR" b="1">
                          <a:solidFill>
                            <a:srgbClr val="404040"/>
                          </a:solidFill>
                          <a:effectLst/>
                        </a:rPr>
                        <a:t>Solução Tradicional</a:t>
                      </a:r>
                    </a:p>
                  </a:txBody>
                  <a:tcPr marL="95250" marR="95250" marT="95250" marB="95250" anchor="ctr"/>
                </a:tc>
                <a:tc>
                  <a:txBody>
                    <a:bodyPr/>
                    <a:lstStyle/>
                    <a:p>
                      <a:pPr algn="l">
                        <a:buNone/>
                      </a:pPr>
                      <a:r>
                        <a:rPr lang="pt-BR" b="1">
                          <a:solidFill>
                            <a:srgbClr val="404040"/>
                          </a:solidFill>
                          <a:effectLst/>
                        </a:rPr>
                        <a:t>Nossa Solução</a:t>
                      </a:r>
                    </a:p>
                  </a:txBody>
                  <a:tcPr marL="95250" marR="95250" marT="95250" marB="95250" anchor="ctr"/>
                </a:tc>
                <a:extLst>
                  <a:ext uri="{0D108BD9-81ED-4DB2-BD59-A6C34878D82A}">
                    <a16:rowId xmlns:a16="http://schemas.microsoft.com/office/drawing/2014/main" val="311947534"/>
                  </a:ext>
                </a:extLst>
              </a:tr>
              <a:tr h="534876">
                <a:tc>
                  <a:txBody>
                    <a:bodyPr/>
                    <a:lstStyle/>
                    <a:p>
                      <a:pPr>
                        <a:buNone/>
                      </a:pPr>
                      <a:r>
                        <a:rPr lang="pt-BR">
                          <a:effectLst/>
                        </a:rPr>
                        <a:t>Compliance</a:t>
                      </a:r>
                    </a:p>
                  </a:txBody>
                  <a:tcPr marR="95250" marT="95250" marB="95250" anchor="ctr"/>
                </a:tc>
                <a:tc>
                  <a:txBody>
                    <a:bodyPr/>
                    <a:lstStyle/>
                    <a:p>
                      <a:pPr>
                        <a:buNone/>
                      </a:pPr>
                      <a:r>
                        <a:rPr lang="pt-BR">
                          <a:effectLst/>
                        </a:rPr>
                        <a:t>Verificação manual pós-projeto</a:t>
                      </a:r>
                    </a:p>
                  </a:txBody>
                  <a:tcPr marL="95250" marR="95250" marT="95250" marB="95250" anchor="ctr"/>
                </a:tc>
                <a:tc>
                  <a:txBody>
                    <a:bodyPr/>
                    <a:lstStyle/>
                    <a:p>
                      <a:pPr>
                        <a:buNone/>
                      </a:pPr>
                      <a:r>
                        <a:rPr lang="pt-BR">
                          <a:effectLst/>
                        </a:rPr>
                        <a:t>Validação automática em tempo real</a:t>
                      </a:r>
                    </a:p>
                  </a:txBody>
                  <a:tcPr marL="95250" marR="95250" marT="95250" marB="95250" anchor="ctr"/>
                </a:tc>
                <a:extLst>
                  <a:ext uri="{0D108BD9-81ED-4DB2-BD59-A6C34878D82A}">
                    <a16:rowId xmlns:a16="http://schemas.microsoft.com/office/drawing/2014/main" val="1995518411"/>
                  </a:ext>
                </a:extLst>
              </a:tr>
              <a:tr h="534876">
                <a:tc>
                  <a:txBody>
                    <a:bodyPr/>
                    <a:lstStyle/>
                    <a:p>
                      <a:pPr>
                        <a:buNone/>
                      </a:pPr>
                      <a:r>
                        <a:rPr lang="pt-BR">
                          <a:effectLst/>
                        </a:rPr>
                        <a:t>Adaptabilidade</a:t>
                      </a:r>
                    </a:p>
                  </a:txBody>
                  <a:tcPr marR="95250" marT="95250" marB="95250" anchor="ctr"/>
                </a:tc>
                <a:tc>
                  <a:txBody>
                    <a:bodyPr/>
                    <a:lstStyle/>
                    <a:p>
                      <a:pPr>
                        <a:buNone/>
                      </a:pPr>
                      <a:r>
                        <a:rPr lang="pt-BR">
                          <a:effectLst/>
                        </a:rPr>
                        <a:t>Modelos estáticos</a:t>
                      </a:r>
                    </a:p>
                  </a:txBody>
                  <a:tcPr marL="95250" marR="95250" marT="95250" marB="95250" anchor="ctr"/>
                </a:tc>
                <a:tc>
                  <a:txBody>
                    <a:bodyPr/>
                    <a:lstStyle/>
                    <a:p>
                      <a:pPr>
                        <a:buNone/>
                      </a:pPr>
                      <a:r>
                        <a:rPr lang="pt-BR">
                          <a:effectLst/>
                        </a:rPr>
                        <a:t>Agentes que aprendem com novos informações</a:t>
                      </a:r>
                    </a:p>
                  </a:txBody>
                  <a:tcPr marL="95250" marR="95250" marT="95250" marB="95250" anchor="ctr"/>
                </a:tc>
                <a:extLst>
                  <a:ext uri="{0D108BD9-81ED-4DB2-BD59-A6C34878D82A}">
                    <a16:rowId xmlns:a16="http://schemas.microsoft.com/office/drawing/2014/main" val="1044571148"/>
                  </a:ext>
                </a:extLst>
              </a:tr>
              <a:tr h="349726">
                <a:tc>
                  <a:txBody>
                    <a:bodyPr/>
                    <a:lstStyle/>
                    <a:p>
                      <a:pPr>
                        <a:buNone/>
                      </a:pPr>
                      <a:r>
                        <a:rPr lang="pt-BR">
                          <a:effectLst/>
                        </a:rPr>
                        <a:t>Explicabilidade</a:t>
                      </a:r>
                    </a:p>
                  </a:txBody>
                  <a:tcPr marR="95250" marT="95250" marB="95250" anchor="ctr"/>
                </a:tc>
                <a:tc>
                  <a:txBody>
                    <a:bodyPr/>
                    <a:lstStyle/>
                    <a:p>
                      <a:pPr>
                        <a:buNone/>
                      </a:pPr>
                      <a:r>
                        <a:rPr lang="pt-BR">
                          <a:effectLst/>
                        </a:rPr>
                        <a:t>Caixa preta</a:t>
                      </a:r>
                    </a:p>
                  </a:txBody>
                  <a:tcPr marL="95250" marR="95250" marT="95250" marB="95250" anchor="ctr"/>
                </a:tc>
                <a:tc>
                  <a:txBody>
                    <a:bodyPr/>
                    <a:lstStyle/>
                    <a:p>
                      <a:pPr>
                        <a:buNone/>
                      </a:pPr>
                      <a:r>
                        <a:rPr lang="pt-BR">
                          <a:effectLst/>
                        </a:rPr>
                        <a:t>Relatórios de Chain-</a:t>
                      </a:r>
                      <a:r>
                        <a:rPr lang="pt-BR" err="1">
                          <a:effectLst/>
                        </a:rPr>
                        <a:t>of</a:t>
                      </a:r>
                      <a:r>
                        <a:rPr lang="pt-BR">
                          <a:effectLst/>
                        </a:rPr>
                        <a:t>-</a:t>
                      </a:r>
                      <a:r>
                        <a:rPr lang="pt-BR" err="1">
                          <a:effectLst/>
                        </a:rPr>
                        <a:t>Thought</a:t>
                      </a:r>
                    </a:p>
                  </a:txBody>
                  <a:tcPr marL="95250" marR="95250" marT="95250" marB="95250" anchor="ctr"/>
                </a:tc>
                <a:extLst>
                  <a:ext uri="{0D108BD9-81ED-4DB2-BD59-A6C34878D82A}">
                    <a16:rowId xmlns:a16="http://schemas.microsoft.com/office/drawing/2014/main" val="2084219748"/>
                  </a:ext>
                </a:extLst>
              </a:tr>
            </a:tbl>
          </a:graphicData>
        </a:graphic>
      </p:graphicFrame>
      <p:sp>
        <p:nvSpPr>
          <p:cNvPr id="5" name="CaixaDeTexto 4">
            <a:extLst>
              <a:ext uri="{FF2B5EF4-FFF2-40B4-BE49-F238E27FC236}">
                <a16:creationId xmlns:a16="http://schemas.microsoft.com/office/drawing/2014/main" id="{39D2EAD0-8FE5-8F95-B0DC-387CCCB9CE0A}"/>
              </a:ext>
            </a:extLst>
          </p:cNvPr>
          <p:cNvSpPr txBox="1"/>
          <p:nvPr/>
        </p:nvSpPr>
        <p:spPr>
          <a:xfrm>
            <a:off x="238992" y="750188"/>
            <a:ext cx="8338053"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solidFill>
                  <a:srgbClr val="404040"/>
                </a:solidFill>
                <a:latin typeface="quote-cjk-patch"/>
              </a:rPr>
              <a:t>1. </a:t>
            </a:r>
            <a:r>
              <a:rPr lang="en-US" b="1" err="1">
                <a:solidFill>
                  <a:srgbClr val="404040"/>
                </a:solidFill>
                <a:latin typeface="quote-cjk-patch"/>
              </a:rPr>
              <a:t>Combinação</a:t>
            </a:r>
            <a:r>
              <a:rPr lang="en-US" b="1">
                <a:solidFill>
                  <a:srgbClr val="404040"/>
                </a:solidFill>
                <a:latin typeface="quote-cjk-patch"/>
              </a:rPr>
              <a:t> </a:t>
            </a:r>
            <a:r>
              <a:rPr lang="en-US" b="1" err="1">
                <a:solidFill>
                  <a:srgbClr val="404040"/>
                </a:solidFill>
                <a:latin typeface="quote-cjk-patch"/>
              </a:rPr>
              <a:t>inédita</a:t>
            </a:r>
            <a:r>
              <a:rPr lang="en-US" b="1">
                <a:solidFill>
                  <a:srgbClr val="404040"/>
                </a:solidFill>
                <a:latin typeface="quote-cjk-patch"/>
              </a:rPr>
              <a:t> de </a:t>
            </a:r>
            <a:r>
              <a:rPr lang="en-US" b="1" err="1">
                <a:solidFill>
                  <a:srgbClr val="404040"/>
                </a:solidFill>
                <a:latin typeface="quote-cjk-patch"/>
              </a:rPr>
              <a:t>tecnologias</a:t>
            </a:r>
            <a:r>
              <a:rPr lang="en-US" b="1">
                <a:solidFill>
                  <a:srgbClr val="404040"/>
                </a:solidFill>
                <a:latin typeface="quote-cjk-patch"/>
              </a:rPr>
              <a:t>: </a:t>
            </a:r>
            <a:r>
              <a:rPr lang="en-US">
                <a:solidFill>
                  <a:srgbClr val="404040"/>
                </a:solidFill>
                <a:latin typeface="quote-cjk-patch"/>
              </a:rPr>
              <a:t>IA que </a:t>
            </a:r>
            <a:r>
              <a:rPr lang="en-US" err="1">
                <a:solidFill>
                  <a:srgbClr val="404040"/>
                </a:solidFill>
                <a:latin typeface="quote-cjk-patch"/>
              </a:rPr>
              <a:t>não</a:t>
            </a:r>
            <a:r>
              <a:rPr lang="en-US">
                <a:solidFill>
                  <a:srgbClr val="404040"/>
                </a:solidFill>
                <a:latin typeface="quote-cjk-patch"/>
              </a:rPr>
              <a:t> </a:t>
            </a:r>
            <a:r>
              <a:rPr lang="en-US" err="1">
                <a:solidFill>
                  <a:srgbClr val="404040"/>
                </a:solidFill>
                <a:latin typeface="quote-cjk-patch"/>
              </a:rPr>
              <a:t>apenas</a:t>
            </a:r>
            <a:r>
              <a:rPr lang="en-US">
                <a:solidFill>
                  <a:srgbClr val="404040"/>
                </a:solidFill>
                <a:latin typeface="quote-cjk-patch"/>
              </a:rPr>
              <a:t> </a:t>
            </a:r>
            <a:r>
              <a:rPr lang="en-US" err="1">
                <a:solidFill>
                  <a:srgbClr val="404040"/>
                </a:solidFill>
                <a:latin typeface="quote-cjk-patch"/>
              </a:rPr>
              <a:t>analisa</a:t>
            </a:r>
            <a:r>
              <a:rPr lang="en-US">
                <a:solidFill>
                  <a:srgbClr val="404040"/>
                </a:solidFill>
                <a:latin typeface="quote-cjk-patch"/>
              </a:rPr>
              <a:t>, mas age com </a:t>
            </a:r>
            <a:r>
              <a:rPr lang="en-US" err="1">
                <a:solidFill>
                  <a:srgbClr val="404040"/>
                </a:solidFill>
                <a:latin typeface="quote-cjk-patch"/>
              </a:rPr>
              <a:t>contexto</a:t>
            </a:r>
            <a:r>
              <a:rPr lang="en-US">
                <a:solidFill>
                  <a:srgbClr val="404040"/>
                </a:solidFill>
                <a:latin typeface="quote-cjk-patch"/>
              </a:rPr>
              <a:t> </a:t>
            </a:r>
            <a:r>
              <a:rPr lang="en-US" err="1">
                <a:solidFill>
                  <a:srgbClr val="404040"/>
                </a:solidFill>
                <a:latin typeface="quote-cjk-patch"/>
              </a:rPr>
              <a:t>regulatório</a:t>
            </a:r>
            <a:endParaRPr lang="en-US">
              <a:solidFill>
                <a:srgbClr val="404040"/>
              </a:solidFill>
              <a:latin typeface="quote-cjk-patch"/>
            </a:endParaRPr>
          </a:p>
        </p:txBody>
      </p:sp>
      <p:sp>
        <p:nvSpPr>
          <p:cNvPr id="6" name="CaixaDeTexto 5">
            <a:extLst>
              <a:ext uri="{FF2B5EF4-FFF2-40B4-BE49-F238E27FC236}">
                <a16:creationId xmlns:a16="http://schemas.microsoft.com/office/drawing/2014/main" id="{50D575CE-74D3-801E-4DC6-C0353CEBD3A9}"/>
              </a:ext>
            </a:extLst>
          </p:cNvPr>
          <p:cNvSpPr txBox="1"/>
          <p:nvPr/>
        </p:nvSpPr>
        <p:spPr>
          <a:xfrm>
            <a:off x="958933" y="3419351"/>
            <a:ext cx="6444380" cy="116955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solidFill>
                  <a:srgbClr val="404040"/>
                </a:solidFill>
                <a:latin typeface="quote-cjk-patch"/>
              </a:rPr>
              <a:t>2. </a:t>
            </a:r>
            <a:r>
              <a:rPr lang="en-US" b="1" err="1">
                <a:solidFill>
                  <a:srgbClr val="404040"/>
                </a:solidFill>
                <a:latin typeface="quote-cjk-patch"/>
              </a:rPr>
              <a:t>Inovações</a:t>
            </a:r>
            <a:r>
              <a:rPr lang="en-US" b="1">
                <a:solidFill>
                  <a:srgbClr val="404040"/>
                </a:solidFill>
                <a:latin typeface="quote-cjk-patch"/>
              </a:rPr>
              <a:t> Chave</a:t>
            </a:r>
            <a:endParaRPr lang="en-US">
              <a:solidFill>
                <a:srgbClr val="404040"/>
              </a:solidFill>
              <a:latin typeface="quote-cjk-patch"/>
            </a:endParaRPr>
          </a:p>
          <a:p>
            <a:r>
              <a:rPr lang="en-US"/>
              <a:t>  - </a:t>
            </a:r>
            <a:r>
              <a:rPr lang="en-US" err="1"/>
              <a:t>Regulação</a:t>
            </a:r>
            <a:r>
              <a:rPr lang="en-US"/>
              <a:t> </a:t>
            </a:r>
            <a:r>
              <a:rPr lang="en-US" err="1"/>
              <a:t>embarcada</a:t>
            </a:r>
          </a:p>
          <a:p>
            <a:r>
              <a:rPr lang="en-US"/>
              <a:t>  - Sistema </a:t>
            </a:r>
            <a:r>
              <a:rPr lang="en-US" err="1"/>
              <a:t>antecipatório</a:t>
            </a:r>
          </a:p>
          <a:p>
            <a:r>
              <a:rPr lang="en-US"/>
              <a:t>  - </a:t>
            </a:r>
            <a:r>
              <a:rPr lang="en-US" err="1"/>
              <a:t>Integração</a:t>
            </a:r>
            <a:r>
              <a:rPr lang="en-US"/>
              <a:t> de </a:t>
            </a:r>
            <a:r>
              <a:rPr lang="en-US" err="1"/>
              <a:t>tendências</a:t>
            </a:r>
            <a:r>
              <a:rPr lang="en-US"/>
              <a:t> </a:t>
            </a:r>
            <a:r>
              <a:rPr lang="en-US" err="1"/>
              <a:t>globais</a:t>
            </a:r>
          </a:p>
          <a:p>
            <a:r>
              <a:rPr lang="en-US"/>
              <a:t>  - </a:t>
            </a:r>
            <a:r>
              <a:rPr lang="en-US" err="1"/>
              <a:t>Governança</a:t>
            </a:r>
            <a:r>
              <a:rPr lang="en-US"/>
              <a:t> explicável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13"/>
        <p:cNvGrpSpPr/>
        <p:nvPr/>
      </p:nvGrpSpPr>
      <p:grpSpPr>
        <a:xfrm>
          <a:off x="0" y="0"/>
          <a:ext cx="0" cy="0"/>
          <a:chOff x="0" y="0"/>
          <a:chExt cx="0" cy="0"/>
        </a:xfrm>
      </p:grpSpPr>
      <p:sp>
        <p:nvSpPr>
          <p:cNvPr id="114" name="Google Shape;114;p18"/>
          <p:cNvSpPr txBox="1">
            <a:spLocks noGrp="1"/>
          </p:cNvSpPr>
          <p:nvPr>
            <p:ph type="title"/>
          </p:nvPr>
        </p:nvSpPr>
        <p:spPr>
          <a:xfrm>
            <a:off x="83100" y="55950"/>
            <a:ext cx="8520600" cy="572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pt-BR"/>
              <a:t>Colaboração &amp; Engajamento</a:t>
            </a:r>
            <a:endParaRPr/>
          </a:p>
        </p:txBody>
      </p:sp>
      <p:sp>
        <p:nvSpPr>
          <p:cNvPr id="115" name="Google Shape;115;p18"/>
          <p:cNvSpPr txBox="1">
            <a:spLocks noGrp="1"/>
          </p:cNvSpPr>
          <p:nvPr>
            <p:ph type="body" idx="1"/>
          </p:nvPr>
        </p:nvSpPr>
        <p:spPr>
          <a:xfrm>
            <a:off x="311700" y="963375"/>
            <a:ext cx="8291477" cy="2826900"/>
          </a:xfrm>
          <a:prstGeom prst="rect">
            <a:avLst/>
          </a:prstGeom>
        </p:spPr>
        <p:txBody>
          <a:bodyPr spcFirstLastPara="1" wrap="square" lIns="0" tIns="18000" rIns="0" bIns="18000" anchor="t" anchorCtr="0">
            <a:noAutofit/>
          </a:bodyPr>
          <a:lstStyle/>
          <a:p>
            <a:pPr>
              <a:buNone/>
            </a:pPr>
            <a:r>
              <a:rPr lang="pt-BR" sz="1200">
                <a:solidFill>
                  <a:srgbClr val="404040"/>
                </a:solidFill>
              </a:rPr>
              <a:t>Nosso projeto estabeleceu um novo padrão de colaboração entre humanos e agentes de IA, criando um ecossistema onde tecnologia e expertise humana se potencializam mutuamente. A implementação bem-sucedida envolveu:</a:t>
            </a:r>
            <a:endParaRPr lang="pt-BR"/>
          </a:p>
          <a:p>
            <a:pPr marL="285750" indent="-285750"/>
            <a:endParaRPr lang="pt-BR" sz="1200" b="1">
              <a:solidFill>
                <a:srgbClr val="404040"/>
              </a:solidFill>
            </a:endParaRPr>
          </a:p>
          <a:p>
            <a:pPr marL="285750" indent="-285750"/>
            <a:endParaRPr lang="pt-BR" sz="1200" b="1">
              <a:solidFill>
                <a:srgbClr val="404040"/>
              </a:solidFill>
            </a:endParaRPr>
          </a:p>
          <a:p>
            <a:pPr indent="0">
              <a:buNone/>
            </a:pPr>
            <a:endParaRPr lang="pt-BR" sz="1200">
              <a:solidFill>
                <a:srgbClr val="404040"/>
              </a:solidFill>
            </a:endParaRPr>
          </a:p>
        </p:txBody>
      </p:sp>
      <p:sp>
        <p:nvSpPr>
          <p:cNvPr id="11" name="AutoShape 10">
            <a:extLst>
              <a:ext uri="{FF2B5EF4-FFF2-40B4-BE49-F238E27FC236}">
                <a16:creationId xmlns:a16="http://schemas.microsoft.com/office/drawing/2014/main" id="{6E23393D-9691-0CE1-4952-C6C328972102}"/>
              </a:ext>
            </a:extLst>
          </p:cNvPr>
          <p:cNvSpPr>
            <a:spLocks noChangeAspect="1" noChangeArrowheads="1"/>
          </p:cNvSpPr>
          <p:nvPr/>
        </p:nvSpPr>
        <p:spPr bwMode="auto">
          <a:xfrm>
            <a:off x="4419600" y="241935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t-BR"/>
          </a:p>
        </p:txBody>
      </p:sp>
      <p:pic>
        <p:nvPicPr>
          <p:cNvPr id="2" name="Imagem 1" descr="Comgás - Casos de Sucesso | QualiSign">
            <a:extLst>
              <a:ext uri="{FF2B5EF4-FFF2-40B4-BE49-F238E27FC236}">
                <a16:creationId xmlns:a16="http://schemas.microsoft.com/office/drawing/2014/main" id="{FFBE8898-5CE8-02C4-BFE0-FC90E4C66BA6}"/>
              </a:ext>
            </a:extLst>
          </p:cNvPr>
          <p:cNvPicPr>
            <a:picLocks noChangeAspect="1"/>
          </p:cNvPicPr>
          <p:nvPr/>
        </p:nvPicPr>
        <p:blipFill>
          <a:blip r:embed="rId3"/>
          <a:stretch>
            <a:fillRect/>
          </a:stretch>
        </p:blipFill>
        <p:spPr>
          <a:xfrm>
            <a:off x="1097927" y="1400105"/>
            <a:ext cx="2381250" cy="1714500"/>
          </a:xfrm>
          <a:prstGeom prst="rect">
            <a:avLst/>
          </a:prstGeom>
        </p:spPr>
      </p:pic>
      <p:pic>
        <p:nvPicPr>
          <p:cNvPr id="3" name="Imagem 2" descr="Android Apps by Google LLC on Google Play">
            <a:extLst>
              <a:ext uri="{FF2B5EF4-FFF2-40B4-BE49-F238E27FC236}">
                <a16:creationId xmlns:a16="http://schemas.microsoft.com/office/drawing/2014/main" id="{93DADF90-7333-5084-7425-9F192671B3AB}"/>
              </a:ext>
            </a:extLst>
          </p:cNvPr>
          <p:cNvPicPr>
            <a:picLocks noChangeAspect="1"/>
          </p:cNvPicPr>
          <p:nvPr/>
        </p:nvPicPr>
        <p:blipFill>
          <a:blip r:embed="rId4"/>
          <a:srcRect b="17085"/>
          <a:stretch>
            <a:fillRect/>
          </a:stretch>
        </p:blipFill>
        <p:spPr>
          <a:xfrm>
            <a:off x="5184669" y="1489843"/>
            <a:ext cx="2857500" cy="1326812"/>
          </a:xfrm>
          <a:prstGeom prst="rect">
            <a:avLst/>
          </a:prstGeom>
        </p:spPr>
      </p:pic>
      <p:pic>
        <p:nvPicPr>
          <p:cNvPr id="4" name="Imagem 3" descr="Match&lt;IT&gt; - Parque Científico e Tecnológico da Unicamp">
            <a:extLst>
              <a:ext uri="{FF2B5EF4-FFF2-40B4-BE49-F238E27FC236}">
                <a16:creationId xmlns:a16="http://schemas.microsoft.com/office/drawing/2014/main" id="{D3258709-E6A9-5B60-2DB7-FFB133FD217D}"/>
              </a:ext>
            </a:extLst>
          </p:cNvPr>
          <p:cNvPicPr>
            <a:picLocks noChangeAspect="1"/>
          </p:cNvPicPr>
          <p:nvPr/>
        </p:nvPicPr>
        <p:blipFill>
          <a:blip r:embed="rId5"/>
          <a:srcRect r="-326" b="7653"/>
          <a:stretch>
            <a:fillRect/>
          </a:stretch>
        </p:blipFill>
        <p:spPr>
          <a:xfrm>
            <a:off x="2888673" y="2723161"/>
            <a:ext cx="2752136" cy="1447571"/>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19"/>
        <p:cNvGrpSpPr/>
        <p:nvPr/>
      </p:nvGrpSpPr>
      <p:grpSpPr>
        <a:xfrm>
          <a:off x="0" y="0"/>
          <a:ext cx="0" cy="0"/>
          <a:chOff x="0" y="0"/>
          <a:chExt cx="0" cy="0"/>
        </a:xfrm>
      </p:grpSpPr>
      <p:sp>
        <p:nvSpPr>
          <p:cNvPr id="120" name="Google Shape;120;p19"/>
          <p:cNvSpPr txBox="1">
            <a:spLocks noGrp="1"/>
          </p:cNvSpPr>
          <p:nvPr>
            <p:ph type="title"/>
          </p:nvPr>
        </p:nvSpPr>
        <p:spPr>
          <a:xfrm>
            <a:off x="83100" y="55950"/>
            <a:ext cx="8520600" cy="572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pt-BR"/>
              <a:t>Demonstração de Resultados</a:t>
            </a:r>
            <a:endParaRPr/>
          </a:p>
        </p:txBody>
      </p:sp>
      <p:sp>
        <p:nvSpPr>
          <p:cNvPr id="121" name="Google Shape;121;p19"/>
          <p:cNvSpPr txBox="1">
            <a:spLocks noGrp="1"/>
          </p:cNvSpPr>
          <p:nvPr>
            <p:ph type="body" idx="1"/>
          </p:nvPr>
        </p:nvSpPr>
        <p:spPr>
          <a:xfrm>
            <a:off x="86908" y="750982"/>
            <a:ext cx="4482423" cy="4298581"/>
          </a:xfrm>
          <a:prstGeom prst="rect">
            <a:avLst/>
          </a:prstGeom>
        </p:spPr>
        <p:txBody>
          <a:bodyPr spcFirstLastPara="1" wrap="square" lIns="0" tIns="18000" rIns="0" bIns="18000" anchor="t" anchorCtr="0">
            <a:noAutofit/>
          </a:bodyPr>
          <a:lstStyle/>
          <a:p>
            <a:pPr>
              <a:buNone/>
            </a:pPr>
            <a:endParaRPr lang="pt-BR" sz="1200">
              <a:solidFill>
                <a:srgbClr val="404040"/>
              </a:solidFill>
            </a:endParaRPr>
          </a:p>
          <a:p>
            <a:r>
              <a:rPr lang="pt-BR" sz="1200">
                <a:solidFill>
                  <a:srgbClr val="404040"/>
                </a:solidFill>
              </a:rPr>
              <a:t>Redução no tempo de análise</a:t>
            </a:r>
          </a:p>
          <a:p>
            <a:r>
              <a:rPr lang="pt-BR" sz="1200">
                <a:solidFill>
                  <a:srgbClr val="404040"/>
                </a:solidFill>
              </a:rPr>
              <a:t>Validação documental</a:t>
            </a:r>
          </a:p>
          <a:p>
            <a:r>
              <a:rPr lang="pt-BR" sz="1200">
                <a:solidFill>
                  <a:srgbClr val="404040"/>
                </a:solidFill>
              </a:rPr>
              <a:t>Cruzamento de dados de parceiras para execução do projeto </a:t>
            </a:r>
          </a:p>
          <a:p>
            <a:r>
              <a:rPr lang="pt-BR" sz="1200">
                <a:solidFill>
                  <a:srgbClr val="404040"/>
                </a:solidFill>
              </a:rPr>
              <a:t>Checagem de compliance</a:t>
            </a:r>
          </a:p>
          <a:p>
            <a:r>
              <a:rPr lang="pt-BR" sz="1200">
                <a:solidFill>
                  <a:srgbClr val="404040"/>
                </a:solidFill>
              </a:rPr>
              <a:t>100% de aderência à ARSESP</a:t>
            </a:r>
          </a:p>
          <a:p>
            <a:r>
              <a:rPr lang="pt-BR" sz="1200">
                <a:solidFill>
                  <a:srgbClr val="404040"/>
                </a:solidFill>
              </a:rPr>
              <a:t>Decisões 100% rastreáveis</a:t>
            </a:r>
          </a:p>
          <a:p>
            <a:r>
              <a:rPr lang="pt-BR" sz="1200">
                <a:solidFill>
                  <a:srgbClr val="404040"/>
                </a:solidFill>
              </a:rPr>
              <a:t>Logs detalhados de todas as ações dos agentes</a:t>
            </a:r>
          </a:p>
          <a:p>
            <a:pPr marL="139700" indent="0">
              <a:buNone/>
            </a:pPr>
            <a:endParaRPr lang="pt-BR" sz="1200">
              <a:solidFill>
                <a:srgbClr val="404040"/>
              </a:solidFill>
            </a:endParaRPr>
          </a:p>
          <a:p>
            <a:pPr>
              <a:buNone/>
            </a:pPr>
            <a:endParaRPr lang="pt-BR" sz="1200">
              <a:solidFill>
                <a:srgbClr val="404040"/>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25"/>
        <p:cNvGrpSpPr/>
        <p:nvPr/>
      </p:nvGrpSpPr>
      <p:grpSpPr>
        <a:xfrm>
          <a:off x="0" y="0"/>
          <a:ext cx="0" cy="0"/>
          <a:chOff x="0" y="0"/>
          <a:chExt cx="0" cy="0"/>
        </a:xfrm>
      </p:grpSpPr>
      <p:sp>
        <p:nvSpPr>
          <p:cNvPr id="126" name="Google Shape;126;p20"/>
          <p:cNvSpPr txBox="1">
            <a:spLocks noGrp="1"/>
          </p:cNvSpPr>
          <p:nvPr>
            <p:ph type="title"/>
          </p:nvPr>
        </p:nvSpPr>
        <p:spPr>
          <a:xfrm>
            <a:off x="83100" y="55950"/>
            <a:ext cx="8520600" cy="572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pt-BR"/>
              <a:t>Escalabilidade &amp; Replicabilidade </a:t>
            </a:r>
            <a:endParaRPr/>
          </a:p>
        </p:txBody>
      </p:sp>
      <p:sp>
        <p:nvSpPr>
          <p:cNvPr id="127" name="Google Shape;127;p20"/>
          <p:cNvSpPr txBox="1">
            <a:spLocks noGrp="1"/>
          </p:cNvSpPr>
          <p:nvPr>
            <p:ph type="body" idx="1"/>
          </p:nvPr>
        </p:nvSpPr>
        <p:spPr>
          <a:xfrm>
            <a:off x="149775" y="725250"/>
            <a:ext cx="7590586" cy="2421600"/>
          </a:xfrm>
          <a:prstGeom prst="rect">
            <a:avLst/>
          </a:prstGeom>
        </p:spPr>
        <p:txBody>
          <a:bodyPr spcFirstLastPara="1" wrap="square" lIns="0" tIns="18000" rIns="0" bIns="18000" anchor="t" anchorCtr="0">
            <a:noAutofit/>
          </a:bodyPr>
          <a:lstStyle/>
          <a:p>
            <a:pPr>
              <a:buNone/>
            </a:pPr>
            <a:r>
              <a:rPr lang="pt-BR" b="1">
                <a:solidFill>
                  <a:srgbClr val="404040"/>
                </a:solidFill>
              </a:rPr>
              <a:t>1. Escalabilidade: Crescimento Orquestrado</a:t>
            </a:r>
            <a:endParaRPr lang="pt-BR"/>
          </a:p>
          <a:p>
            <a:pPr>
              <a:buNone/>
            </a:pPr>
            <a:r>
              <a:rPr lang="pt-BR" sz="1200" b="1">
                <a:solidFill>
                  <a:srgbClr val="404040"/>
                </a:solidFill>
              </a:rPr>
              <a:t>  Arquitetura Modular: Agentes Especializados por Função</a:t>
            </a:r>
            <a:endParaRPr lang="pt-BR"/>
          </a:p>
          <a:p>
            <a:pPr marL="882650" lvl="2" indent="0">
              <a:buNone/>
            </a:pPr>
            <a:r>
              <a:rPr lang="pt-BR" sz="1200" i="1">
                <a:solidFill>
                  <a:srgbClr val="404040"/>
                </a:solidFill>
              </a:rPr>
              <a:t>      Validação Regulatória</a:t>
            </a:r>
            <a:r>
              <a:rPr lang="pt-BR" sz="1200">
                <a:solidFill>
                  <a:srgbClr val="404040"/>
                </a:solidFill>
              </a:rPr>
              <a:t> (ARSESP, ANEEL)</a:t>
            </a:r>
            <a:endParaRPr lang="pt-BR"/>
          </a:p>
          <a:p>
            <a:pPr marL="882650" lvl="2" indent="0">
              <a:buNone/>
            </a:pPr>
            <a:r>
              <a:rPr lang="pt-BR" sz="1200" i="1">
                <a:solidFill>
                  <a:srgbClr val="404040"/>
                </a:solidFill>
              </a:rPr>
              <a:t>      Análise de ROI</a:t>
            </a:r>
            <a:r>
              <a:rPr lang="pt-BR" sz="1200">
                <a:solidFill>
                  <a:srgbClr val="404040"/>
                </a:solidFill>
              </a:rPr>
              <a:t> (Integração com SAP/ERP)</a:t>
            </a:r>
            <a:endParaRPr lang="pt-BR"/>
          </a:p>
          <a:p>
            <a:pPr marL="882650" lvl="2" indent="0">
              <a:buNone/>
            </a:pPr>
            <a:r>
              <a:rPr lang="pt-BR" sz="1200" i="1">
                <a:solidFill>
                  <a:srgbClr val="404040"/>
                </a:solidFill>
              </a:rPr>
              <a:t>     Gestão de Projetos</a:t>
            </a:r>
            <a:r>
              <a:rPr lang="pt-BR" sz="1200">
                <a:solidFill>
                  <a:srgbClr val="404040"/>
                </a:solidFill>
              </a:rPr>
              <a:t> (Portfólio de P&amp;D)</a:t>
            </a:r>
            <a:endParaRPr lang="pt-BR"/>
          </a:p>
          <a:p>
            <a:pPr indent="0">
              <a:buNone/>
            </a:pPr>
            <a:r>
              <a:rPr lang="pt-BR" sz="1200" b="1">
                <a:solidFill>
                  <a:srgbClr val="404040"/>
                </a:solidFill>
              </a:rPr>
              <a:t>Tecnologia Flexível</a:t>
            </a:r>
            <a:endParaRPr lang="pt-BR"/>
          </a:p>
          <a:p>
            <a:pPr marL="1054100" lvl="2" indent="0">
              <a:buNone/>
            </a:pPr>
            <a:r>
              <a:rPr lang="pt-BR" sz="1200">
                <a:solidFill>
                  <a:srgbClr val="404040"/>
                </a:solidFill>
              </a:rPr>
              <a:t>API-</a:t>
            </a:r>
            <a:r>
              <a:rPr lang="pt-BR" sz="1200" err="1">
                <a:solidFill>
                  <a:srgbClr val="404040"/>
                </a:solidFill>
              </a:rPr>
              <a:t>First</a:t>
            </a:r>
            <a:r>
              <a:rPr lang="pt-BR" sz="1200">
                <a:solidFill>
                  <a:srgbClr val="404040"/>
                </a:solidFill>
              </a:rPr>
              <a:t>: Conectores prontos para SAP, CRM, bancos de dados regulatórios.</a:t>
            </a:r>
            <a:endParaRPr lang="pt-BR"/>
          </a:p>
          <a:p>
            <a:pPr marL="1054100" lvl="2" indent="0">
              <a:buNone/>
            </a:pPr>
            <a:r>
              <a:rPr lang="pt-BR" sz="1200">
                <a:solidFill>
                  <a:srgbClr val="404040"/>
                </a:solidFill>
              </a:rPr>
              <a:t>Modelos Adaptáveis: Agentes aprendem com novos editais e normas sem recodificação.</a:t>
            </a:r>
            <a:endParaRPr lang="pt-BR"/>
          </a:p>
          <a:p>
            <a:pPr marL="139700" lvl="0" indent="0">
              <a:spcBef>
                <a:spcPts val="1200"/>
              </a:spcBef>
              <a:spcAft>
                <a:spcPts val="1200"/>
              </a:spcAft>
              <a:buNone/>
            </a:pPr>
            <a:endParaRPr lang="pt-B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31"/>
        <p:cNvGrpSpPr/>
        <p:nvPr/>
      </p:nvGrpSpPr>
      <p:grpSpPr>
        <a:xfrm>
          <a:off x="0" y="0"/>
          <a:ext cx="0" cy="0"/>
          <a:chOff x="0" y="0"/>
          <a:chExt cx="0" cy="0"/>
        </a:xfrm>
      </p:grpSpPr>
      <p:sp>
        <p:nvSpPr>
          <p:cNvPr id="132" name="Google Shape;132;p21"/>
          <p:cNvSpPr txBox="1">
            <a:spLocks noGrp="1"/>
          </p:cNvSpPr>
          <p:nvPr>
            <p:ph type="title"/>
          </p:nvPr>
        </p:nvSpPr>
        <p:spPr>
          <a:xfrm>
            <a:off x="83100" y="55950"/>
            <a:ext cx="8520600" cy="572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pt-BR"/>
              <a:t>Lições Aprendidas &amp; Recomendações Práticas</a:t>
            </a:r>
            <a:endParaRPr/>
          </a:p>
        </p:txBody>
      </p:sp>
      <p:sp>
        <p:nvSpPr>
          <p:cNvPr id="133" name="Google Shape;133;p21"/>
          <p:cNvSpPr txBox="1">
            <a:spLocks noGrp="1"/>
          </p:cNvSpPr>
          <p:nvPr>
            <p:ph type="body" idx="1"/>
          </p:nvPr>
        </p:nvSpPr>
        <p:spPr>
          <a:xfrm>
            <a:off x="773084" y="722306"/>
            <a:ext cx="7597832" cy="4897098"/>
          </a:xfrm>
          <a:prstGeom prst="rect">
            <a:avLst/>
          </a:prstGeom>
        </p:spPr>
        <p:txBody>
          <a:bodyPr spcFirstLastPara="1" wrap="square" lIns="0" tIns="18000" rIns="0" bIns="18000" anchor="t" anchorCtr="0">
            <a:noAutofit/>
          </a:bodyPr>
          <a:lstStyle/>
          <a:p>
            <a:pPr marL="139700" indent="0">
              <a:spcBef>
                <a:spcPts val="600"/>
              </a:spcBef>
              <a:spcAft>
                <a:spcPts val="600"/>
              </a:spcAft>
              <a:buNone/>
            </a:pPr>
            <a:endParaRPr lang="pt-BR" b="1"/>
          </a:p>
          <a:p>
            <a:pPr marL="139700" indent="0">
              <a:buNone/>
            </a:pPr>
            <a:br>
              <a:rPr lang="pt-BR"/>
            </a:br>
            <a:endParaRPr lang="pt-BR"/>
          </a:p>
          <a:p>
            <a:pPr marL="139700" lvl="0" indent="0" algn="l" rtl="0">
              <a:spcBef>
                <a:spcPts val="600"/>
              </a:spcBef>
              <a:spcAft>
                <a:spcPts val="600"/>
              </a:spcAft>
              <a:buSzPts val="1400"/>
              <a:buNone/>
            </a:pPr>
            <a:br>
              <a:rPr lang="pt-BR"/>
            </a:br>
            <a:endParaRPr i="1"/>
          </a:p>
        </p:txBody>
      </p:sp>
      <p:sp>
        <p:nvSpPr>
          <p:cNvPr id="2" name="CaixaDeTexto 1">
            <a:extLst>
              <a:ext uri="{FF2B5EF4-FFF2-40B4-BE49-F238E27FC236}">
                <a16:creationId xmlns:a16="http://schemas.microsoft.com/office/drawing/2014/main" id="{E38B4BA6-0FEE-55AD-3C4C-89139E6AA26B}"/>
              </a:ext>
            </a:extLst>
          </p:cNvPr>
          <p:cNvSpPr txBox="1"/>
          <p:nvPr/>
        </p:nvSpPr>
        <p:spPr>
          <a:xfrm>
            <a:off x="83128" y="806780"/>
            <a:ext cx="4487388" cy="267765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solidFill>
                  <a:srgbClr val="404040"/>
                </a:solidFill>
                <a:latin typeface="quote-cjk-patch"/>
              </a:rPr>
              <a:t>Dados </a:t>
            </a:r>
            <a:r>
              <a:rPr lang="en-US" b="1" err="1">
                <a:solidFill>
                  <a:srgbClr val="404040"/>
                </a:solidFill>
                <a:latin typeface="quote-cjk-patch"/>
              </a:rPr>
              <a:t>desestruturados</a:t>
            </a:r>
            <a:r>
              <a:rPr lang="en-US" b="1">
                <a:solidFill>
                  <a:srgbClr val="404040"/>
                </a:solidFill>
                <a:latin typeface="quote-cjk-patch"/>
              </a:rPr>
              <a:t> </a:t>
            </a:r>
            <a:r>
              <a:rPr lang="en-US" b="1" err="1">
                <a:solidFill>
                  <a:srgbClr val="404040"/>
                </a:solidFill>
                <a:latin typeface="quote-cjk-patch"/>
              </a:rPr>
              <a:t>são</a:t>
            </a:r>
            <a:r>
              <a:rPr lang="en-US" b="1">
                <a:solidFill>
                  <a:srgbClr val="404040"/>
                </a:solidFill>
                <a:latin typeface="quote-cjk-patch"/>
              </a:rPr>
              <a:t> o </a:t>
            </a:r>
            <a:r>
              <a:rPr lang="en-US" b="1" err="1">
                <a:solidFill>
                  <a:srgbClr val="404040"/>
                </a:solidFill>
                <a:latin typeface="quote-cjk-patch"/>
              </a:rPr>
              <a:t>maior</a:t>
            </a:r>
            <a:r>
              <a:rPr lang="en-US" b="1">
                <a:solidFill>
                  <a:srgbClr val="404040"/>
                </a:solidFill>
                <a:latin typeface="quote-cjk-patch"/>
              </a:rPr>
              <a:t> </a:t>
            </a:r>
            <a:r>
              <a:rPr lang="en-US" b="1" err="1">
                <a:solidFill>
                  <a:srgbClr val="404040"/>
                </a:solidFill>
                <a:latin typeface="quote-cjk-patch"/>
              </a:rPr>
              <a:t>inimigo</a:t>
            </a:r>
            <a:endParaRPr lang="en-US" b="1">
              <a:solidFill>
                <a:srgbClr val="404040"/>
              </a:solidFill>
              <a:latin typeface="quote-cjk-patch"/>
            </a:endParaRPr>
          </a:p>
          <a:p>
            <a:pPr marL="228600" indent="-228600">
              <a:buFont typeface=""/>
              <a:buChar char="•"/>
            </a:pPr>
            <a:r>
              <a:rPr lang="en-US" i="1" err="1">
                <a:solidFill>
                  <a:srgbClr val="404040"/>
                </a:solidFill>
                <a:latin typeface="quote-cjk-patch"/>
              </a:rPr>
              <a:t>Problema</a:t>
            </a:r>
            <a:r>
              <a:rPr lang="en-US">
                <a:solidFill>
                  <a:srgbClr val="404040"/>
                </a:solidFill>
                <a:latin typeface="quote-cjk-patch"/>
              </a:rPr>
              <a:t>: boa </a:t>
            </a:r>
            <a:r>
              <a:rPr lang="en-US" err="1">
                <a:solidFill>
                  <a:srgbClr val="404040"/>
                </a:solidFill>
                <a:latin typeface="quote-cjk-patch"/>
              </a:rPr>
              <a:t>parte</a:t>
            </a:r>
            <a:r>
              <a:rPr lang="en-US">
                <a:solidFill>
                  <a:srgbClr val="404040"/>
                </a:solidFill>
                <a:latin typeface="quote-cjk-patch"/>
              </a:rPr>
              <a:t> do tempo </a:t>
            </a:r>
            <a:r>
              <a:rPr lang="en-US" err="1">
                <a:solidFill>
                  <a:srgbClr val="404040"/>
                </a:solidFill>
                <a:latin typeface="quote-cjk-patch"/>
              </a:rPr>
              <a:t>inicial</a:t>
            </a:r>
            <a:r>
              <a:rPr lang="en-US">
                <a:solidFill>
                  <a:srgbClr val="404040"/>
                </a:solidFill>
                <a:latin typeface="quote-cjk-patch"/>
              </a:rPr>
              <a:t> </a:t>
            </a:r>
            <a:r>
              <a:rPr lang="en-US" err="1">
                <a:solidFill>
                  <a:srgbClr val="404040"/>
                </a:solidFill>
                <a:latin typeface="quote-cjk-patch"/>
              </a:rPr>
              <a:t>foi</a:t>
            </a:r>
            <a:r>
              <a:rPr lang="en-US">
                <a:solidFill>
                  <a:srgbClr val="404040"/>
                </a:solidFill>
                <a:latin typeface="quote-cjk-patch"/>
              </a:rPr>
              <a:t> </a:t>
            </a:r>
            <a:r>
              <a:rPr lang="en-US" err="1">
                <a:solidFill>
                  <a:srgbClr val="404040"/>
                </a:solidFill>
                <a:latin typeface="quote-cjk-patch"/>
              </a:rPr>
              <a:t>gasto</a:t>
            </a:r>
            <a:r>
              <a:rPr lang="en-US">
                <a:solidFill>
                  <a:srgbClr val="404040"/>
                </a:solidFill>
                <a:latin typeface="quote-cjk-patch"/>
              </a:rPr>
              <a:t> </a:t>
            </a:r>
            <a:r>
              <a:rPr lang="en-US" err="1">
                <a:solidFill>
                  <a:srgbClr val="404040"/>
                </a:solidFill>
                <a:latin typeface="quote-cjk-patch"/>
              </a:rPr>
              <a:t>limpando</a:t>
            </a:r>
            <a:r>
              <a:rPr lang="en-US">
                <a:solidFill>
                  <a:srgbClr val="404040"/>
                </a:solidFill>
                <a:latin typeface="quote-cjk-patch"/>
              </a:rPr>
              <a:t> </a:t>
            </a:r>
            <a:r>
              <a:rPr lang="en-US" err="1">
                <a:solidFill>
                  <a:srgbClr val="404040"/>
                </a:solidFill>
                <a:latin typeface="quote-cjk-patch"/>
              </a:rPr>
              <a:t>planilhas</a:t>
            </a:r>
            <a:r>
              <a:rPr lang="en-US">
                <a:solidFill>
                  <a:srgbClr val="404040"/>
                </a:solidFill>
                <a:latin typeface="quote-cjk-patch"/>
              </a:rPr>
              <a:t> e PDFs </a:t>
            </a:r>
            <a:r>
              <a:rPr lang="en-US" err="1">
                <a:solidFill>
                  <a:srgbClr val="404040"/>
                </a:solidFill>
                <a:latin typeface="quote-cjk-patch"/>
              </a:rPr>
              <a:t>não</a:t>
            </a:r>
            <a:r>
              <a:rPr lang="en-US">
                <a:solidFill>
                  <a:srgbClr val="404040"/>
                </a:solidFill>
                <a:latin typeface="quote-cjk-patch"/>
              </a:rPr>
              <a:t> </a:t>
            </a:r>
            <a:r>
              <a:rPr lang="en-US" err="1">
                <a:solidFill>
                  <a:srgbClr val="404040"/>
                </a:solidFill>
                <a:latin typeface="quote-cjk-patch"/>
              </a:rPr>
              <a:t>padronizados</a:t>
            </a:r>
            <a:r>
              <a:rPr lang="en-US">
                <a:solidFill>
                  <a:srgbClr val="404040"/>
                </a:solidFill>
                <a:latin typeface="quote-cjk-patch"/>
              </a:rPr>
              <a:t>.</a:t>
            </a:r>
          </a:p>
          <a:p>
            <a:pPr marL="228600" indent="-228600">
              <a:buFont typeface=""/>
              <a:buChar char="•"/>
            </a:pPr>
            <a:r>
              <a:rPr lang="en-US" i="1" err="1">
                <a:solidFill>
                  <a:srgbClr val="404040"/>
                </a:solidFill>
                <a:latin typeface="quote-cjk-patch"/>
              </a:rPr>
              <a:t>Solução</a:t>
            </a:r>
            <a:r>
              <a:rPr lang="en-US">
                <a:solidFill>
                  <a:srgbClr val="404040"/>
                </a:solidFill>
                <a:latin typeface="quote-cjk-patch"/>
              </a:rPr>
              <a:t>: </a:t>
            </a:r>
            <a:r>
              <a:rPr lang="en-US" err="1">
                <a:solidFill>
                  <a:srgbClr val="404040"/>
                </a:solidFill>
                <a:latin typeface="quote-cjk-patch"/>
              </a:rPr>
              <a:t>Implementamos</a:t>
            </a:r>
            <a:r>
              <a:rPr lang="en-US">
                <a:solidFill>
                  <a:srgbClr val="404040"/>
                </a:solidFill>
                <a:latin typeface="quote-cjk-patch"/>
              </a:rPr>
              <a:t> um </a:t>
            </a:r>
            <a:r>
              <a:rPr lang="en-US" i="1" err="1">
                <a:solidFill>
                  <a:srgbClr val="404040"/>
                </a:solidFill>
                <a:latin typeface="quote-cjk-patch"/>
              </a:rPr>
              <a:t>agente</a:t>
            </a:r>
            <a:r>
              <a:rPr lang="en-US" i="1">
                <a:solidFill>
                  <a:srgbClr val="404040"/>
                </a:solidFill>
                <a:latin typeface="quote-cjk-patch"/>
              </a:rPr>
              <a:t> de </a:t>
            </a:r>
            <a:r>
              <a:rPr lang="en-US" i="1" err="1">
                <a:solidFill>
                  <a:srgbClr val="404040"/>
                </a:solidFill>
                <a:latin typeface="quote-cjk-patch"/>
              </a:rPr>
              <a:t>pré-processamento</a:t>
            </a:r>
            <a:r>
              <a:rPr lang="en-US">
                <a:solidFill>
                  <a:srgbClr val="404040"/>
                </a:solidFill>
                <a:latin typeface="quote-cjk-patch"/>
              </a:rPr>
              <a:t> para </a:t>
            </a:r>
            <a:r>
              <a:rPr lang="en-US" err="1">
                <a:solidFill>
                  <a:srgbClr val="404040"/>
                </a:solidFill>
                <a:latin typeface="quote-cjk-patch"/>
              </a:rPr>
              <a:t>extrair</a:t>
            </a:r>
            <a:r>
              <a:rPr lang="en-US">
                <a:solidFill>
                  <a:srgbClr val="404040"/>
                </a:solidFill>
                <a:latin typeface="quote-cjk-patch"/>
              </a:rPr>
              <a:t> e </a:t>
            </a:r>
            <a:r>
              <a:rPr lang="en-US" err="1">
                <a:solidFill>
                  <a:srgbClr val="404040"/>
                </a:solidFill>
                <a:latin typeface="quote-cjk-patch"/>
              </a:rPr>
              <a:t>estruturar</a:t>
            </a:r>
            <a:r>
              <a:rPr lang="en-US">
                <a:solidFill>
                  <a:srgbClr val="404040"/>
                </a:solidFill>
                <a:latin typeface="quote-cjk-patch"/>
              </a:rPr>
              <a:t> dados </a:t>
            </a:r>
            <a:r>
              <a:rPr lang="en-US" err="1">
                <a:solidFill>
                  <a:srgbClr val="404040"/>
                </a:solidFill>
                <a:latin typeface="quote-cjk-patch"/>
              </a:rPr>
              <a:t>automaticamente</a:t>
            </a:r>
            <a:r>
              <a:rPr lang="en-US">
                <a:solidFill>
                  <a:srgbClr val="404040"/>
                </a:solidFill>
                <a:latin typeface="quote-cjk-patch"/>
              </a:rPr>
              <a:t>.</a:t>
            </a:r>
          </a:p>
          <a:p>
            <a:endParaRPr lang="en-US" b="1">
              <a:solidFill>
                <a:srgbClr val="404040"/>
              </a:solidFill>
              <a:latin typeface="quote-cjk-patch"/>
            </a:endParaRPr>
          </a:p>
          <a:p>
            <a:r>
              <a:rPr lang="en-US" b="1" err="1">
                <a:solidFill>
                  <a:srgbClr val="404040"/>
                </a:solidFill>
                <a:latin typeface="quote-cjk-patch"/>
              </a:rPr>
              <a:t>Escalonamento</a:t>
            </a:r>
            <a:r>
              <a:rPr lang="en-US" b="1">
                <a:solidFill>
                  <a:srgbClr val="404040"/>
                </a:solidFill>
                <a:latin typeface="quote-cjk-patch"/>
              </a:rPr>
              <a:t> </a:t>
            </a:r>
            <a:r>
              <a:rPr lang="en-US" b="1" err="1">
                <a:solidFill>
                  <a:srgbClr val="404040"/>
                </a:solidFill>
                <a:latin typeface="quote-cjk-patch"/>
              </a:rPr>
              <a:t>humano</a:t>
            </a:r>
            <a:r>
              <a:rPr lang="en-US" b="1">
                <a:solidFill>
                  <a:srgbClr val="404040"/>
                </a:solidFill>
                <a:latin typeface="quote-cjk-patch"/>
              </a:rPr>
              <a:t> </a:t>
            </a:r>
            <a:r>
              <a:rPr lang="en-US" b="1" err="1">
                <a:solidFill>
                  <a:srgbClr val="404040"/>
                </a:solidFill>
                <a:latin typeface="quote-cjk-patch"/>
              </a:rPr>
              <a:t>deve</a:t>
            </a:r>
            <a:r>
              <a:rPr lang="en-US" b="1">
                <a:solidFill>
                  <a:srgbClr val="404040"/>
                </a:solidFill>
                <a:latin typeface="quote-cjk-patch"/>
              </a:rPr>
              <a:t> ser </a:t>
            </a:r>
            <a:r>
              <a:rPr lang="en-US" b="1" err="1">
                <a:solidFill>
                  <a:srgbClr val="404040"/>
                </a:solidFill>
                <a:latin typeface="quote-cjk-patch"/>
              </a:rPr>
              <a:t>planejado</a:t>
            </a:r>
          </a:p>
          <a:p>
            <a:pPr marL="228600" indent="-228600">
              <a:buFont typeface=""/>
              <a:buChar char="•"/>
            </a:pPr>
            <a:r>
              <a:rPr lang="en-US" i="1" err="1">
                <a:solidFill>
                  <a:srgbClr val="404040"/>
                </a:solidFill>
                <a:latin typeface="quote-cjk-patch"/>
              </a:rPr>
              <a:t>Problema</a:t>
            </a:r>
            <a:r>
              <a:rPr lang="en-US">
                <a:solidFill>
                  <a:srgbClr val="404040"/>
                </a:solidFill>
                <a:latin typeface="quote-cjk-patch"/>
              </a:rPr>
              <a:t>: </a:t>
            </a:r>
            <a:r>
              <a:rPr lang="en-US" err="1">
                <a:solidFill>
                  <a:srgbClr val="404040"/>
                </a:solidFill>
                <a:latin typeface="quote-cjk-patch"/>
              </a:rPr>
              <a:t>Agentes</a:t>
            </a:r>
            <a:r>
              <a:rPr lang="en-US">
                <a:solidFill>
                  <a:srgbClr val="404040"/>
                </a:solidFill>
                <a:latin typeface="quote-cjk-patch"/>
              </a:rPr>
              <a:t> </a:t>
            </a:r>
            <a:r>
              <a:rPr lang="en-US" err="1">
                <a:solidFill>
                  <a:srgbClr val="404040"/>
                </a:solidFill>
                <a:latin typeface="quote-cjk-patch"/>
              </a:rPr>
              <a:t>travavam</a:t>
            </a:r>
            <a:r>
              <a:rPr lang="en-US">
                <a:solidFill>
                  <a:srgbClr val="404040"/>
                </a:solidFill>
                <a:latin typeface="quote-cjk-patch"/>
              </a:rPr>
              <a:t> </a:t>
            </a:r>
            <a:r>
              <a:rPr lang="en-US" err="1">
                <a:solidFill>
                  <a:srgbClr val="404040"/>
                </a:solidFill>
                <a:latin typeface="quote-cjk-patch"/>
              </a:rPr>
              <a:t>em</a:t>
            </a:r>
            <a:r>
              <a:rPr lang="en-US">
                <a:solidFill>
                  <a:srgbClr val="404040"/>
                </a:solidFill>
                <a:latin typeface="quote-cjk-patch"/>
              </a:rPr>
              <a:t> </a:t>
            </a:r>
            <a:r>
              <a:rPr lang="en-US" err="1">
                <a:solidFill>
                  <a:srgbClr val="404040"/>
                </a:solidFill>
                <a:latin typeface="quote-cjk-patch"/>
              </a:rPr>
              <a:t>decisões</a:t>
            </a:r>
            <a:r>
              <a:rPr lang="en-US">
                <a:solidFill>
                  <a:srgbClr val="404040"/>
                </a:solidFill>
                <a:latin typeface="quote-cjk-patch"/>
              </a:rPr>
              <a:t> </a:t>
            </a:r>
            <a:r>
              <a:rPr lang="en-US" err="1">
                <a:solidFill>
                  <a:srgbClr val="404040"/>
                </a:solidFill>
                <a:latin typeface="quote-cjk-patch"/>
              </a:rPr>
              <a:t>subjetivas</a:t>
            </a:r>
            <a:r>
              <a:rPr lang="en-US">
                <a:solidFill>
                  <a:srgbClr val="404040"/>
                </a:solidFill>
                <a:latin typeface="quote-cjk-patch"/>
              </a:rPr>
              <a:t> (ex: </a:t>
            </a:r>
            <a:r>
              <a:rPr lang="en-US" err="1">
                <a:solidFill>
                  <a:srgbClr val="404040"/>
                </a:solidFill>
                <a:latin typeface="quote-cjk-patch"/>
              </a:rPr>
              <a:t>alocação</a:t>
            </a:r>
            <a:r>
              <a:rPr lang="en-US">
                <a:solidFill>
                  <a:srgbClr val="404040"/>
                </a:solidFill>
                <a:latin typeface="quote-cjk-patch"/>
              </a:rPr>
              <a:t> de </a:t>
            </a:r>
            <a:r>
              <a:rPr lang="en-US" err="1">
                <a:solidFill>
                  <a:srgbClr val="404040"/>
                </a:solidFill>
                <a:latin typeface="quote-cjk-patch"/>
              </a:rPr>
              <a:t>orçamento</a:t>
            </a:r>
            <a:r>
              <a:rPr lang="en-US">
                <a:solidFill>
                  <a:srgbClr val="404040"/>
                </a:solidFill>
                <a:latin typeface="quote-cjk-patch"/>
              </a:rPr>
              <a:t>).</a:t>
            </a:r>
          </a:p>
          <a:p>
            <a:pPr marL="228600" indent="-228600">
              <a:buFont typeface=""/>
              <a:buChar char="•"/>
            </a:pPr>
            <a:r>
              <a:rPr lang="en-US" i="1" err="1">
                <a:solidFill>
                  <a:srgbClr val="404040"/>
                </a:solidFill>
                <a:latin typeface="quote-cjk-patch"/>
              </a:rPr>
              <a:t>Solução</a:t>
            </a:r>
            <a:r>
              <a:rPr lang="en-US">
                <a:solidFill>
                  <a:srgbClr val="404040"/>
                </a:solidFill>
                <a:latin typeface="quote-cjk-patch"/>
              </a:rPr>
              <a:t>: </a:t>
            </a:r>
            <a:r>
              <a:rPr lang="en-US" err="1">
                <a:solidFill>
                  <a:srgbClr val="404040"/>
                </a:solidFill>
                <a:latin typeface="quote-cjk-patch"/>
              </a:rPr>
              <a:t>Criamos</a:t>
            </a:r>
            <a:r>
              <a:rPr lang="en-US">
                <a:solidFill>
                  <a:srgbClr val="404040"/>
                </a:solidFill>
                <a:latin typeface="quote-cjk-patch"/>
              </a:rPr>
              <a:t> </a:t>
            </a:r>
            <a:r>
              <a:rPr lang="en-US" i="1">
                <a:solidFill>
                  <a:srgbClr val="404040"/>
                </a:solidFill>
                <a:latin typeface="quote-cjk-patch"/>
              </a:rPr>
              <a:t>"</a:t>
            </a:r>
            <a:r>
              <a:rPr lang="en-US" i="1" err="1">
                <a:solidFill>
                  <a:srgbClr val="404040"/>
                </a:solidFill>
                <a:latin typeface="quote-cjk-patch"/>
              </a:rPr>
              <a:t>pontos</a:t>
            </a:r>
            <a:r>
              <a:rPr lang="en-US" i="1">
                <a:solidFill>
                  <a:srgbClr val="404040"/>
                </a:solidFill>
                <a:latin typeface="quote-cjk-patch"/>
              </a:rPr>
              <a:t> de </a:t>
            </a:r>
            <a:r>
              <a:rPr lang="en-US" i="1" err="1">
                <a:solidFill>
                  <a:srgbClr val="404040"/>
                </a:solidFill>
                <a:latin typeface="quote-cjk-patch"/>
              </a:rPr>
              <a:t>checagem</a:t>
            </a:r>
            <a:r>
              <a:rPr lang="en-US" i="1">
                <a:solidFill>
                  <a:srgbClr val="404040"/>
                </a:solidFill>
                <a:latin typeface="quote-cjk-patch"/>
              </a:rPr>
              <a:t> </a:t>
            </a:r>
            <a:r>
              <a:rPr lang="en-US" i="1" err="1">
                <a:solidFill>
                  <a:srgbClr val="404040"/>
                </a:solidFill>
                <a:latin typeface="quote-cjk-patch"/>
              </a:rPr>
              <a:t>humano</a:t>
            </a:r>
            <a:r>
              <a:rPr lang="en-US" i="1">
                <a:solidFill>
                  <a:srgbClr val="404040"/>
                </a:solidFill>
                <a:latin typeface="quote-cjk-patch"/>
              </a:rPr>
              <a:t>"</a:t>
            </a:r>
            <a:r>
              <a:rPr lang="en-US">
                <a:solidFill>
                  <a:srgbClr val="404040"/>
                </a:solidFill>
                <a:latin typeface="quote-cjk-patch"/>
              </a:rPr>
              <a:t> claros no </a:t>
            </a:r>
            <a:r>
              <a:rPr lang="en-US" err="1">
                <a:solidFill>
                  <a:srgbClr val="404040"/>
                </a:solidFill>
                <a:latin typeface="quote-cjk-patch"/>
              </a:rPr>
              <a:t>fluxo</a:t>
            </a:r>
            <a:r>
              <a:rPr lang="en-US">
                <a:solidFill>
                  <a:srgbClr val="404040"/>
                </a:solidFill>
                <a:latin typeface="quote-cjk-patch"/>
              </a:rPr>
              <a:t>.</a:t>
            </a:r>
          </a:p>
        </p:txBody>
      </p:sp>
      <p:sp>
        <p:nvSpPr>
          <p:cNvPr id="3" name="CaixaDeTexto 2">
            <a:extLst>
              <a:ext uri="{FF2B5EF4-FFF2-40B4-BE49-F238E27FC236}">
                <a16:creationId xmlns:a16="http://schemas.microsoft.com/office/drawing/2014/main" id="{DFF09260-4CA9-BA82-85DE-DFA9F9E63DFC}"/>
              </a:ext>
            </a:extLst>
          </p:cNvPr>
          <p:cNvSpPr txBox="1"/>
          <p:nvPr/>
        </p:nvSpPr>
        <p:spPr>
          <a:xfrm>
            <a:off x="4759036" y="725137"/>
            <a:ext cx="4294414" cy="203132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solidFill>
                  <a:srgbClr val="404040"/>
                </a:solidFill>
                <a:latin typeface="quote-cjk-patch"/>
              </a:rPr>
              <a:t> </a:t>
            </a:r>
            <a:r>
              <a:rPr lang="en-US" b="1" err="1">
                <a:solidFill>
                  <a:srgbClr val="404040"/>
                </a:solidFill>
                <a:latin typeface="quote-cjk-patch"/>
              </a:rPr>
              <a:t>Recomendações</a:t>
            </a:r>
            <a:r>
              <a:rPr lang="en-US" b="1">
                <a:solidFill>
                  <a:srgbClr val="404040"/>
                </a:solidFill>
                <a:latin typeface="quote-cjk-patch"/>
              </a:rPr>
              <a:t> </a:t>
            </a:r>
            <a:r>
              <a:rPr lang="en-US" b="1" err="1">
                <a:solidFill>
                  <a:srgbClr val="404040"/>
                </a:solidFill>
                <a:latin typeface="quote-cjk-patch"/>
              </a:rPr>
              <a:t>Práticas</a:t>
            </a:r>
            <a:endParaRPr lang="en-US" b="1">
              <a:solidFill>
                <a:srgbClr val="404040"/>
              </a:solidFill>
              <a:latin typeface="quote-cjk-patch"/>
            </a:endParaRPr>
          </a:p>
          <a:p>
            <a:pPr marL="228600" lvl="1" indent="-228600">
              <a:buFont typeface=""/>
              <a:buAutoNum type="arabicPeriod"/>
            </a:pPr>
            <a:r>
              <a:rPr lang="en-US">
                <a:solidFill>
                  <a:srgbClr val="404040"/>
                </a:solidFill>
                <a:latin typeface="quote-cjk-patch"/>
              </a:rPr>
              <a:t>Ex: </a:t>
            </a:r>
            <a:r>
              <a:rPr lang="en-US" err="1">
                <a:solidFill>
                  <a:srgbClr val="404040"/>
                </a:solidFill>
                <a:latin typeface="quote-cjk-patch"/>
              </a:rPr>
              <a:t>Validador</a:t>
            </a:r>
            <a:r>
              <a:rPr lang="en-US">
                <a:solidFill>
                  <a:srgbClr val="404040"/>
                </a:solidFill>
                <a:latin typeface="quote-cjk-patch"/>
              </a:rPr>
              <a:t> </a:t>
            </a:r>
            <a:r>
              <a:rPr lang="en-US" err="1">
                <a:solidFill>
                  <a:srgbClr val="404040"/>
                </a:solidFill>
                <a:latin typeface="quote-cjk-patch"/>
              </a:rPr>
              <a:t>automático</a:t>
            </a:r>
            <a:r>
              <a:rPr lang="en-US">
                <a:solidFill>
                  <a:srgbClr val="404040"/>
                </a:solidFill>
                <a:latin typeface="quote-cjk-patch"/>
              </a:rPr>
              <a:t> de </a:t>
            </a:r>
            <a:r>
              <a:rPr lang="en-US" err="1">
                <a:solidFill>
                  <a:srgbClr val="404040"/>
                </a:solidFill>
                <a:latin typeface="quote-cjk-patch"/>
              </a:rPr>
              <a:t>documentos</a:t>
            </a:r>
            <a:r>
              <a:rPr lang="en-US">
                <a:solidFill>
                  <a:srgbClr val="404040"/>
                </a:solidFill>
                <a:latin typeface="quote-cjk-patch"/>
              </a:rPr>
              <a:t>, </a:t>
            </a:r>
            <a:r>
              <a:rPr lang="en-US" err="1">
                <a:solidFill>
                  <a:srgbClr val="404040"/>
                </a:solidFill>
                <a:latin typeface="quote-cjk-patch"/>
              </a:rPr>
              <a:t>em</a:t>
            </a:r>
            <a:r>
              <a:rPr lang="en-US">
                <a:solidFill>
                  <a:srgbClr val="404040"/>
                </a:solidFill>
                <a:latin typeface="quote-cjk-patch"/>
              </a:rPr>
              <a:t> </a:t>
            </a:r>
            <a:r>
              <a:rPr lang="en-US" err="1">
                <a:solidFill>
                  <a:srgbClr val="404040"/>
                </a:solidFill>
                <a:latin typeface="quote-cjk-patch"/>
              </a:rPr>
              <a:t>vez</a:t>
            </a:r>
            <a:r>
              <a:rPr lang="en-US">
                <a:solidFill>
                  <a:srgbClr val="404040"/>
                </a:solidFill>
                <a:latin typeface="quote-cjk-patch"/>
              </a:rPr>
              <a:t> de </a:t>
            </a:r>
            <a:r>
              <a:rPr lang="en-US" err="1">
                <a:solidFill>
                  <a:srgbClr val="404040"/>
                </a:solidFill>
                <a:latin typeface="quote-cjk-patch"/>
              </a:rPr>
              <a:t>orquestradores</a:t>
            </a:r>
            <a:r>
              <a:rPr lang="en-US">
                <a:solidFill>
                  <a:srgbClr val="404040"/>
                </a:solidFill>
                <a:latin typeface="quote-cjk-patch"/>
              </a:rPr>
              <a:t> </a:t>
            </a:r>
            <a:r>
              <a:rPr lang="en-US" err="1">
                <a:solidFill>
                  <a:srgbClr val="404040"/>
                </a:solidFill>
                <a:latin typeface="quote-cjk-patch"/>
              </a:rPr>
              <a:t>complexos</a:t>
            </a:r>
            <a:r>
              <a:rPr lang="en-US">
                <a:solidFill>
                  <a:srgbClr val="404040"/>
                </a:solidFill>
                <a:latin typeface="quote-cjk-patch"/>
              </a:rPr>
              <a:t>.</a:t>
            </a:r>
          </a:p>
          <a:p>
            <a:pPr marL="228600" lvl="1" indent="-228600">
              <a:buAutoNum type="arabicPeriod"/>
            </a:pPr>
            <a:r>
              <a:rPr lang="en-US" err="1">
                <a:solidFill>
                  <a:srgbClr val="404040"/>
                </a:solidFill>
                <a:latin typeface="quote-cjk-patch"/>
              </a:rPr>
              <a:t>Implemente</a:t>
            </a:r>
            <a:r>
              <a:rPr lang="en-US">
                <a:solidFill>
                  <a:srgbClr val="404040"/>
                </a:solidFill>
                <a:latin typeface="quote-cjk-patch"/>
              </a:rPr>
              <a:t> logs de </a:t>
            </a:r>
            <a:r>
              <a:rPr lang="en-US" err="1">
                <a:solidFill>
                  <a:srgbClr val="404040"/>
                </a:solidFill>
                <a:latin typeface="quote-cjk-patch"/>
              </a:rPr>
              <a:t>decisão</a:t>
            </a:r>
            <a:r>
              <a:rPr lang="en-US">
                <a:solidFill>
                  <a:srgbClr val="404040"/>
                </a:solidFill>
                <a:latin typeface="quote-cjk-patch"/>
              </a:rPr>
              <a:t> (ex: </a:t>
            </a:r>
            <a:r>
              <a:rPr lang="en-US" i="1">
                <a:solidFill>
                  <a:srgbClr val="404040"/>
                </a:solidFill>
                <a:latin typeface="quote-cjk-patch"/>
              </a:rPr>
              <a:t>"Por que o </a:t>
            </a:r>
            <a:r>
              <a:rPr lang="en-US" i="1" err="1">
                <a:solidFill>
                  <a:srgbClr val="404040"/>
                </a:solidFill>
                <a:latin typeface="quote-cjk-patch"/>
              </a:rPr>
              <a:t>projeto</a:t>
            </a:r>
            <a:r>
              <a:rPr lang="en-US" i="1">
                <a:solidFill>
                  <a:srgbClr val="404040"/>
                </a:solidFill>
                <a:latin typeface="quote-cjk-patch"/>
              </a:rPr>
              <a:t> X </a:t>
            </a:r>
            <a:r>
              <a:rPr lang="en-US" i="1" err="1">
                <a:solidFill>
                  <a:srgbClr val="404040"/>
                </a:solidFill>
                <a:latin typeface="quote-cjk-patch"/>
              </a:rPr>
              <a:t>foi</a:t>
            </a:r>
            <a:r>
              <a:rPr lang="en-US" i="1">
                <a:solidFill>
                  <a:srgbClr val="404040"/>
                </a:solidFill>
                <a:latin typeface="quote-cjk-patch"/>
              </a:rPr>
              <a:t> </a:t>
            </a:r>
            <a:r>
              <a:rPr lang="en-US" i="1" err="1">
                <a:solidFill>
                  <a:srgbClr val="404040"/>
                </a:solidFill>
                <a:latin typeface="quote-cjk-patch"/>
              </a:rPr>
              <a:t>reprovado</a:t>
            </a:r>
            <a:r>
              <a:rPr lang="en-US" i="1">
                <a:solidFill>
                  <a:srgbClr val="404040"/>
                </a:solidFill>
                <a:latin typeface="quote-cjk-patch"/>
              </a:rPr>
              <a:t>?"</a:t>
            </a:r>
            <a:r>
              <a:rPr lang="en-US">
                <a:solidFill>
                  <a:srgbClr val="404040"/>
                </a:solidFill>
                <a:latin typeface="quote-cjk-patch"/>
              </a:rPr>
              <a:t>).</a:t>
            </a:r>
            <a:endParaRPr lang="en-US" b="1">
              <a:solidFill>
                <a:srgbClr val="404040"/>
              </a:solidFill>
              <a:latin typeface="quote-cjk-patch"/>
            </a:endParaRPr>
          </a:p>
          <a:p>
            <a:pPr marL="228600" lvl="1" indent="-228600">
              <a:buAutoNum type="arabicPeriod"/>
            </a:pPr>
            <a:r>
              <a:rPr lang="en-US" err="1">
                <a:solidFill>
                  <a:srgbClr val="404040"/>
                </a:solidFill>
                <a:latin typeface="quote-cjk-patch"/>
              </a:rPr>
              <a:t>Padronize</a:t>
            </a:r>
            <a:r>
              <a:rPr lang="en-US">
                <a:solidFill>
                  <a:srgbClr val="404040"/>
                </a:solidFill>
                <a:latin typeface="quote-cjk-patch"/>
              </a:rPr>
              <a:t> a </a:t>
            </a:r>
            <a:r>
              <a:rPr lang="en-US" err="1">
                <a:solidFill>
                  <a:srgbClr val="404040"/>
                </a:solidFill>
                <a:latin typeface="quote-cjk-patch"/>
              </a:rPr>
              <a:t>Linguagem</a:t>
            </a:r>
            <a:r>
              <a:rPr lang="en-US">
                <a:solidFill>
                  <a:srgbClr val="404040"/>
                </a:solidFill>
                <a:latin typeface="quote-cjk-patch"/>
              </a:rPr>
              <a:t> </a:t>
            </a:r>
            <a:r>
              <a:rPr lang="en-US" err="1">
                <a:solidFill>
                  <a:srgbClr val="404040"/>
                </a:solidFill>
                <a:latin typeface="quote-cjk-patch"/>
              </a:rPr>
              <a:t>Regulatória</a:t>
            </a:r>
            <a:endParaRPr lang="en-US">
              <a:solidFill>
                <a:srgbClr val="404040"/>
              </a:solidFill>
              <a:latin typeface="quote-cjk-patch"/>
            </a:endParaRPr>
          </a:p>
          <a:p>
            <a:pPr marL="228600" lvl="1" indent="-228600">
              <a:buFont typeface=""/>
              <a:buAutoNum type="arabicPeriod" startAt="5"/>
            </a:pPr>
            <a:r>
              <a:rPr lang="en-US" err="1">
                <a:solidFill>
                  <a:srgbClr val="404040"/>
                </a:solidFill>
                <a:latin typeface="quote-cjk-patch"/>
              </a:rPr>
              <a:t>Transforme</a:t>
            </a:r>
            <a:r>
              <a:rPr lang="en-US">
                <a:solidFill>
                  <a:srgbClr val="404040"/>
                </a:solidFill>
                <a:latin typeface="quote-cjk-patch"/>
              </a:rPr>
              <a:t> </a:t>
            </a:r>
            <a:r>
              <a:rPr lang="en-US" err="1">
                <a:solidFill>
                  <a:srgbClr val="404040"/>
                </a:solidFill>
                <a:latin typeface="quote-cjk-patch"/>
              </a:rPr>
              <a:t>manuais</a:t>
            </a:r>
            <a:r>
              <a:rPr lang="en-US">
                <a:solidFill>
                  <a:srgbClr val="404040"/>
                </a:solidFill>
                <a:latin typeface="quote-cjk-patch"/>
              </a:rPr>
              <a:t> (ARSESP, ANEEL) </a:t>
            </a:r>
            <a:r>
              <a:rPr lang="en-US" err="1">
                <a:solidFill>
                  <a:srgbClr val="404040"/>
                </a:solidFill>
                <a:latin typeface="quote-cjk-patch"/>
              </a:rPr>
              <a:t>em</a:t>
            </a:r>
            <a:r>
              <a:rPr lang="en-US">
                <a:solidFill>
                  <a:srgbClr val="404040"/>
                </a:solidFill>
                <a:latin typeface="quote-cjk-patch"/>
              </a:rPr>
              <a:t> </a:t>
            </a:r>
            <a:r>
              <a:rPr lang="en-US" err="1">
                <a:solidFill>
                  <a:srgbClr val="404040"/>
                </a:solidFill>
                <a:latin typeface="quote-cjk-patch"/>
              </a:rPr>
              <a:t>bancos</a:t>
            </a:r>
            <a:r>
              <a:rPr lang="en-US">
                <a:solidFill>
                  <a:srgbClr val="404040"/>
                </a:solidFill>
                <a:latin typeface="quote-cjk-patch"/>
              </a:rPr>
              <a:t> de dados </a:t>
            </a:r>
            <a:r>
              <a:rPr lang="en-US" err="1">
                <a:solidFill>
                  <a:srgbClr val="404040"/>
                </a:solidFill>
                <a:latin typeface="quote-cjk-patch"/>
              </a:rPr>
              <a:t>vetoriais</a:t>
            </a:r>
            <a:r>
              <a:rPr lang="en-US">
                <a:solidFill>
                  <a:srgbClr val="404040"/>
                </a:solidFill>
                <a:latin typeface="quote-cjk-patch"/>
              </a:rPr>
              <a:t>.</a:t>
            </a:r>
          </a:p>
          <a:p>
            <a:pPr marL="228600" lvl="2" indent="-228600">
              <a:buFont typeface=""/>
              <a:buAutoNum type="arabicPeriod" startAt="5"/>
            </a:pPr>
            <a:r>
              <a:rPr lang="en-US" err="1">
                <a:solidFill>
                  <a:srgbClr val="404040"/>
                </a:solidFill>
                <a:latin typeface="quote-cjk-patch"/>
              </a:rPr>
              <a:t>Árvores</a:t>
            </a:r>
            <a:r>
              <a:rPr lang="en-US">
                <a:solidFill>
                  <a:srgbClr val="404040"/>
                </a:solidFill>
                <a:latin typeface="quote-cjk-patch"/>
              </a:rPr>
              <a:t> de </a:t>
            </a:r>
            <a:r>
              <a:rPr lang="en-US" err="1">
                <a:solidFill>
                  <a:srgbClr val="404040"/>
                </a:solidFill>
                <a:latin typeface="quote-cjk-patch"/>
              </a:rPr>
              <a:t>decisão</a:t>
            </a:r>
            <a:r>
              <a:rPr lang="en-US">
                <a:solidFill>
                  <a:srgbClr val="404040"/>
                </a:solidFill>
                <a:latin typeface="quote-cjk-patch"/>
              </a:rPr>
              <a:t> machine-readable.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sp>
        <p:nvSpPr>
          <p:cNvPr id="138" name="Google Shape;138;p22"/>
          <p:cNvSpPr txBox="1">
            <a:spLocks noGrp="1"/>
          </p:cNvSpPr>
          <p:nvPr>
            <p:ph type="title"/>
          </p:nvPr>
        </p:nvSpPr>
        <p:spPr>
          <a:xfrm>
            <a:off x="83100" y="55950"/>
            <a:ext cx="8520600" cy="572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pt-BR"/>
              <a:t>Encerramento &amp; Contato </a:t>
            </a:r>
            <a:endParaRPr/>
          </a:p>
        </p:txBody>
      </p:sp>
      <p:sp>
        <p:nvSpPr>
          <p:cNvPr id="139" name="Google Shape;139;p22"/>
          <p:cNvSpPr txBox="1">
            <a:spLocks noGrp="1"/>
          </p:cNvSpPr>
          <p:nvPr>
            <p:ph type="body" idx="1"/>
          </p:nvPr>
        </p:nvSpPr>
        <p:spPr>
          <a:xfrm>
            <a:off x="311700" y="963375"/>
            <a:ext cx="8520600" cy="5241989"/>
          </a:xfrm>
          <a:prstGeom prst="rect">
            <a:avLst/>
          </a:prstGeom>
        </p:spPr>
        <p:txBody>
          <a:bodyPr spcFirstLastPara="1" wrap="square" lIns="0" tIns="18000" rIns="0" bIns="18000" anchor="t" anchorCtr="0">
            <a:noAutofit/>
          </a:bodyPr>
          <a:lstStyle/>
          <a:p>
            <a:pPr>
              <a:buNone/>
            </a:pPr>
            <a:r>
              <a:rPr lang="pt-BR" sz="1200" b="1">
                <a:solidFill>
                  <a:srgbClr val="404040"/>
                </a:solidFill>
              </a:rPr>
              <a:t>Valor Entregue</a:t>
            </a:r>
            <a:endParaRPr lang="pt-BR"/>
          </a:p>
          <a:p>
            <a:pPr>
              <a:buNone/>
            </a:pPr>
            <a:endParaRPr lang="pt-BR" sz="1200" b="1">
              <a:solidFill>
                <a:srgbClr val="404040"/>
              </a:solidFill>
            </a:endParaRPr>
          </a:p>
          <a:p>
            <a:r>
              <a:rPr lang="pt-BR" sz="1200">
                <a:solidFill>
                  <a:srgbClr val="404040"/>
                </a:solidFill>
              </a:rPr>
              <a:t>Revolução no P&amp;D regulado</a:t>
            </a:r>
            <a:endParaRPr lang="pt-BR"/>
          </a:p>
          <a:p>
            <a:r>
              <a:rPr lang="pt-BR" sz="1200">
                <a:solidFill>
                  <a:srgbClr val="404040"/>
                </a:solidFill>
              </a:rPr>
              <a:t>Novo padrão operacional</a:t>
            </a:r>
            <a:endParaRPr lang="pt-BR"/>
          </a:p>
          <a:p>
            <a:r>
              <a:rPr lang="pt-BR" sz="1200">
                <a:solidFill>
                  <a:srgbClr val="404040"/>
                </a:solidFill>
              </a:rPr>
              <a:t>Cultura de Inovação embarca no desenho dos projetos </a:t>
            </a:r>
            <a:endParaRPr lang="pt-BR"/>
          </a:p>
          <a:p>
            <a:r>
              <a:rPr lang="pt-BR" sz="1200">
                <a:solidFill>
                  <a:srgbClr val="404040"/>
                </a:solidFill>
              </a:rPr>
              <a:t>Escalonamento da análise e, em alguns caso, prototipagem de projeto </a:t>
            </a:r>
          </a:p>
          <a:p>
            <a:pPr marL="285750" indent="-285750"/>
            <a:endParaRPr lang="pt-BR" sz="1200" b="1">
              <a:solidFill>
                <a:srgbClr val="404040"/>
              </a:solidFill>
            </a:endParaRPr>
          </a:p>
          <a:p>
            <a:pPr marL="0" indent="0">
              <a:buNone/>
            </a:pPr>
            <a:r>
              <a:rPr lang="pt-BR" sz="1200" b="1">
                <a:solidFill>
                  <a:srgbClr val="404040"/>
                </a:solidFill>
              </a:rPr>
              <a:t>Próximos Passos</a:t>
            </a:r>
            <a:endParaRPr lang="pt-BR"/>
          </a:p>
          <a:p>
            <a:pPr marL="0" indent="0">
              <a:buNone/>
            </a:pPr>
            <a:endParaRPr lang="pt-BR" sz="1200" b="1">
              <a:solidFill>
                <a:srgbClr val="404040"/>
              </a:solidFill>
            </a:endParaRPr>
          </a:p>
          <a:p>
            <a:pPr marL="285750" indent="-285750"/>
            <a:r>
              <a:rPr lang="pt-BR" sz="1200">
                <a:solidFill>
                  <a:srgbClr val="404040"/>
                </a:solidFill>
              </a:rPr>
              <a:t>Implementação em  outras atividades de P&amp;D</a:t>
            </a:r>
          </a:p>
          <a:p>
            <a:pPr marL="285750" indent="-285750"/>
            <a:r>
              <a:rPr lang="pt-BR" sz="1200">
                <a:solidFill>
                  <a:srgbClr val="404040"/>
                </a:solidFill>
              </a:rPr>
              <a:t>Criação do retrovisor de P&amp;D </a:t>
            </a:r>
          </a:p>
          <a:p>
            <a:pPr marL="285750" indent="-285750"/>
            <a:r>
              <a:rPr lang="pt-BR" sz="1200">
                <a:solidFill>
                  <a:srgbClr val="404040"/>
                </a:solidFill>
              </a:rPr>
              <a:t>Inclusão de mais arquivos para amadurecimento da ferramenta</a:t>
            </a:r>
          </a:p>
          <a:p>
            <a:pPr marL="285750" indent="-285750"/>
            <a:r>
              <a:rPr lang="pt-BR" sz="1200">
                <a:solidFill>
                  <a:srgbClr val="404040"/>
                </a:solidFill>
              </a:rPr>
              <a:t>Inclusão de mais processos para a entrega de um output ainda mais robusto</a:t>
            </a:r>
          </a:p>
          <a:p>
            <a:pPr marL="285750" indent="-285750"/>
            <a:endParaRPr lang="pt-BR" sz="1200">
              <a:solidFill>
                <a:srgbClr val="404040"/>
              </a:solidFill>
            </a:endParaRPr>
          </a:p>
          <a:p>
            <a:pPr marL="285750" indent="-285750"/>
            <a:endParaRPr lang="pt-BR" sz="1200">
              <a:solidFill>
                <a:srgbClr val="404040"/>
              </a:solidFill>
            </a:endParaRPr>
          </a:p>
          <a:p>
            <a:pPr marL="285750" indent="-285750"/>
            <a:endParaRPr lang="pt-BR" sz="1200" b="1">
              <a:solidFill>
                <a:srgbClr val="404040"/>
              </a:solidFill>
            </a:endParaRPr>
          </a:p>
          <a:p>
            <a:pPr>
              <a:buNone/>
            </a:pPr>
            <a:br>
              <a:rPr lang="pt-BR"/>
            </a:br>
            <a:endParaRPr i="1"/>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43"/>
        <p:cNvGrpSpPr/>
        <p:nvPr/>
      </p:nvGrpSpPr>
      <p:grpSpPr>
        <a:xfrm>
          <a:off x="0" y="0"/>
          <a:ext cx="0" cy="0"/>
          <a:chOff x="0" y="0"/>
          <a:chExt cx="0" cy="0"/>
        </a:xfrm>
      </p:grpSpPr>
      <p:sp>
        <p:nvSpPr>
          <p:cNvPr id="144" name="Google Shape;144;p23"/>
          <p:cNvSpPr txBox="1">
            <a:spLocks noGrp="1"/>
          </p:cNvSpPr>
          <p:nvPr>
            <p:ph type="ctrTitle"/>
          </p:nvPr>
        </p:nvSpPr>
        <p:spPr>
          <a:xfrm>
            <a:off x="3361041" y="938141"/>
            <a:ext cx="2905261" cy="1484511"/>
          </a:xfrm>
          <a:prstGeom prst="rect">
            <a:avLst/>
          </a:prstGeom>
        </p:spPr>
        <p:txBody>
          <a:bodyPr spcFirstLastPara="1" wrap="square" lIns="91425" tIns="91425" rIns="91425" bIns="91425" anchor="b" anchorCtr="0">
            <a:normAutofit/>
          </a:bodyPr>
          <a:lstStyle/>
          <a:p>
            <a:pPr marL="0" lvl="0" indent="0" algn="ctr" rtl="0">
              <a:spcBef>
                <a:spcPts val="0"/>
              </a:spcBef>
              <a:spcAft>
                <a:spcPts val="0"/>
              </a:spcAft>
              <a:buNone/>
            </a:pPr>
            <a:r>
              <a:rPr lang="pt-BR" sz="4400"/>
              <a:t>Obrigada</a:t>
            </a:r>
            <a:r>
              <a:rPr lang="pt-BR" sz="3600"/>
              <a:t>!</a:t>
            </a:r>
            <a:br>
              <a:rPr lang="pt-BR" sz="3600"/>
            </a:br>
            <a:endParaRPr sz="3600"/>
          </a:p>
        </p:txBody>
      </p:sp>
      <p:pic>
        <p:nvPicPr>
          <p:cNvPr id="3" name="Imagem 2">
            <a:extLst>
              <a:ext uri="{FF2B5EF4-FFF2-40B4-BE49-F238E27FC236}">
                <a16:creationId xmlns:a16="http://schemas.microsoft.com/office/drawing/2014/main" id="{C9EAC2D9-A493-594B-254F-6643F5E141F6}"/>
              </a:ext>
            </a:extLst>
          </p:cNvPr>
          <p:cNvPicPr>
            <a:picLocks noChangeAspect="1"/>
          </p:cNvPicPr>
          <p:nvPr/>
        </p:nvPicPr>
        <p:blipFill>
          <a:blip r:embed="rId3"/>
          <a:stretch>
            <a:fillRect/>
          </a:stretch>
        </p:blipFill>
        <p:spPr>
          <a:xfrm>
            <a:off x="3757873" y="1861014"/>
            <a:ext cx="2111599" cy="2097932"/>
          </a:xfrm>
          <a:prstGeom prst="rect">
            <a:avLst/>
          </a:prstGeom>
        </p:spPr>
      </p:pic>
      <p:sp>
        <p:nvSpPr>
          <p:cNvPr id="5" name="Subtítulo 4">
            <a:extLst>
              <a:ext uri="{FF2B5EF4-FFF2-40B4-BE49-F238E27FC236}">
                <a16:creationId xmlns:a16="http://schemas.microsoft.com/office/drawing/2014/main" id="{7849198C-9D61-EC90-6DCC-422FB4FA61F7}"/>
              </a:ext>
            </a:extLst>
          </p:cNvPr>
          <p:cNvSpPr>
            <a:spLocks noGrp="1"/>
          </p:cNvSpPr>
          <p:nvPr>
            <p:ph type="subTitle" idx="1"/>
          </p:nvPr>
        </p:nvSpPr>
        <p:spPr>
          <a:xfrm>
            <a:off x="-60920" y="3721037"/>
            <a:ext cx="3361044" cy="792600"/>
          </a:xfrm>
        </p:spPr>
        <p:txBody>
          <a:bodyPr/>
          <a:lstStyle/>
          <a:p>
            <a:r>
              <a:rPr lang="pt-BR" sz="2800" b="1">
                <a:solidFill>
                  <a:schemeClr val="bg1"/>
                </a:solidFill>
              </a:rPr>
              <a:t>Ebiliane Lima</a:t>
            </a:r>
            <a:endParaRPr lang="pt-BR" sz="2800" b="1">
              <a:solidFill>
                <a:schemeClr val="bg1"/>
              </a:solidFill>
              <a:hlinkClick r:id="rId4">
                <a:extLst>
                  <a:ext uri="{A12FA001-AC4F-418D-AE19-62706E023703}">
                    <ahyp:hlinkClr xmlns:ahyp="http://schemas.microsoft.com/office/drawing/2018/hyperlinkcolor" val="tx"/>
                  </a:ext>
                </a:extLst>
              </a:hlinkClick>
            </a:endParaRPr>
          </a:p>
        </p:txBody>
      </p:sp>
      <p:sp>
        <p:nvSpPr>
          <p:cNvPr id="6" name="Subtítulo 4">
            <a:extLst>
              <a:ext uri="{FF2B5EF4-FFF2-40B4-BE49-F238E27FC236}">
                <a16:creationId xmlns:a16="http://schemas.microsoft.com/office/drawing/2014/main" id="{61109A91-79B2-067A-2901-2F3EB24C5B43}"/>
              </a:ext>
            </a:extLst>
          </p:cNvPr>
          <p:cNvSpPr txBox="1">
            <a:spLocks/>
          </p:cNvSpPr>
          <p:nvPr/>
        </p:nvSpPr>
        <p:spPr>
          <a:xfrm>
            <a:off x="3361043" y="4044650"/>
            <a:ext cx="2905261" cy="456809"/>
          </a:xfrm>
          <a:prstGeom prst="rect">
            <a:avLst/>
          </a:prstGeom>
          <a:noFill/>
          <a:ln>
            <a:noFill/>
          </a:ln>
        </p:spPr>
        <p:txBody>
          <a:bodyPr spcFirstLastPara="1" wrap="square" lIns="0" tIns="18000" rIns="0" bIns="18000" anchor="t" anchorCtr="0">
            <a:noAutofit/>
          </a:bodyPr>
          <a:lstStyle>
            <a:defPPr marR="0" lvl="0" algn="l" rtl="0">
              <a:lnSpc>
                <a:spcPct val="100000"/>
              </a:lnSpc>
              <a:spcBef>
                <a:spcPts val="0"/>
              </a:spcBef>
              <a:spcAft>
                <a:spcPts val="0"/>
              </a:spcAft>
            </a:defPPr>
            <a:lvl1pPr marL="457200" marR="0" lvl="0" indent="-317500" algn="ctr" rtl="0">
              <a:lnSpc>
                <a:spcPct val="100000"/>
              </a:lnSpc>
              <a:spcBef>
                <a:spcPts val="0"/>
              </a:spcBef>
              <a:spcAft>
                <a:spcPts val="0"/>
              </a:spcAft>
              <a:buClr>
                <a:srgbClr val="F792D7"/>
              </a:buClr>
              <a:buSzPts val="2000"/>
              <a:buFont typeface="Kanit Light"/>
              <a:buNone/>
              <a:defRPr sz="2000" b="0" i="0" u="none" strike="noStrike" cap="none">
                <a:solidFill>
                  <a:srgbClr val="F792D7"/>
                </a:solidFill>
                <a:latin typeface="Kanit Light"/>
                <a:ea typeface="Kanit Light"/>
                <a:cs typeface="Kanit Light"/>
                <a:sym typeface="Kanit Light"/>
              </a:defRPr>
            </a:lvl1pPr>
            <a:lvl2pPr marL="914400" marR="0" lvl="1" indent="-317500" algn="ctr" rtl="0">
              <a:lnSpc>
                <a:spcPct val="100000"/>
              </a:lnSpc>
              <a:spcBef>
                <a:spcPts val="0"/>
              </a:spcBef>
              <a:spcAft>
                <a:spcPts val="0"/>
              </a:spcAft>
              <a:buClr>
                <a:srgbClr val="F792D7"/>
              </a:buClr>
              <a:buSzPts val="2000"/>
              <a:buFont typeface="Kanit Light"/>
              <a:buNone/>
              <a:defRPr sz="2000" b="0" i="0" u="none" strike="noStrike" cap="none">
                <a:solidFill>
                  <a:srgbClr val="F792D7"/>
                </a:solidFill>
                <a:latin typeface="Kanit Light"/>
                <a:ea typeface="Kanit Light"/>
                <a:cs typeface="Kanit Light"/>
                <a:sym typeface="Kanit Light"/>
              </a:defRPr>
            </a:lvl2pPr>
            <a:lvl3pPr marL="1371600" marR="0" lvl="2" indent="-317500" algn="ctr" rtl="0">
              <a:lnSpc>
                <a:spcPct val="100000"/>
              </a:lnSpc>
              <a:spcBef>
                <a:spcPts val="0"/>
              </a:spcBef>
              <a:spcAft>
                <a:spcPts val="0"/>
              </a:spcAft>
              <a:buClr>
                <a:srgbClr val="F792D7"/>
              </a:buClr>
              <a:buSzPts val="2000"/>
              <a:buFont typeface="Kanit Light"/>
              <a:buNone/>
              <a:defRPr sz="2000" b="0" i="0" u="none" strike="noStrike" cap="none">
                <a:solidFill>
                  <a:srgbClr val="F792D7"/>
                </a:solidFill>
                <a:latin typeface="Kanit Light"/>
                <a:ea typeface="Kanit Light"/>
                <a:cs typeface="Kanit Light"/>
                <a:sym typeface="Kanit Light"/>
              </a:defRPr>
            </a:lvl3pPr>
            <a:lvl4pPr marL="1828800" marR="0" lvl="3" indent="-317500" algn="ctr" rtl="0">
              <a:lnSpc>
                <a:spcPct val="100000"/>
              </a:lnSpc>
              <a:spcBef>
                <a:spcPts val="0"/>
              </a:spcBef>
              <a:spcAft>
                <a:spcPts val="0"/>
              </a:spcAft>
              <a:buClr>
                <a:srgbClr val="F792D7"/>
              </a:buClr>
              <a:buSzPts val="2000"/>
              <a:buFont typeface="Kanit Light"/>
              <a:buNone/>
              <a:defRPr sz="2000" b="0" i="0" u="none" strike="noStrike" cap="none">
                <a:solidFill>
                  <a:srgbClr val="F792D7"/>
                </a:solidFill>
                <a:latin typeface="Kanit Light"/>
                <a:ea typeface="Kanit Light"/>
                <a:cs typeface="Kanit Light"/>
                <a:sym typeface="Kanit Light"/>
              </a:defRPr>
            </a:lvl4pPr>
            <a:lvl5pPr marL="2286000" marR="0" lvl="4" indent="-317500" algn="ctr" rtl="0">
              <a:lnSpc>
                <a:spcPct val="100000"/>
              </a:lnSpc>
              <a:spcBef>
                <a:spcPts val="0"/>
              </a:spcBef>
              <a:spcAft>
                <a:spcPts val="0"/>
              </a:spcAft>
              <a:buClr>
                <a:srgbClr val="F792D7"/>
              </a:buClr>
              <a:buSzPts val="2000"/>
              <a:buFont typeface="Kanit Light"/>
              <a:buNone/>
              <a:defRPr sz="2000" b="0" i="0" u="none" strike="noStrike" cap="none">
                <a:solidFill>
                  <a:srgbClr val="F792D7"/>
                </a:solidFill>
                <a:latin typeface="Kanit Light"/>
                <a:ea typeface="Kanit Light"/>
                <a:cs typeface="Kanit Light"/>
                <a:sym typeface="Kanit Light"/>
              </a:defRPr>
            </a:lvl5pPr>
            <a:lvl6pPr marL="2743200" marR="0" lvl="5" indent="-317500" algn="ctr" rtl="0">
              <a:lnSpc>
                <a:spcPct val="100000"/>
              </a:lnSpc>
              <a:spcBef>
                <a:spcPts val="0"/>
              </a:spcBef>
              <a:spcAft>
                <a:spcPts val="0"/>
              </a:spcAft>
              <a:buClr>
                <a:srgbClr val="F792D7"/>
              </a:buClr>
              <a:buSzPts val="2000"/>
              <a:buFont typeface="Kanit Light"/>
              <a:buNone/>
              <a:defRPr sz="2000" b="0" i="0" u="none" strike="noStrike" cap="none">
                <a:solidFill>
                  <a:srgbClr val="F792D7"/>
                </a:solidFill>
                <a:latin typeface="Kanit Light"/>
                <a:ea typeface="Kanit Light"/>
                <a:cs typeface="Kanit Light"/>
                <a:sym typeface="Kanit Light"/>
              </a:defRPr>
            </a:lvl6pPr>
            <a:lvl7pPr marL="3200400" marR="0" lvl="6" indent="-317500" algn="ctr" rtl="0">
              <a:lnSpc>
                <a:spcPct val="100000"/>
              </a:lnSpc>
              <a:spcBef>
                <a:spcPts val="0"/>
              </a:spcBef>
              <a:spcAft>
                <a:spcPts val="0"/>
              </a:spcAft>
              <a:buClr>
                <a:srgbClr val="F792D7"/>
              </a:buClr>
              <a:buSzPts val="2000"/>
              <a:buFont typeface="Kanit Light"/>
              <a:buNone/>
              <a:defRPr sz="2000" b="0" i="0" u="none" strike="noStrike" cap="none">
                <a:solidFill>
                  <a:srgbClr val="F792D7"/>
                </a:solidFill>
                <a:latin typeface="Kanit Light"/>
                <a:ea typeface="Kanit Light"/>
                <a:cs typeface="Kanit Light"/>
                <a:sym typeface="Kanit Light"/>
              </a:defRPr>
            </a:lvl7pPr>
            <a:lvl8pPr marL="3657600" marR="0" lvl="7" indent="-317500" algn="ctr" rtl="0">
              <a:lnSpc>
                <a:spcPct val="100000"/>
              </a:lnSpc>
              <a:spcBef>
                <a:spcPts val="0"/>
              </a:spcBef>
              <a:spcAft>
                <a:spcPts val="0"/>
              </a:spcAft>
              <a:buClr>
                <a:srgbClr val="F792D7"/>
              </a:buClr>
              <a:buSzPts val="2000"/>
              <a:buFont typeface="Kanit Light"/>
              <a:buNone/>
              <a:defRPr sz="2000" b="0" i="0" u="none" strike="noStrike" cap="none">
                <a:solidFill>
                  <a:srgbClr val="F792D7"/>
                </a:solidFill>
                <a:latin typeface="Kanit Light"/>
                <a:ea typeface="Kanit Light"/>
                <a:cs typeface="Kanit Light"/>
                <a:sym typeface="Kanit Light"/>
              </a:defRPr>
            </a:lvl8pPr>
            <a:lvl9pPr marL="4114800" marR="0" lvl="8" indent="-317500" algn="ctr" rtl="0">
              <a:lnSpc>
                <a:spcPct val="100000"/>
              </a:lnSpc>
              <a:spcBef>
                <a:spcPts val="0"/>
              </a:spcBef>
              <a:spcAft>
                <a:spcPts val="0"/>
              </a:spcAft>
              <a:buClr>
                <a:srgbClr val="F792D7"/>
              </a:buClr>
              <a:buSzPts val="2000"/>
              <a:buFont typeface="Kanit Light"/>
              <a:buNone/>
              <a:defRPr sz="2000" b="0" i="0" u="none" strike="noStrike" cap="none">
                <a:solidFill>
                  <a:srgbClr val="F792D7"/>
                </a:solidFill>
                <a:latin typeface="Kanit Light"/>
                <a:ea typeface="Kanit Light"/>
                <a:cs typeface="Kanit Light"/>
                <a:sym typeface="Kanit Light"/>
              </a:defRPr>
            </a:lvl9pPr>
          </a:lstStyle>
          <a:p>
            <a:pPr marL="457200" marR="0" lvl="0" indent="-317500" algn="ctr" defTabSz="914400" rtl="0" eaLnBrk="1" fontAlgn="auto" latinLnBrk="0" hangingPunct="1">
              <a:lnSpc>
                <a:spcPct val="100000"/>
              </a:lnSpc>
              <a:spcBef>
                <a:spcPts val="0"/>
              </a:spcBef>
              <a:spcAft>
                <a:spcPts val="0"/>
              </a:spcAft>
              <a:buClr>
                <a:srgbClr val="F792D7"/>
              </a:buClr>
              <a:buSzPts val="2000"/>
              <a:buFont typeface="Kanit Light"/>
              <a:buNone/>
              <a:tabLst/>
              <a:defRPr/>
            </a:pPr>
            <a:r>
              <a:rPr kumimoji="0" lang="pt-BR" sz="1100" b="0" i="0" u="none" strike="noStrike" kern="0" cap="none" spc="0" normalizeH="0" baseline="0" noProof="0">
                <a:ln>
                  <a:noFill/>
                </a:ln>
                <a:solidFill>
                  <a:srgbClr val="F792D7"/>
                </a:solidFill>
                <a:effectLst/>
                <a:uLnTx/>
                <a:uFillTx/>
                <a:latin typeface="Kanit Light"/>
                <a:cs typeface="Kanit Light"/>
                <a:sym typeface="Kanit Light"/>
              </a:rPr>
              <a:t>Contato:</a:t>
            </a:r>
          </a:p>
          <a:p>
            <a:pPr marL="457200" marR="0" lvl="0" indent="-317500" algn="ctr" defTabSz="914400" rtl="0" eaLnBrk="1" fontAlgn="auto" latinLnBrk="0" hangingPunct="1">
              <a:lnSpc>
                <a:spcPct val="100000"/>
              </a:lnSpc>
              <a:spcBef>
                <a:spcPts val="0"/>
              </a:spcBef>
              <a:spcAft>
                <a:spcPts val="0"/>
              </a:spcAft>
              <a:buClr>
                <a:srgbClr val="F792D7"/>
              </a:buClr>
              <a:buSzPts val="2000"/>
              <a:buFont typeface="Kanit Light"/>
              <a:buNone/>
              <a:tabLst/>
              <a:defRPr/>
            </a:pPr>
            <a:r>
              <a:rPr kumimoji="0" lang="pt-BR" sz="1100" b="0" i="0" u="none" strike="noStrike" kern="0" cap="none" spc="0" normalizeH="0" baseline="0" noProof="0">
                <a:ln>
                  <a:noFill/>
                </a:ln>
                <a:solidFill>
                  <a:srgbClr val="F792D7"/>
                </a:solidFill>
                <a:effectLst/>
                <a:uLnTx/>
                <a:uFillTx/>
                <a:latin typeface="Kanit Light"/>
                <a:cs typeface="Kanit Light"/>
                <a:sym typeface="Kanit Light"/>
              </a:rPr>
              <a:t>https://www.linkedin.com/in/ebilianelima/</a:t>
            </a:r>
          </a:p>
        </p:txBody>
      </p:sp>
      <p:pic>
        <p:nvPicPr>
          <p:cNvPr id="2" name="Imagem 1" descr="Pessoa posando para foto&#10;&#10;O conteúdo gerado por IA pode estar incorreto.">
            <a:extLst>
              <a:ext uri="{FF2B5EF4-FFF2-40B4-BE49-F238E27FC236}">
                <a16:creationId xmlns:a16="http://schemas.microsoft.com/office/drawing/2014/main" id="{5A7DD57B-8681-2914-5C1A-3381A6DEA55C}"/>
              </a:ext>
            </a:extLst>
          </p:cNvPr>
          <p:cNvPicPr>
            <a:picLocks noChangeAspect="1"/>
          </p:cNvPicPr>
          <p:nvPr/>
        </p:nvPicPr>
        <p:blipFill>
          <a:blip r:embed="rId5"/>
          <a:stretch>
            <a:fillRect/>
          </a:stretch>
        </p:blipFill>
        <p:spPr>
          <a:xfrm>
            <a:off x="630331" y="1498507"/>
            <a:ext cx="2328022" cy="3104590"/>
          </a:xfrm>
          <a:prstGeom prst="rect">
            <a:avLst/>
          </a:prstGeom>
        </p:spPr>
      </p:pic>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Descri_x00e7__x00e3_o xmlns="2ae370dc-059c-4c3c-a4a1-85f1ab911a10"/>
    <lcf76f155ced4ddcb4097134ff3c332f xmlns="2ae370dc-059c-4c3c-a4a1-85f1ab911a10">
      <Terms xmlns="http://schemas.microsoft.com/office/infopath/2007/PartnerControls"/>
    </lcf76f155ced4ddcb4097134ff3c332f>
    <TaxCatchAll xmlns="8a85f3a7-8e69-4d97-82bf-79dbfbc5bed6"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6B7C8E62E3A5D04298084B5869AA3611" ma:contentTypeVersion="20" ma:contentTypeDescription="Create a new document." ma:contentTypeScope="" ma:versionID="2267b4d377d5dbd2194c054304ed5ec9">
  <xsd:schema xmlns:xsd="http://www.w3.org/2001/XMLSchema" xmlns:xs="http://www.w3.org/2001/XMLSchema" xmlns:p="http://schemas.microsoft.com/office/2006/metadata/properties" xmlns:ns2="2ae370dc-059c-4c3c-a4a1-85f1ab911a10" xmlns:ns3="8a85f3a7-8e69-4d97-82bf-79dbfbc5bed6" targetNamespace="http://schemas.microsoft.com/office/2006/metadata/properties" ma:root="true" ma:fieldsID="1979b04b3d92a73480f1a7707327e37e" ns2:_="" ns3:_="">
    <xsd:import namespace="2ae370dc-059c-4c3c-a4a1-85f1ab911a10"/>
    <xsd:import namespace="8a85f3a7-8e69-4d97-82bf-79dbfbc5bed6"/>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OCR" minOccurs="0"/>
                <xsd:element ref="ns2:MediaServiceGenerationTime" minOccurs="0"/>
                <xsd:element ref="ns2:MediaServiceEventHashCode" minOccurs="0"/>
                <xsd:element ref="ns3:SharedWithUsers" minOccurs="0"/>
                <xsd:element ref="ns3:SharedWithDetails" minOccurs="0"/>
                <xsd:element ref="ns2:MediaLengthInSeconds" minOccurs="0"/>
                <xsd:element ref="ns2:MediaServiceLocation" minOccurs="0"/>
                <xsd:element ref="ns2:MediaServiceAutoKeyPoints" minOccurs="0"/>
                <xsd:element ref="ns2:MediaServiceKeyPoints" minOccurs="0"/>
                <xsd:element ref="ns2:lcf76f155ced4ddcb4097134ff3c332f" minOccurs="0"/>
                <xsd:element ref="ns3:TaxCatchAll" minOccurs="0"/>
                <xsd:element ref="ns2:MediaServiceObjectDetectorVersions" minOccurs="0"/>
                <xsd:element ref="ns2:MediaServiceSearchProperties" minOccurs="0"/>
                <xsd:element ref="ns2:Descri_x00e7__x00e3_o"/>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ae370dc-059c-4c3c-a4a1-85f1ab911a1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MediaServiceLocation" ma:index="18" nillable="true" ma:displayName="Location" ma:internalName="MediaServiceLocation"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1c45801d-319f-4d26-ad81-31594094f95d"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Descri_x00e7__x00e3_o" ma:index="26" ma:displayName="Descrição " ma:description="Artes novo branding" ma:format="Dropdown" ma:internalName="Descri_x00e7__x00e3_o">
      <xsd:simpleType>
        <xsd:restriction base="dms:Note">
          <xsd:maxLength value="255"/>
        </xsd:restriction>
      </xsd:simpleType>
    </xsd:element>
    <xsd:element name="MediaServiceBillingMetadata" ma:index="27"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8a85f3a7-8e69-4d97-82bf-79dbfbc5bed6" elementFormDefault="qualified">
    <xsd:import namespace="http://schemas.microsoft.com/office/2006/documentManagement/types"/>
    <xsd:import namespace="http://schemas.microsoft.com/office/infopath/2007/PartnerControls"/>
    <xsd:element name="SharedWithUsers" ma:index="1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6"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5d2adf92-d7c6-4b31-be1c-45f7467c51e2}" ma:internalName="TaxCatchAll" ma:showField="CatchAllData" ma:web="8a85f3a7-8e69-4d97-82bf-79dbfbc5bed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FF9E618-0A57-48A0-9D35-DF28A9474F0E}">
  <ds:schemaRefs>
    <ds:schemaRef ds:uri="2ae370dc-059c-4c3c-a4a1-85f1ab911a10"/>
    <ds:schemaRef ds:uri="8a85f3a7-8e69-4d97-82bf-79dbfbc5bed6"/>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77045F6B-216D-4E42-8755-A68DA6AC3B23}">
  <ds:schemaRefs>
    <ds:schemaRef ds:uri="http://schemas.microsoft.com/sharepoint/v3/contenttype/forms"/>
  </ds:schemaRefs>
</ds:datastoreItem>
</file>

<file path=customXml/itemProps3.xml><?xml version="1.0" encoding="utf-8"?>
<ds:datastoreItem xmlns:ds="http://schemas.openxmlformats.org/officeDocument/2006/customXml" ds:itemID="{AB1912FA-5B9C-41AD-B164-4229C70D4DAC}">
  <ds:schemaRefs>
    <ds:schemaRef ds:uri="2ae370dc-059c-4c3c-a4a1-85f1ab911a10"/>
    <ds:schemaRef ds:uri="8a85f3a7-8e69-4d97-82bf-79dbfbc5bed6"/>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Apresentação na tela (16:9)</PresentationFormat>
  <Slides>12</Slides>
  <Notes>12</Notes>
  <HiddenSlides>0</HiddenSlides>
  <ScaleCrop>false</ScaleCrop>
  <HeadingPairs>
    <vt:vector size="4" baseType="variant">
      <vt:variant>
        <vt:lpstr>Tema</vt:lpstr>
      </vt:variant>
      <vt:variant>
        <vt:i4>2</vt:i4>
      </vt:variant>
      <vt:variant>
        <vt:lpstr>Títulos de slides</vt:lpstr>
      </vt:variant>
      <vt:variant>
        <vt:i4>12</vt:i4>
      </vt:variant>
    </vt:vector>
  </HeadingPairs>
  <TitlesOfParts>
    <vt:vector size="14" baseType="lpstr">
      <vt:lpstr>Simple Light</vt:lpstr>
      <vt:lpstr>1_Simple Light</vt:lpstr>
      <vt:lpstr>Apresentação do PowerPoint</vt:lpstr>
      <vt:lpstr>Resumo Introdutório</vt:lpstr>
      <vt:lpstr>Contexto &amp; Desafio </vt:lpstr>
      <vt:lpstr>Objetivo da Iniciativa</vt:lpstr>
      <vt:lpstr>Tipo de Caso &amp; Descrição da Prática </vt:lpstr>
      <vt:lpstr>Originalidade &amp; Inovação</vt:lpstr>
      <vt:lpstr>Colaboração &amp; Engajamento</vt:lpstr>
      <vt:lpstr>Demonstração de Resultados</vt:lpstr>
      <vt:lpstr>Escalabilidade &amp; Replicabilidade </vt:lpstr>
      <vt:lpstr>Lições Aprendidas &amp; Recomendações Práticas</vt:lpstr>
      <vt:lpstr>Encerramento &amp; Contato </vt:lpstr>
      <vt:lpstr>Obrigada!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Luiz Marcel Alonso Levy Notari</dc:creator>
  <cp:revision>8</cp:revision>
  <dcterms:modified xsi:type="dcterms:W3CDTF">2025-08-08T23:50:21Z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72680ef8-edb0-4d26-8ed1-ad5cd5327595_Enabled">
    <vt:lpwstr>true</vt:lpwstr>
  </property>
  <property fmtid="{D5CDD505-2E9C-101B-9397-08002B2CF9AE}" pid="3" name="MSIP_Label_72680ef8-edb0-4d26-8ed1-ad5cd5327595_SetDate">
    <vt:lpwstr>2025-07-25T22:15:54Z</vt:lpwstr>
  </property>
  <property fmtid="{D5CDD505-2E9C-101B-9397-08002B2CF9AE}" pid="4" name="MSIP_Label_72680ef8-edb0-4d26-8ed1-ad5cd5327595_Method">
    <vt:lpwstr>Privileged</vt:lpwstr>
  </property>
  <property fmtid="{D5CDD505-2E9C-101B-9397-08002B2CF9AE}" pid="5" name="MSIP_Label_72680ef8-edb0-4d26-8ed1-ad5cd5327595_Name">
    <vt:lpwstr>Público</vt:lpwstr>
  </property>
  <property fmtid="{D5CDD505-2E9C-101B-9397-08002B2CF9AE}" pid="6" name="MSIP_Label_72680ef8-edb0-4d26-8ed1-ad5cd5327595_SiteId">
    <vt:lpwstr>a38e94f2-456e-47b2-b626-d54f18cebc92</vt:lpwstr>
  </property>
  <property fmtid="{D5CDD505-2E9C-101B-9397-08002B2CF9AE}" pid="7" name="MSIP_Label_72680ef8-edb0-4d26-8ed1-ad5cd5327595_ActionId">
    <vt:lpwstr>46f5e78d-c052-4292-b9d4-be292bca507e</vt:lpwstr>
  </property>
  <property fmtid="{D5CDD505-2E9C-101B-9397-08002B2CF9AE}" pid="8" name="MSIP_Label_72680ef8-edb0-4d26-8ed1-ad5cd5327595_ContentBits">
    <vt:lpwstr>3</vt:lpwstr>
  </property>
  <property fmtid="{D5CDD505-2E9C-101B-9397-08002B2CF9AE}" pid="9" name="MSIP_Label_72680ef8-edb0-4d26-8ed1-ad5cd5327595_Tag">
    <vt:lpwstr>10, 0, 1, 1</vt:lpwstr>
  </property>
  <property fmtid="{D5CDD505-2E9C-101B-9397-08002B2CF9AE}" pid="10" name="ClassificationContentMarkingFooterLocations">
    <vt:lpwstr>Simple Light:5</vt:lpwstr>
  </property>
  <property fmtid="{D5CDD505-2E9C-101B-9397-08002B2CF9AE}" pid="11" name="ClassificationContentMarkingFooterText">
    <vt:lpwstr>Público</vt:lpwstr>
  </property>
  <property fmtid="{D5CDD505-2E9C-101B-9397-08002B2CF9AE}" pid="12" name="ClassificationContentMarkingHeaderLocations">
    <vt:lpwstr>Simple Light:4</vt:lpwstr>
  </property>
  <property fmtid="{D5CDD505-2E9C-101B-9397-08002B2CF9AE}" pid="13" name="ClassificationContentMarkingHeaderText">
    <vt:lpwstr>Público</vt:lpwstr>
  </property>
  <property fmtid="{D5CDD505-2E9C-101B-9397-08002B2CF9AE}" pid="14" name="ContentTypeId">
    <vt:lpwstr>0x0101006B7C8E62E3A5D04298084B5869AA3611</vt:lpwstr>
  </property>
  <property fmtid="{D5CDD505-2E9C-101B-9397-08002B2CF9AE}" pid="15" name="MediaServiceImageTags">
    <vt:lpwstr/>
  </property>
</Properties>
</file>