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4"/>
    <p:sldMasterId id="2147483660" r:id="rId5"/>
  </p:sldMasterIdLst>
  <p:notesMasterIdLst>
    <p:notesMasterId r:id="rId18"/>
  </p:notesMasterIdLst>
  <p:sldIdLst>
    <p:sldId id="256" r:id="rId6"/>
    <p:sldId id="268" r:id="rId7"/>
    <p:sldId id="257" r:id="rId8"/>
    <p:sldId id="258" r:id="rId9"/>
    <p:sldId id="259" r:id="rId10"/>
    <p:sldId id="260" r:id="rId11"/>
    <p:sldId id="261" r:id="rId12"/>
    <p:sldId id="262" r:id="rId13"/>
    <p:sldId id="263" r:id="rId14"/>
    <p:sldId id="264" r:id="rId15"/>
    <p:sldId id="265" r:id="rId16"/>
    <p:sldId id="269" r:id="rId17"/>
  </p:sldIdLst>
  <p:sldSz cx="9144000" cy="5143500" type="screen16x9"/>
  <p:notesSz cx="6858000" cy="9144000"/>
  <p:embeddedFontLst>
    <p:embeddedFont>
      <p:font typeface="Kanit" panose="020B0604020202020204" charset="-34"/>
      <p:regular r:id="rId19"/>
      <p:bold r:id="rId20"/>
      <p:italic r:id="rId21"/>
      <p:boldItalic r:id="rId22"/>
    </p:embeddedFont>
    <p:embeddedFont>
      <p:font typeface="Kanit Light" panose="020B0604020202020204" charset="-34"/>
      <p:regular r:id="rId23"/>
      <p:bold r:id="rId24"/>
      <p:italic r:id="rId25"/>
      <p:boldItalic r:id="rId26"/>
    </p:embeddedFont>
    <p:embeddedFont>
      <p:font typeface="Open Sans" panose="020B0606030504020204" pitchFamily="34" charset="0"/>
      <p:regular r:id="rId27"/>
      <p:bold r:id="rId28"/>
      <p:italic r:id="rId29"/>
      <p:boldItalic r:id="rId30"/>
    </p:embeddedFont>
    <p:embeddedFont>
      <p:font typeface="Open Sans ExtraBold" panose="020B0906030804020204" pitchFamily="34" charset="0"/>
      <p:bold r:id="rId31"/>
      <p:boldItalic r:id="rId3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E8E8E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0B65998-0AF4-9B04-2EA9-96B47889C3CC}" v="583" dt="2025-08-08T23:41:36.011"/>
    <p1510:client id="{E3D403F5-E27F-7461-2F85-77E2F1D59C7F}" v="23" dt="2025-08-08T18:46:50.30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1295" autoAdjust="0"/>
  </p:normalViewPr>
  <p:slideViewPr>
    <p:cSldViewPr snapToGrid="0">
      <p:cViewPr varScale="1">
        <p:scale>
          <a:sx n="69" d="100"/>
          <a:sy n="69" d="100"/>
        </p:scale>
        <p:origin x="1200" y="48"/>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notesMaster" Target="notesMasters/notesMaster1.xml"/><Relationship Id="rId26" Type="http://schemas.openxmlformats.org/officeDocument/2006/relationships/font" Target="fonts/font8.fntdata"/><Relationship Id="rId21" Type="http://schemas.openxmlformats.org/officeDocument/2006/relationships/font" Target="fonts/font3.fntdata"/><Relationship Id="rId34"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font" Target="fonts/font7.fntdata"/><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font" Target="fonts/font2.fntdata"/><Relationship Id="rId29" Type="http://schemas.openxmlformats.org/officeDocument/2006/relationships/font" Target="fonts/font11.fntdata"/><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font" Target="fonts/font6.fntdata"/><Relationship Id="rId32" Type="http://schemas.openxmlformats.org/officeDocument/2006/relationships/font" Target="fonts/font14.fntdata"/><Relationship Id="rId37"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font" Target="fonts/font5.fntdata"/><Relationship Id="rId28" Type="http://schemas.openxmlformats.org/officeDocument/2006/relationships/font" Target="fonts/font10.fntdata"/><Relationship Id="rId36"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font" Target="fonts/font1.fntdata"/><Relationship Id="rId31" Type="http://schemas.openxmlformats.org/officeDocument/2006/relationships/font" Target="fonts/font13.fntdata"/><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font" Target="fonts/font4.fntdata"/><Relationship Id="rId27" Type="http://schemas.openxmlformats.org/officeDocument/2006/relationships/font" Target="fonts/font9.fntdata"/><Relationship Id="rId30" Type="http://schemas.openxmlformats.org/officeDocument/2006/relationships/font" Target="fonts/font12.fntdata"/><Relationship Id="rId35" Type="http://schemas.openxmlformats.org/officeDocument/2006/relationships/theme" Target="theme/theme1.xml"/><Relationship Id="rId8" Type="http://schemas.openxmlformats.org/officeDocument/2006/relationships/slide" Target="slides/slide3.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uiz Marcel Alonso Levy Notari" userId="S::cs389259@comgas.com.br::39566240-4a6d-42f3-9650-3cdd25b3826e" providerId="AD" clId="Web-{1404CE19-B67A-77CF-E503-B227920DAD80}"/>
    <pc:docChg chg="modSld">
      <pc:chgData name="Luiz Marcel Alonso Levy Notari" userId="S::cs389259@comgas.com.br::39566240-4a6d-42f3-9650-3cdd25b3826e" providerId="AD" clId="Web-{1404CE19-B67A-77CF-E503-B227920DAD80}" dt="2025-08-06T21:55:51.182" v="33" actId="1076"/>
      <pc:docMkLst>
        <pc:docMk/>
      </pc:docMkLst>
      <pc:sldChg chg="addSp delSp modSp">
        <pc:chgData name="Luiz Marcel Alonso Levy Notari" userId="S::cs389259@comgas.com.br::39566240-4a6d-42f3-9650-3cdd25b3826e" providerId="AD" clId="Web-{1404CE19-B67A-77CF-E503-B227920DAD80}" dt="2025-08-06T21:55:51.182" v="33" actId="1076"/>
        <pc:sldMkLst>
          <pc:docMk/>
          <pc:sldMk cId="0" sldId="265"/>
        </pc:sldMkLst>
        <pc:spChg chg="add mod">
          <ac:chgData name="Luiz Marcel Alonso Levy Notari" userId="S::cs389259@comgas.com.br::39566240-4a6d-42f3-9650-3cdd25b3826e" providerId="AD" clId="Web-{1404CE19-B67A-77CF-E503-B227920DAD80}" dt="2025-08-06T21:55:51.182" v="33" actId="1076"/>
          <ac:spMkLst>
            <pc:docMk/>
            <pc:sldMk cId="0" sldId="265"/>
            <ac:spMk id="4" creationId="{25807938-CB08-039B-5232-ED3D8C3675AF}"/>
          </ac:spMkLst>
        </pc:spChg>
        <pc:spChg chg="mod">
          <ac:chgData name="Luiz Marcel Alonso Levy Notari" userId="S::cs389259@comgas.com.br::39566240-4a6d-42f3-9650-3cdd25b3826e" providerId="AD" clId="Web-{1404CE19-B67A-77CF-E503-B227920DAD80}" dt="2025-08-06T21:53:31.023" v="6" actId="20577"/>
          <ac:spMkLst>
            <pc:docMk/>
            <pc:sldMk cId="0" sldId="265"/>
            <ac:spMk id="139" creationId="{00000000-0000-0000-0000-000000000000}"/>
          </ac:spMkLst>
        </pc:spChg>
        <pc:picChg chg="add mod">
          <ac:chgData name="Luiz Marcel Alonso Levy Notari" userId="S::cs389259@comgas.com.br::39566240-4a6d-42f3-9650-3cdd25b3826e" providerId="AD" clId="Web-{1404CE19-B67A-77CF-E503-B227920DAD80}" dt="2025-08-06T21:53:33.133" v="7" actId="1076"/>
          <ac:picMkLst>
            <pc:docMk/>
            <pc:sldMk cId="0" sldId="265"/>
            <ac:picMk id="2" creationId="{1E2F28FA-003E-A988-C6C7-4FF37CD4FC0D}"/>
          </ac:picMkLst>
        </pc:picChg>
      </pc:sldChg>
    </pc:docChg>
  </pc:docChgLst>
  <pc:docChgLst>
    <pc:chgData name="Ebiliane Dos Santos Lima" userId="S::cs429546@comgas.com.br::e9a1de27-1870-4423-8ddb-0050e45ce107" providerId="AD" clId="Web-{E3D403F5-E27F-7461-2F85-77E2F1D59C7F}"/>
    <pc:docChg chg="modSld">
      <pc:chgData name="Ebiliane Dos Santos Lima" userId="S::cs429546@comgas.com.br::e9a1de27-1870-4423-8ddb-0050e45ce107" providerId="AD" clId="Web-{E3D403F5-E27F-7461-2F85-77E2F1D59C7F}" dt="2025-08-08T18:46:50.300" v="20" actId="1076"/>
      <pc:docMkLst>
        <pc:docMk/>
      </pc:docMkLst>
      <pc:sldChg chg="modSp">
        <pc:chgData name="Ebiliane Dos Santos Lima" userId="S::cs429546@comgas.com.br::e9a1de27-1870-4423-8ddb-0050e45ce107" providerId="AD" clId="Web-{E3D403F5-E27F-7461-2F85-77E2F1D59C7F}" dt="2025-08-08T18:46:12.046" v="16" actId="1076"/>
        <pc:sldMkLst>
          <pc:docMk/>
          <pc:sldMk cId="0" sldId="265"/>
        </pc:sldMkLst>
        <pc:spChg chg="mod">
          <ac:chgData name="Ebiliane Dos Santos Lima" userId="S::cs429546@comgas.com.br::e9a1de27-1870-4423-8ddb-0050e45ce107" providerId="AD" clId="Web-{E3D403F5-E27F-7461-2F85-77E2F1D59C7F}" dt="2025-08-08T18:46:12.046" v="16" actId="1076"/>
          <ac:spMkLst>
            <pc:docMk/>
            <pc:sldMk cId="0" sldId="265"/>
            <ac:spMk id="4" creationId="{25807938-CB08-039B-5232-ED3D8C3675AF}"/>
          </ac:spMkLst>
        </pc:spChg>
      </pc:sldChg>
      <pc:sldChg chg="addSp delSp modSp">
        <pc:chgData name="Ebiliane Dos Santos Lima" userId="S::cs429546@comgas.com.br::e9a1de27-1870-4423-8ddb-0050e45ce107" providerId="AD" clId="Web-{E3D403F5-E27F-7461-2F85-77E2F1D59C7F}" dt="2025-08-08T18:46:50.300" v="20" actId="1076"/>
        <pc:sldMkLst>
          <pc:docMk/>
          <pc:sldMk cId="0" sldId="269"/>
        </pc:sldMkLst>
        <pc:spChg chg="mod">
          <ac:chgData name="Ebiliane Dos Santos Lima" userId="S::cs429546@comgas.com.br::e9a1de27-1870-4423-8ddb-0050e45ce107" providerId="AD" clId="Web-{E3D403F5-E27F-7461-2F85-77E2F1D59C7F}" dt="2025-08-08T18:46:42.862" v="18" actId="1076"/>
          <ac:spMkLst>
            <pc:docMk/>
            <pc:sldMk cId="0" sldId="269"/>
            <ac:spMk id="6" creationId="{61109A91-79B2-067A-2901-2F3EB24C5B43}"/>
          </ac:spMkLst>
        </pc:spChg>
        <pc:picChg chg="add del mod">
          <ac:chgData name="Ebiliane Dos Santos Lima" userId="S::cs429546@comgas.com.br::e9a1de27-1870-4423-8ddb-0050e45ce107" providerId="AD" clId="Web-{E3D403F5-E27F-7461-2F85-77E2F1D59C7F}" dt="2025-08-08T18:39:38.410" v="11"/>
          <ac:picMkLst>
            <pc:docMk/>
            <pc:sldMk cId="0" sldId="269"/>
            <ac:picMk id="2" creationId="{6D8EF593-1196-B99E-115C-B5D66CB1353E}"/>
          </ac:picMkLst>
        </pc:picChg>
        <pc:picChg chg="mod">
          <ac:chgData name="Ebiliane Dos Santos Lima" userId="S::cs429546@comgas.com.br::e9a1de27-1870-4423-8ddb-0050e45ce107" providerId="AD" clId="Web-{E3D403F5-E27F-7461-2F85-77E2F1D59C7F}" dt="2025-08-08T18:46:38.784" v="17" actId="1076"/>
          <ac:picMkLst>
            <pc:docMk/>
            <pc:sldMk cId="0" sldId="269"/>
            <ac:picMk id="3" creationId="{C9EAC2D9-A493-594B-254F-6643F5E141F6}"/>
          </ac:picMkLst>
        </pc:picChg>
        <pc:picChg chg="add mod">
          <ac:chgData name="Ebiliane Dos Santos Lima" userId="S::cs429546@comgas.com.br::e9a1de27-1870-4423-8ddb-0050e45ce107" providerId="AD" clId="Web-{E3D403F5-E27F-7461-2F85-77E2F1D59C7F}" dt="2025-08-08T18:46:50.300" v="20" actId="1076"/>
          <ac:picMkLst>
            <pc:docMk/>
            <pc:sldMk cId="0" sldId="269"/>
            <ac:picMk id="4" creationId="{176088EE-7CA5-4D57-C89A-D707BBC3DFF3}"/>
          </ac:picMkLst>
        </pc:picChg>
        <pc:picChg chg="del mod modCrop">
          <ac:chgData name="Ebiliane Dos Santos Lima" userId="S::cs429546@comgas.com.br::e9a1de27-1870-4423-8ddb-0050e45ce107" providerId="AD" clId="Web-{E3D403F5-E27F-7461-2F85-77E2F1D59C7F}" dt="2025-08-08T18:39:25.019" v="6"/>
          <ac:picMkLst>
            <pc:docMk/>
            <pc:sldMk cId="0" sldId="269"/>
            <ac:picMk id="7170" creationId="{45336B02-3723-2EE0-A61D-71313244247A}"/>
          </ac:picMkLst>
        </pc:picChg>
      </pc:sldChg>
    </pc:docChg>
  </pc:docChgLst>
  <pc:docChgLst>
    <pc:chgData name="Luiz Marcel Alonso Levy Notari" userId="S::cs389259@comgas.com.br::39566240-4a6d-42f3-9650-3cdd25b3826e" providerId="AD" clId="Web-{60B65998-0AF4-9B04-2EA9-96B47889C3CC}"/>
    <pc:docChg chg="modSld">
      <pc:chgData name="Luiz Marcel Alonso Levy Notari" userId="S::cs389259@comgas.com.br::39566240-4a6d-42f3-9650-3cdd25b3826e" providerId="AD" clId="Web-{60B65998-0AF4-9B04-2EA9-96B47889C3CC}" dt="2025-08-08T23:41:35.995" v="419" actId="20577"/>
      <pc:docMkLst>
        <pc:docMk/>
      </pc:docMkLst>
      <pc:sldChg chg="addSp modSp">
        <pc:chgData name="Luiz Marcel Alonso Levy Notari" userId="S::cs389259@comgas.com.br::39566240-4a6d-42f3-9650-3cdd25b3826e" providerId="AD" clId="Web-{60B65998-0AF4-9B04-2EA9-96B47889C3CC}" dt="2025-08-08T23:27:13.788" v="326" actId="1076"/>
        <pc:sldMkLst>
          <pc:docMk/>
          <pc:sldMk cId="0" sldId="262"/>
        </pc:sldMkLst>
        <pc:picChg chg="add mod">
          <ac:chgData name="Luiz Marcel Alonso Levy Notari" userId="S::cs389259@comgas.com.br::39566240-4a6d-42f3-9650-3cdd25b3826e" providerId="AD" clId="Web-{60B65998-0AF4-9B04-2EA9-96B47889C3CC}" dt="2025-08-08T23:27:13.788" v="326" actId="1076"/>
          <ac:picMkLst>
            <pc:docMk/>
            <pc:sldMk cId="0" sldId="262"/>
            <ac:picMk id="3" creationId="{6F2DB0FB-D01F-E1E2-750C-80AB207D4788}"/>
          </ac:picMkLst>
        </pc:picChg>
      </pc:sldChg>
      <pc:sldChg chg="addSp delSp modSp">
        <pc:chgData name="Luiz Marcel Alonso Levy Notari" userId="S::cs389259@comgas.com.br::39566240-4a6d-42f3-9650-3cdd25b3826e" providerId="AD" clId="Web-{60B65998-0AF4-9B04-2EA9-96B47889C3CC}" dt="2025-08-08T23:41:35.995" v="419" actId="20577"/>
        <pc:sldMkLst>
          <pc:docMk/>
          <pc:sldMk cId="0" sldId="263"/>
        </pc:sldMkLst>
        <pc:spChg chg="add del mod">
          <ac:chgData name="Luiz Marcel Alonso Levy Notari" userId="S::cs389259@comgas.com.br::39566240-4a6d-42f3-9650-3cdd25b3826e" providerId="AD" clId="Web-{60B65998-0AF4-9B04-2EA9-96B47889C3CC}" dt="2025-08-08T23:23:38.454" v="315"/>
          <ac:spMkLst>
            <pc:docMk/>
            <pc:sldMk cId="0" sldId="263"/>
            <ac:spMk id="3" creationId="{06490B9A-FD71-147A-9327-F95DADBE6C30}"/>
          </ac:spMkLst>
        </pc:spChg>
        <pc:spChg chg="add del mod">
          <ac:chgData name="Luiz Marcel Alonso Levy Notari" userId="S::cs389259@comgas.com.br::39566240-4a6d-42f3-9650-3cdd25b3826e" providerId="AD" clId="Web-{60B65998-0AF4-9B04-2EA9-96B47889C3CC}" dt="2025-08-08T23:08:12.948" v="96"/>
          <ac:spMkLst>
            <pc:docMk/>
            <pc:sldMk cId="0" sldId="263"/>
            <ac:spMk id="4" creationId="{99C8DEC1-EB02-6046-B588-969E5DAD7265}"/>
          </ac:spMkLst>
        </pc:spChg>
        <pc:spChg chg="add mod">
          <ac:chgData name="Luiz Marcel Alonso Levy Notari" userId="S::cs389259@comgas.com.br::39566240-4a6d-42f3-9650-3cdd25b3826e" providerId="AD" clId="Web-{60B65998-0AF4-9B04-2EA9-96B47889C3CC}" dt="2025-08-08T23:29:56.400" v="389" actId="1076"/>
          <ac:spMkLst>
            <pc:docMk/>
            <pc:sldMk cId="0" sldId="263"/>
            <ac:spMk id="5" creationId="{5446D529-3041-52EA-6104-8104FCBACD41}"/>
          </ac:spMkLst>
        </pc:spChg>
        <pc:spChg chg="add mod">
          <ac:chgData name="Luiz Marcel Alonso Levy Notari" userId="S::cs389259@comgas.com.br::39566240-4a6d-42f3-9650-3cdd25b3826e" providerId="AD" clId="Web-{60B65998-0AF4-9B04-2EA9-96B47889C3CC}" dt="2025-08-08T23:29:56.431" v="390" actId="1076"/>
          <ac:spMkLst>
            <pc:docMk/>
            <pc:sldMk cId="0" sldId="263"/>
            <ac:spMk id="6" creationId="{99CEAB63-6558-A8B3-55F9-D4D02B5C904F}"/>
          </ac:spMkLst>
        </pc:spChg>
        <pc:spChg chg="add mod">
          <ac:chgData name="Luiz Marcel Alonso Levy Notari" userId="S::cs389259@comgas.com.br::39566240-4a6d-42f3-9650-3cdd25b3826e" providerId="AD" clId="Web-{60B65998-0AF4-9B04-2EA9-96B47889C3CC}" dt="2025-08-08T23:29:56.462" v="391" actId="1076"/>
          <ac:spMkLst>
            <pc:docMk/>
            <pc:sldMk cId="0" sldId="263"/>
            <ac:spMk id="7" creationId="{2A9CDAB1-EA8F-D597-FC4C-F65F1982335A}"/>
          </ac:spMkLst>
        </pc:spChg>
        <pc:spChg chg="mod">
          <ac:chgData name="Luiz Marcel Alonso Levy Notari" userId="S::cs389259@comgas.com.br::39566240-4a6d-42f3-9650-3cdd25b3826e" providerId="AD" clId="Web-{60B65998-0AF4-9B04-2EA9-96B47889C3CC}" dt="2025-08-08T23:29:40.259" v="379" actId="14100"/>
          <ac:spMkLst>
            <pc:docMk/>
            <pc:sldMk cId="0" sldId="263"/>
            <ac:spMk id="9" creationId="{8F178547-747E-FF80-C041-DFDC205CDA3B}"/>
          </ac:spMkLst>
        </pc:spChg>
        <pc:spChg chg="add mod">
          <ac:chgData name="Luiz Marcel Alonso Levy Notari" userId="S::cs389259@comgas.com.br::39566240-4a6d-42f3-9650-3cdd25b3826e" providerId="AD" clId="Web-{60B65998-0AF4-9B04-2EA9-96B47889C3CC}" dt="2025-08-08T23:20:43.713" v="248" actId="1076"/>
          <ac:spMkLst>
            <pc:docMk/>
            <pc:sldMk cId="0" sldId="263"/>
            <ac:spMk id="10" creationId="{1CC33150-C1D1-31D9-3730-E56F1FA79635}"/>
          </ac:spMkLst>
        </pc:spChg>
        <pc:spChg chg="add mod">
          <ac:chgData name="Luiz Marcel Alonso Levy Notari" userId="S::cs389259@comgas.com.br::39566240-4a6d-42f3-9650-3cdd25b3826e" providerId="AD" clId="Web-{60B65998-0AF4-9B04-2EA9-96B47889C3CC}" dt="2025-08-08T23:31:23.589" v="414" actId="14100"/>
          <ac:spMkLst>
            <pc:docMk/>
            <pc:sldMk cId="0" sldId="263"/>
            <ac:spMk id="11" creationId="{9349227B-8FD6-E8C3-6959-1157CDC0E323}"/>
          </ac:spMkLst>
        </pc:spChg>
        <pc:spChg chg="add mod">
          <ac:chgData name="Luiz Marcel Alonso Levy Notari" userId="S::cs389259@comgas.com.br::39566240-4a6d-42f3-9650-3cdd25b3826e" providerId="AD" clId="Web-{60B65998-0AF4-9B04-2EA9-96B47889C3CC}" dt="2025-08-08T23:41:35.995" v="419" actId="20577"/>
          <ac:spMkLst>
            <pc:docMk/>
            <pc:sldMk cId="0" sldId="263"/>
            <ac:spMk id="14" creationId="{F8BE79D7-F076-15A1-7D70-993F01379AF6}"/>
          </ac:spMkLst>
        </pc:spChg>
        <pc:spChg chg="add mod">
          <ac:chgData name="Luiz Marcel Alonso Levy Notari" userId="S::cs389259@comgas.com.br::39566240-4a6d-42f3-9650-3cdd25b3826e" providerId="AD" clId="Web-{60B65998-0AF4-9B04-2EA9-96B47889C3CC}" dt="2025-08-08T23:24:01.533" v="322" actId="20577"/>
          <ac:spMkLst>
            <pc:docMk/>
            <pc:sldMk cId="0" sldId="263"/>
            <ac:spMk id="15" creationId="{4A2F6C9E-54E2-25BF-CE86-4D56030F341A}"/>
          </ac:spMkLst>
        </pc:spChg>
        <pc:spChg chg="add mod">
          <ac:chgData name="Luiz Marcel Alonso Levy Notari" userId="S::cs389259@comgas.com.br::39566240-4a6d-42f3-9650-3cdd25b3826e" providerId="AD" clId="Web-{60B65998-0AF4-9B04-2EA9-96B47889C3CC}" dt="2025-08-08T23:29:56.493" v="392" actId="1076"/>
          <ac:spMkLst>
            <pc:docMk/>
            <pc:sldMk cId="0" sldId="263"/>
            <ac:spMk id="16" creationId="{97949334-5AA0-47A2-505E-E9D01F96F142}"/>
          </ac:spMkLst>
        </pc:spChg>
        <pc:spChg chg="add mod">
          <ac:chgData name="Luiz Marcel Alonso Levy Notari" userId="S::cs389259@comgas.com.br::39566240-4a6d-42f3-9650-3cdd25b3826e" providerId="AD" clId="Web-{60B65998-0AF4-9B04-2EA9-96B47889C3CC}" dt="2025-08-08T23:29:33.681" v="376" actId="1076"/>
          <ac:spMkLst>
            <pc:docMk/>
            <pc:sldMk cId="0" sldId="263"/>
            <ac:spMk id="19" creationId="{572178B2-4DA0-9BAF-2B76-9F0D2DEE81EF}"/>
          </ac:spMkLst>
        </pc:spChg>
        <pc:picChg chg="mod">
          <ac:chgData name="Luiz Marcel Alonso Levy Notari" userId="S::cs389259@comgas.com.br::39566240-4a6d-42f3-9650-3cdd25b3826e" providerId="AD" clId="Web-{60B65998-0AF4-9B04-2EA9-96B47889C3CC}" dt="2025-08-08T23:29:56.368" v="388" actId="1076"/>
          <ac:picMkLst>
            <pc:docMk/>
            <pc:sldMk cId="0" sldId="263"/>
            <ac:picMk id="2" creationId="{B6A20BBB-BC53-C1B4-ACB2-E3A079413F63}"/>
          </ac:picMkLst>
        </pc:picChg>
        <pc:picChg chg="mod">
          <ac:chgData name="Luiz Marcel Alonso Levy Notari" userId="S::cs389259@comgas.com.br::39566240-4a6d-42f3-9650-3cdd25b3826e" providerId="AD" clId="Web-{60B65998-0AF4-9B04-2EA9-96B47889C3CC}" dt="2025-08-08T23:29:50.822" v="381" actId="1076"/>
          <ac:picMkLst>
            <pc:docMk/>
            <pc:sldMk cId="0" sldId="263"/>
            <ac:picMk id="8" creationId="{8C33B50B-5966-E777-0B45-90D05D6DF529}"/>
          </ac:picMkLst>
        </pc:picChg>
        <pc:picChg chg="add del mod">
          <ac:chgData name="Luiz Marcel Alonso Levy Notari" userId="S::cs389259@comgas.com.br::39566240-4a6d-42f3-9650-3cdd25b3826e" providerId="AD" clId="Web-{60B65998-0AF4-9B04-2EA9-96B47889C3CC}" dt="2025-08-08T23:27:40.663" v="327"/>
          <ac:picMkLst>
            <pc:docMk/>
            <pc:sldMk cId="0" sldId="263"/>
            <ac:picMk id="17" creationId="{4E5D81F2-CAF4-442F-D9D8-6907AF41A32D}"/>
          </ac:picMkLst>
        </pc:picChg>
        <pc:picChg chg="add mod">
          <ac:chgData name="Luiz Marcel Alonso Levy Notari" userId="S::cs389259@comgas.com.br::39566240-4a6d-42f3-9650-3cdd25b3826e" providerId="AD" clId="Web-{60B65998-0AF4-9B04-2EA9-96B47889C3CC}" dt="2025-08-08T23:29:56.525" v="393" actId="1076"/>
          <ac:picMkLst>
            <pc:docMk/>
            <pc:sldMk cId="0" sldId="263"/>
            <ac:picMk id="18" creationId="{3103A76F-7D88-2107-3BAD-BA60553002EC}"/>
          </ac:picMkLst>
        </pc:picChg>
        <pc:cxnChg chg="add mod">
          <ac:chgData name="Luiz Marcel Alonso Levy Notari" userId="S::cs389259@comgas.com.br::39566240-4a6d-42f3-9650-3cdd25b3826e" providerId="AD" clId="Web-{60B65998-0AF4-9B04-2EA9-96B47889C3CC}" dt="2025-08-08T23:31:30.246" v="415" actId="14100"/>
          <ac:cxnSpMkLst>
            <pc:docMk/>
            <pc:sldMk cId="0" sldId="263"/>
            <ac:cxnSpMk id="12" creationId="{A578C11D-0350-612B-AB93-DBD402FDA3C0}"/>
          </ac:cxnSpMkLst>
        </pc:cxnChg>
        <pc:cxnChg chg="add mod">
          <ac:chgData name="Luiz Marcel Alonso Levy Notari" userId="S::cs389259@comgas.com.br::39566240-4a6d-42f3-9650-3cdd25b3826e" providerId="AD" clId="Web-{60B65998-0AF4-9B04-2EA9-96B47889C3CC}" dt="2025-08-08T23:21:02.073" v="253"/>
          <ac:cxnSpMkLst>
            <pc:docMk/>
            <pc:sldMk cId="0" sldId="263"/>
            <ac:cxnSpMk id="13" creationId="{976B157A-CC85-778A-80A6-1D6FA6BE903C}"/>
          </ac:cxnSpMkLst>
        </pc:cxn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F6729D2-4A9E-4CC6-8C42-02D0BF75883D}" type="doc">
      <dgm:prSet loTypeId="urn:microsoft.com/office/officeart/2005/8/layout/gear1" loCatId="process" qsTypeId="urn:microsoft.com/office/officeart/2005/8/quickstyle/3d1" qsCatId="3D" csTypeId="urn:microsoft.com/office/officeart/2005/8/colors/accent3_1" csCatId="accent3" phldr="1"/>
      <dgm:spPr/>
    </dgm:pt>
    <dgm:pt modelId="{F7B1A2A5-E729-46A1-8FCC-7ACE4E27F5E7}">
      <dgm:prSet phldrT="[Texto]"/>
      <dgm:spPr/>
      <dgm:t>
        <a:bodyPr/>
        <a:lstStyle/>
        <a:p>
          <a:r>
            <a:rPr lang="pt-BR" dirty="0"/>
            <a:t> </a:t>
          </a:r>
        </a:p>
      </dgm:t>
    </dgm:pt>
    <dgm:pt modelId="{83CA7963-CE77-433E-AC3B-5497D162D058}" type="parTrans" cxnId="{7C593DDB-591A-4D63-A281-D8DFFA5592DD}">
      <dgm:prSet/>
      <dgm:spPr/>
      <dgm:t>
        <a:bodyPr/>
        <a:lstStyle/>
        <a:p>
          <a:endParaRPr lang="pt-BR"/>
        </a:p>
      </dgm:t>
    </dgm:pt>
    <dgm:pt modelId="{8256E22D-16C8-4F97-86B2-00AE59DFCA99}" type="sibTrans" cxnId="{7C593DDB-591A-4D63-A281-D8DFFA5592DD}">
      <dgm:prSet/>
      <dgm:spPr/>
      <dgm:t>
        <a:bodyPr/>
        <a:lstStyle/>
        <a:p>
          <a:endParaRPr lang="pt-BR"/>
        </a:p>
      </dgm:t>
    </dgm:pt>
    <dgm:pt modelId="{9A9F389E-82B6-4F91-B807-9840004C66B1}">
      <dgm:prSet phldrT="[Texto]"/>
      <dgm:spPr/>
      <dgm:t>
        <a:bodyPr/>
        <a:lstStyle/>
        <a:p>
          <a:r>
            <a:rPr lang="pt-BR" dirty="0"/>
            <a:t> </a:t>
          </a:r>
        </a:p>
      </dgm:t>
    </dgm:pt>
    <dgm:pt modelId="{B134E666-3B46-476A-ABA1-47E8532CEF04}" type="parTrans" cxnId="{59E4B989-3AD9-459E-A290-9DC7DE1F5719}">
      <dgm:prSet/>
      <dgm:spPr/>
      <dgm:t>
        <a:bodyPr/>
        <a:lstStyle/>
        <a:p>
          <a:endParaRPr lang="pt-BR"/>
        </a:p>
      </dgm:t>
    </dgm:pt>
    <dgm:pt modelId="{F1B9DA3B-5257-4941-ADBF-AB4AFAD55D2A}" type="sibTrans" cxnId="{59E4B989-3AD9-459E-A290-9DC7DE1F5719}">
      <dgm:prSet/>
      <dgm:spPr/>
      <dgm:t>
        <a:bodyPr/>
        <a:lstStyle/>
        <a:p>
          <a:endParaRPr lang="pt-BR"/>
        </a:p>
      </dgm:t>
    </dgm:pt>
    <dgm:pt modelId="{F87A16E6-8B6C-407A-AF1E-0A8422FAD99D}">
      <dgm:prSet phldrT="[Texto]"/>
      <dgm:spPr/>
      <dgm:t>
        <a:bodyPr/>
        <a:lstStyle/>
        <a:p>
          <a:r>
            <a:rPr lang="pt-BR" dirty="0"/>
            <a:t> </a:t>
          </a:r>
        </a:p>
      </dgm:t>
    </dgm:pt>
    <dgm:pt modelId="{E42D82F3-5357-4720-A221-9E8AD8FBE578}" type="parTrans" cxnId="{E2A8A41B-BAE3-4AC9-948A-17D64F29B21A}">
      <dgm:prSet/>
      <dgm:spPr/>
      <dgm:t>
        <a:bodyPr/>
        <a:lstStyle/>
        <a:p>
          <a:endParaRPr lang="pt-BR"/>
        </a:p>
      </dgm:t>
    </dgm:pt>
    <dgm:pt modelId="{D3E15D94-0E11-421F-AAAC-7A13115416D6}" type="sibTrans" cxnId="{E2A8A41B-BAE3-4AC9-948A-17D64F29B21A}">
      <dgm:prSet/>
      <dgm:spPr/>
      <dgm:t>
        <a:bodyPr/>
        <a:lstStyle/>
        <a:p>
          <a:endParaRPr lang="pt-BR"/>
        </a:p>
      </dgm:t>
    </dgm:pt>
    <dgm:pt modelId="{47882B35-D34B-4274-A1F1-61F4DABA6CB3}" type="pres">
      <dgm:prSet presAssocID="{4F6729D2-4A9E-4CC6-8C42-02D0BF75883D}" presName="composite" presStyleCnt="0">
        <dgm:presLayoutVars>
          <dgm:chMax val="3"/>
          <dgm:animLvl val="lvl"/>
          <dgm:resizeHandles val="exact"/>
        </dgm:presLayoutVars>
      </dgm:prSet>
      <dgm:spPr/>
    </dgm:pt>
    <dgm:pt modelId="{C2115620-AC32-4E65-A8D5-47140DB7798C}" type="pres">
      <dgm:prSet presAssocID="{F7B1A2A5-E729-46A1-8FCC-7ACE4E27F5E7}" presName="gear1" presStyleLbl="node1" presStyleIdx="0" presStyleCnt="3">
        <dgm:presLayoutVars>
          <dgm:chMax val="1"/>
          <dgm:bulletEnabled val="1"/>
        </dgm:presLayoutVars>
      </dgm:prSet>
      <dgm:spPr/>
    </dgm:pt>
    <dgm:pt modelId="{1E91D248-B3BA-4A29-9876-98CD0D546229}" type="pres">
      <dgm:prSet presAssocID="{F7B1A2A5-E729-46A1-8FCC-7ACE4E27F5E7}" presName="gear1srcNode" presStyleLbl="node1" presStyleIdx="0" presStyleCnt="3"/>
      <dgm:spPr/>
    </dgm:pt>
    <dgm:pt modelId="{CCCC4988-4F1B-45E2-9F03-D70F8A64B8C1}" type="pres">
      <dgm:prSet presAssocID="{F7B1A2A5-E729-46A1-8FCC-7ACE4E27F5E7}" presName="gear1dstNode" presStyleLbl="node1" presStyleIdx="0" presStyleCnt="3"/>
      <dgm:spPr/>
    </dgm:pt>
    <dgm:pt modelId="{B2F80620-B199-443A-8816-69284DB45D15}" type="pres">
      <dgm:prSet presAssocID="{9A9F389E-82B6-4F91-B807-9840004C66B1}" presName="gear2" presStyleLbl="node1" presStyleIdx="1" presStyleCnt="3">
        <dgm:presLayoutVars>
          <dgm:chMax val="1"/>
          <dgm:bulletEnabled val="1"/>
        </dgm:presLayoutVars>
      </dgm:prSet>
      <dgm:spPr/>
    </dgm:pt>
    <dgm:pt modelId="{D4280EBB-5072-44BE-A8C7-ED432F27121C}" type="pres">
      <dgm:prSet presAssocID="{9A9F389E-82B6-4F91-B807-9840004C66B1}" presName="gear2srcNode" presStyleLbl="node1" presStyleIdx="1" presStyleCnt="3"/>
      <dgm:spPr/>
    </dgm:pt>
    <dgm:pt modelId="{3D2EB315-F1DA-44D1-A4FD-08D81BF1C291}" type="pres">
      <dgm:prSet presAssocID="{9A9F389E-82B6-4F91-B807-9840004C66B1}" presName="gear2dstNode" presStyleLbl="node1" presStyleIdx="1" presStyleCnt="3"/>
      <dgm:spPr/>
    </dgm:pt>
    <dgm:pt modelId="{29E217FA-CCE8-417A-AFA8-B23445FAA2BE}" type="pres">
      <dgm:prSet presAssocID="{F87A16E6-8B6C-407A-AF1E-0A8422FAD99D}" presName="gear3" presStyleLbl="node1" presStyleIdx="2" presStyleCnt="3"/>
      <dgm:spPr/>
    </dgm:pt>
    <dgm:pt modelId="{94F214F6-A1C6-4FEB-9317-15EB1964BDFC}" type="pres">
      <dgm:prSet presAssocID="{F87A16E6-8B6C-407A-AF1E-0A8422FAD99D}" presName="gear3tx" presStyleLbl="node1" presStyleIdx="2" presStyleCnt="3">
        <dgm:presLayoutVars>
          <dgm:chMax val="1"/>
          <dgm:bulletEnabled val="1"/>
        </dgm:presLayoutVars>
      </dgm:prSet>
      <dgm:spPr/>
    </dgm:pt>
    <dgm:pt modelId="{AB5BD9B0-C301-457D-A5CB-B6C2CBBA25ED}" type="pres">
      <dgm:prSet presAssocID="{F87A16E6-8B6C-407A-AF1E-0A8422FAD99D}" presName="gear3srcNode" presStyleLbl="node1" presStyleIdx="2" presStyleCnt="3"/>
      <dgm:spPr/>
    </dgm:pt>
    <dgm:pt modelId="{6F8F7421-3E19-40D0-BF88-AD0810F78424}" type="pres">
      <dgm:prSet presAssocID="{F87A16E6-8B6C-407A-AF1E-0A8422FAD99D}" presName="gear3dstNode" presStyleLbl="node1" presStyleIdx="2" presStyleCnt="3"/>
      <dgm:spPr/>
    </dgm:pt>
    <dgm:pt modelId="{C5B1B5B9-FC18-4EC4-B725-6487784BF79A}" type="pres">
      <dgm:prSet presAssocID="{8256E22D-16C8-4F97-86B2-00AE59DFCA99}" presName="connector1" presStyleLbl="sibTrans2D1" presStyleIdx="0" presStyleCnt="3"/>
      <dgm:spPr/>
    </dgm:pt>
    <dgm:pt modelId="{C4AD14E9-2DB8-4A66-B708-D1F491EA39F7}" type="pres">
      <dgm:prSet presAssocID="{F1B9DA3B-5257-4941-ADBF-AB4AFAD55D2A}" presName="connector2" presStyleLbl="sibTrans2D1" presStyleIdx="1" presStyleCnt="3"/>
      <dgm:spPr/>
    </dgm:pt>
    <dgm:pt modelId="{2136A783-FF7D-455B-BE58-994ED4FABDF4}" type="pres">
      <dgm:prSet presAssocID="{D3E15D94-0E11-421F-AAAC-7A13115416D6}" presName="connector3" presStyleLbl="sibTrans2D1" presStyleIdx="2" presStyleCnt="3"/>
      <dgm:spPr/>
    </dgm:pt>
  </dgm:ptLst>
  <dgm:cxnLst>
    <dgm:cxn modelId="{E2A8A41B-BAE3-4AC9-948A-17D64F29B21A}" srcId="{4F6729D2-4A9E-4CC6-8C42-02D0BF75883D}" destId="{F87A16E6-8B6C-407A-AF1E-0A8422FAD99D}" srcOrd="2" destOrd="0" parTransId="{E42D82F3-5357-4720-A221-9E8AD8FBE578}" sibTransId="{D3E15D94-0E11-421F-AAAC-7A13115416D6}"/>
    <dgm:cxn modelId="{624D2E1C-174B-48FC-8358-62DB776FED29}" type="presOf" srcId="{F7B1A2A5-E729-46A1-8FCC-7ACE4E27F5E7}" destId="{1E91D248-B3BA-4A29-9876-98CD0D546229}" srcOrd="1" destOrd="0" presId="urn:microsoft.com/office/officeart/2005/8/layout/gear1"/>
    <dgm:cxn modelId="{316D0240-B7FF-4386-B190-000DF8AE0926}" type="presOf" srcId="{F87A16E6-8B6C-407A-AF1E-0A8422FAD99D}" destId="{94F214F6-A1C6-4FEB-9317-15EB1964BDFC}" srcOrd="1" destOrd="0" presId="urn:microsoft.com/office/officeart/2005/8/layout/gear1"/>
    <dgm:cxn modelId="{B9750678-2096-4FE5-8008-14C236E28EAA}" type="presOf" srcId="{4F6729D2-4A9E-4CC6-8C42-02D0BF75883D}" destId="{47882B35-D34B-4274-A1F1-61F4DABA6CB3}" srcOrd="0" destOrd="0" presId="urn:microsoft.com/office/officeart/2005/8/layout/gear1"/>
    <dgm:cxn modelId="{100CE458-2A88-45CB-8151-245F97874EBE}" type="presOf" srcId="{F1B9DA3B-5257-4941-ADBF-AB4AFAD55D2A}" destId="{C4AD14E9-2DB8-4A66-B708-D1F491EA39F7}" srcOrd="0" destOrd="0" presId="urn:microsoft.com/office/officeart/2005/8/layout/gear1"/>
    <dgm:cxn modelId="{E756A87B-2C59-46B6-8962-180D2B4928D7}" type="presOf" srcId="{F7B1A2A5-E729-46A1-8FCC-7ACE4E27F5E7}" destId="{C2115620-AC32-4E65-A8D5-47140DB7798C}" srcOrd="0" destOrd="0" presId="urn:microsoft.com/office/officeart/2005/8/layout/gear1"/>
    <dgm:cxn modelId="{56BFB67E-65B0-4167-AE44-38318C99EC3E}" type="presOf" srcId="{F87A16E6-8B6C-407A-AF1E-0A8422FAD99D}" destId="{6F8F7421-3E19-40D0-BF88-AD0810F78424}" srcOrd="3" destOrd="0" presId="urn:microsoft.com/office/officeart/2005/8/layout/gear1"/>
    <dgm:cxn modelId="{690BD785-BAFA-4F2C-908B-2D4E00A7EBEA}" type="presOf" srcId="{F7B1A2A5-E729-46A1-8FCC-7ACE4E27F5E7}" destId="{CCCC4988-4F1B-45E2-9F03-D70F8A64B8C1}" srcOrd="2" destOrd="0" presId="urn:microsoft.com/office/officeart/2005/8/layout/gear1"/>
    <dgm:cxn modelId="{59E4B989-3AD9-459E-A290-9DC7DE1F5719}" srcId="{4F6729D2-4A9E-4CC6-8C42-02D0BF75883D}" destId="{9A9F389E-82B6-4F91-B807-9840004C66B1}" srcOrd="1" destOrd="0" parTransId="{B134E666-3B46-476A-ABA1-47E8532CEF04}" sibTransId="{F1B9DA3B-5257-4941-ADBF-AB4AFAD55D2A}"/>
    <dgm:cxn modelId="{79DA9096-C1DC-484F-AB73-E2C31C3771C9}" type="presOf" srcId="{8256E22D-16C8-4F97-86B2-00AE59DFCA99}" destId="{C5B1B5B9-FC18-4EC4-B725-6487784BF79A}" srcOrd="0" destOrd="0" presId="urn:microsoft.com/office/officeart/2005/8/layout/gear1"/>
    <dgm:cxn modelId="{D08304AE-66BF-43DA-850A-6EB6F6229C0D}" type="presOf" srcId="{F87A16E6-8B6C-407A-AF1E-0A8422FAD99D}" destId="{29E217FA-CCE8-417A-AFA8-B23445FAA2BE}" srcOrd="0" destOrd="0" presId="urn:microsoft.com/office/officeart/2005/8/layout/gear1"/>
    <dgm:cxn modelId="{CAC64ECA-33B6-4BC4-95F5-AD7D6AD37676}" type="presOf" srcId="{F87A16E6-8B6C-407A-AF1E-0A8422FAD99D}" destId="{AB5BD9B0-C301-457D-A5CB-B6C2CBBA25ED}" srcOrd="2" destOrd="0" presId="urn:microsoft.com/office/officeart/2005/8/layout/gear1"/>
    <dgm:cxn modelId="{03C08AD7-13C9-468D-8095-D77C87BF6252}" type="presOf" srcId="{9A9F389E-82B6-4F91-B807-9840004C66B1}" destId="{D4280EBB-5072-44BE-A8C7-ED432F27121C}" srcOrd="1" destOrd="0" presId="urn:microsoft.com/office/officeart/2005/8/layout/gear1"/>
    <dgm:cxn modelId="{7C593DDB-591A-4D63-A281-D8DFFA5592DD}" srcId="{4F6729D2-4A9E-4CC6-8C42-02D0BF75883D}" destId="{F7B1A2A5-E729-46A1-8FCC-7ACE4E27F5E7}" srcOrd="0" destOrd="0" parTransId="{83CA7963-CE77-433E-AC3B-5497D162D058}" sibTransId="{8256E22D-16C8-4F97-86B2-00AE59DFCA99}"/>
    <dgm:cxn modelId="{FCACEEE4-D04A-4106-9221-16CD12D0F06C}" type="presOf" srcId="{9A9F389E-82B6-4F91-B807-9840004C66B1}" destId="{B2F80620-B199-443A-8816-69284DB45D15}" srcOrd="0" destOrd="0" presId="urn:microsoft.com/office/officeart/2005/8/layout/gear1"/>
    <dgm:cxn modelId="{11E6CEF5-9B76-4766-BD1C-BDE46BAB5900}" type="presOf" srcId="{D3E15D94-0E11-421F-AAAC-7A13115416D6}" destId="{2136A783-FF7D-455B-BE58-994ED4FABDF4}" srcOrd="0" destOrd="0" presId="urn:microsoft.com/office/officeart/2005/8/layout/gear1"/>
    <dgm:cxn modelId="{47438FF9-2ADA-48BC-B65A-EB0A0AFC5DA7}" type="presOf" srcId="{9A9F389E-82B6-4F91-B807-9840004C66B1}" destId="{3D2EB315-F1DA-44D1-A4FD-08D81BF1C291}" srcOrd="2" destOrd="0" presId="urn:microsoft.com/office/officeart/2005/8/layout/gear1"/>
    <dgm:cxn modelId="{90EDC0CC-80E0-4D81-9BF4-EBD1422E232D}" type="presParOf" srcId="{47882B35-D34B-4274-A1F1-61F4DABA6CB3}" destId="{C2115620-AC32-4E65-A8D5-47140DB7798C}" srcOrd="0" destOrd="0" presId="urn:microsoft.com/office/officeart/2005/8/layout/gear1"/>
    <dgm:cxn modelId="{3932B31D-A6D0-48C3-9D95-4A6E54F42354}" type="presParOf" srcId="{47882B35-D34B-4274-A1F1-61F4DABA6CB3}" destId="{1E91D248-B3BA-4A29-9876-98CD0D546229}" srcOrd="1" destOrd="0" presId="urn:microsoft.com/office/officeart/2005/8/layout/gear1"/>
    <dgm:cxn modelId="{C623E2D1-91C5-41C2-A855-52680393C72A}" type="presParOf" srcId="{47882B35-D34B-4274-A1F1-61F4DABA6CB3}" destId="{CCCC4988-4F1B-45E2-9F03-D70F8A64B8C1}" srcOrd="2" destOrd="0" presId="urn:microsoft.com/office/officeart/2005/8/layout/gear1"/>
    <dgm:cxn modelId="{C0497326-8226-4669-8CBA-3B58A6EF7DD6}" type="presParOf" srcId="{47882B35-D34B-4274-A1F1-61F4DABA6CB3}" destId="{B2F80620-B199-443A-8816-69284DB45D15}" srcOrd="3" destOrd="0" presId="urn:microsoft.com/office/officeart/2005/8/layout/gear1"/>
    <dgm:cxn modelId="{76383ACB-53CD-4F80-81E8-2ABD38F49F19}" type="presParOf" srcId="{47882B35-D34B-4274-A1F1-61F4DABA6CB3}" destId="{D4280EBB-5072-44BE-A8C7-ED432F27121C}" srcOrd="4" destOrd="0" presId="urn:microsoft.com/office/officeart/2005/8/layout/gear1"/>
    <dgm:cxn modelId="{55F1AFED-5126-42C0-A01C-CCBF7ADC91AB}" type="presParOf" srcId="{47882B35-D34B-4274-A1F1-61F4DABA6CB3}" destId="{3D2EB315-F1DA-44D1-A4FD-08D81BF1C291}" srcOrd="5" destOrd="0" presId="urn:microsoft.com/office/officeart/2005/8/layout/gear1"/>
    <dgm:cxn modelId="{83C4C407-F5CC-48FC-93B9-95B2F96E2878}" type="presParOf" srcId="{47882B35-D34B-4274-A1F1-61F4DABA6CB3}" destId="{29E217FA-CCE8-417A-AFA8-B23445FAA2BE}" srcOrd="6" destOrd="0" presId="urn:microsoft.com/office/officeart/2005/8/layout/gear1"/>
    <dgm:cxn modelId="{BE83E206-2E05-452C-B592-1E11759E258F}" type="presParOf" srcId="{47882B35-D34B-4274-A1F1-61F4DABA6CB3}" destId="{94F214F6-A1C6-4FEB-9317-15EB1964BDFC}" srcOrd="7" destOrd="0" presId="urn:microsoft.com/office/officeart/2005/8/layout/gear1"/>
    <dgm:cxn modelId="{5E8C6A8F-A364-4E3D-A3BF-4055C2D6A5D8}" type="presParOf" srcId="{47882B35-D34B-4274-A1F1-61F4DABA6CB3}" destId="{AB5BD9B0-C301-457D-A5CB-B6C2CBBA25ED}" srcOrd="8" destOrd="0" presId="urn:microsoft.com/office/officeart/2005/8/layout/gear1"/>
    <dgm:cxn modelId="{72D3B5A2-1A89-47D5-92B2-8C2140A9C90A}" type="presParOf" srcId="{47882B35-D34B-4274-A1F1-61F4DABA6CB3}" destId="{6F8F7421-3E19-40D0-BF88-AD0810F78424}" srcOrd="9" destOrd="0" presId="urn:microsoft.com/office/officeart/2005/8/layout/gear1"/>
    <dgm:cxn modelId="{98B64E46-1A92-4465-8066-C22DBFE11C04}" type="presParOf" srcId="{47882B35-D34B-4274-A1F1-61F4DABA6CB3}" destId="{C5B1B5B9-FC18-4EC4-B725-6487784BF79A}" srcOrd="10" destOrd="0" presId="urn:microsoft.com/office/officeart/2005/8/layout/gear1"/>
    <dgm:cxn modelId="{454B4A87-F6A7-4007-B35D-7CDC2B3BFC30}" type="presParOf" srcId="{47882B35-D34B-4274-A1F1-61F4DABA6CB3}" destId="{C4AD14E9-2DB8-4A66-B708-D1F491EA39F7}" srcOrd="11" destOrd="0" presId="urn:microsoft.com/office/officeart/2005/8/layout/gear1"/>
    <dgm:cxn modelId="{A59648BA-0D03-41BA-9A63-3EA3D4129C99}" type="presParOf" srcId="{47882B35-D34B-4274-A1F1-61F4DABA6CB3}" destId="{2136A783-FF7D-455B-BE58-994ED4FABDF4}" srcOrd="12" destOrd="0" presId="urn:microsoft.com/office/officeart/2005/8/layout/gear1"/>
  </dgm:cxnLst>
  <dgm:bg/>
  <dgm:whole>
    <a:ln>
      <a:noFill/>
    </a:ln>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2115620-AC32-4E65-A8D5-47140DB7798C}">
      <dsp:nvSpPr>
        <dsp:cNvPr id="0" name=""/>
        <dsp:cNvSpPr/>
      </dsp:nvSpPr>
      <dsp:spPr>
        <a:xfrm>
          <a:off x="2844800" y="1828800"/>
          <a:ext cx="2235200" cy="2235200"/>
        </a:xfrm>
        <a:prstGeom prst="gear9">
          <a:avLst/>
        </a:prstGeom>
        <a:gradFill rotWithShape="0">
          <a:gsLst>
            <a:gs pos="0">
              <a:schemeClr val="lt1">
                <a:hueOff val="0"/>
                <a:satOff val="0"/>
                <a:lumOff val="0"/>
                <a:alphaOff val="0"/>
                <a:tint val="100000"/>
                <a:shade val="100000"/>
                <a:satMod val="130000"/>
              </a:schemeClr>
            </a:gs>
            <a:gs pos="100000">
              <a:schemeClr val="l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2266950">
            <a:lnSpc>
              <a:spcPct val="90000"/>
            </a:lnSpc>
            <a:spcBef>
              <a:spcPct val="0"/>
            </a:spcBef>
            <a:spcAft>
              <a:spcPct val="35000"/>
            </a:spcAft>
            <a:buNone/>
          </a:pPr>
          <a:r>
            <a:rPr lang="pt-BR" sz="5100" kern="1200" dirty="0"/>
            <a:t> </a:t>
          </a:r>
        </a:p>
      </dsp:txBody>
      <dsp:txXfrm>
        <a:off x="3294175" y="2352385"/>
        <a:ext cx="1336450" cy="1148939"/>
      </dsp:txXfrm>
    </dsp:sp>
    <dsp:sp modelId="{B2F80620-B199-443A-8816-69284DB45D15}">
      <dsp:nvSpPr>
        <dsp:cNvPr id="0" name=""/>
        <dsp:cNvSpPr/>
      </dsp:nvSpPr>
      <dsp:spPr>
        <a:xfrm>
          <a:off x="1544320" y="1300480"/>
          <a:ext cx="1625600" cy="1625600"/>
        </a:xfrm>
        <a:prstGeom prst="gear6">
          <a:avLst/>
        </a:prstGeom>
        <a:gradFill rotWithShape="0">
          <a:gsLst>
            <a:gs pos="0">
              <a:schemeClr val="lt1">
                <a:hueOff val="0"/>
                <a:satOff val="0"/>
                <a:lumOff val="0"/>
                <a:alphaOff val="0"/>
                <a:tint val="100000"/>
                <a:shade val="100000"/>
                <a:satMod val="130000"/>
              </a:schemeClr>
            </a:gs>
            <a:gs pos="100000">
              <a:schemeClr val="l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2266950">
            <a:lnSpc>
              <a:spcPct val="90000"/>
            </a:lnSpc>
            <a:spcBef>
              <a:spcPct val="0"/>
            </a:spcBef>
            <a:spcAft>
              <a:spcPct val="35000"/>
            </a:spcAft>
            <a:buNone/>
          </a:pPr>
          <a:r>
            <a:rPr lang="pt-BR" sz="5100" kern="1200" dirty="0"/>
            <a:t> </a:t>
          </a:r>
        </a:p>
      </dsp:txBody>
      <dsp:txXfrm>
        <a:off x="1953570" y="1712203"/>
        <a:ext cx="807100" cy="802154"/>
      </dsp:txXfrm>
    </dsp:sp>
    <dsp:sp modelId="{29E217FA-CCE8-417A-AFA8-B23445FAA2BE}">
      <dsp:nvSpPr>
        <dsp:cNvPr id="0" name=""/>
        <dsp:cNvSpPr/>
      </dsp:nvSpPr>
      <dsp:spPr>
        <a:xfrm rot="20700000">
          <a:off x="2454821" y="178981"/>
          <a:ext cx="1592756" cy="1592756"/>
        </a:xfrm>
        <a:prstGeom prst="gear6">
          <a:avLst/>
        </a:prstGeom>
        <a:gradFill rotWithShape="0">
          <a:gsLst>
            <a:gs pos="0">
              <a:schemeClr val="lt1">
                <a:hueOff val="0"/>
                <a:satOff val="0"/>
                <a:lumOff val="0"/>
                <a:alphaOff val="0"/>
                <a:tint val="100000"/>
                <a:shade val="100000"/>
                <a:satMod val="130000"/>
              </a:schemeClr>
            </a:gs>
            <a:gs pos="100000">
              <a:schemeClr val="l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2266950">
            <a:lnSpc>
              <a:spcPct val="90000"/>
            </a:lnSpc>
            <a:spcBef>
              <a:spcPct val="0"/>
            </a:spcBef>
            <a:spcAft>
              <a:spcPct val="35000"/>
            </a:spcAft>
            <a:buNone/>
          </a:pPr>
          <a:r>
            <a:rPr lang="pt-BR" sz="5100" kern="1200" dirty="0"/>
            <a:t> </a:t>
          </a:r>
        </a:p>
      </dsp:txBody>
      <dsp:txXfrm rot="-20700000">
        <a:off x="2804160" y="528320"/>
        <a:ext cx="894080" cy="894080"/>
      </dsp:txXfrm>
    </dsp:sp>
    <dsp:sp modelId="{C5B1B5B9-FC18-4EC4-B725-6487784BF79A}">
      <dsp:nvSpPr>
        <dsp:cNvPr id="0" name=""/>
        <dsp:cNvSpPr/>
      </dsp:nvSpPr>
      <dsp:spPr>
        <a:xfrm>
          <a:off x="2671505" y="1492320"/>
          <a:ext cx="2861056" cy="2861056"/>
        </a:xfrm>
        <a:prstGeom prst="circularArrow">
          <a:avLst>
            <a:gd name="adj1" fmla="val 4687"/>
            <a:gd name="adj2" fmla="val 299029"/>
            <a:gd name="adj3" fmla="val 2513083"/>
            <a:gd name="adj4" fmla="val 15867933"/>
            <a:gd name="adj5" fmla="val 5469"/>
          </a:avLst>
        </a:prstGeom>
        <a:gradFill rotWithShape="0">
          <a:gsLst>
            <a:gs pos="0">
              <a:schemeClr val="accent3">
                <a:tint val="60000"/>
                <a:hueOff val="0"/>
                <a:satOff val="0"/>
                <a:lumOff val="0"/>
                <a:alphaOff val="0"/>
                <a:tint val="100000"/>
                <a:shade val="100000"/>
                <a:satMod val="130000"/>
              </a:schemeClr>
            </a:gs>
            <a:gs pos="100000">
              <a:schemeClr val="accent3">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C4AD14E9-2DB8-4A66-B708-D1F491EA39F7}">
      <dsp:nvSpPr>
        <dsp:cNvPr id="0" name=""/>
        <dsp:cNvSpPr/>
      </dsp:nvSpPr>
      <dsp:spPr>
        <a:xfrm>
          <a:off x="1256429" y="941355"/>
          <a:ext cx="2078736" cy="2078736"/>
        </a:xfrm>
        <a:prstGeom prst="leftCircularArrow">
          <a:avLst>
            <a:gd name="adj1" fmla="val 6452"/>
            <a:gd name="adj2" fmla="val 429999"/>
            <a:gd name="adj3" fmla="val 10489124"/>
            <a:gd name="adj4" fmla="val 14837806"/>
            <a:gd name="adj5" fmla="val 7527"/>
          </a:avLst>
        </a:prstGeom>
        <a:gradFill rotWithShape="0">
          <a:gsLst>
            <a:gs pos="0">
              <a:schemeClr val="accent3">
                <a:tint val="60000"/>
                <a:hueOff val="0"/>
                <a:satOff val="0"/>
                <a:lumOff val="0"/>
                <a:alphaOff val="0"/>
                <a:tint val="100000"/>
                <a:shade val="100000"/>
                <a:satMod val="130000"/>
              </a:schemeClr>
            </a:gs>
            <a:gs pos="100000">
              <a:schemeClr val="accent3">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2136A783-FF7D-455B-BE58-994ED4FABDF4}">
      <dsp:nvSpPr>
        <dsp:cNvPr id="0" name=""/>
        <dsp:cNvSpPr/>
      </dsp:nvSpPr>
      <dsp:spPr>
        <a:xfrm>
          <a:off x="2086400" y="-169332"/>
          <a:ext cx="2241296" cy="2241296"/>
        </a:xfrm>
        <a:prstGeom prst="circularArrow">
          <a:avLst>
            <a:gd name="adj1" fmla="val 5984"/>
            <a:gd name="adj2" fmla="val 394124"/>
            <a:gd name="adj3" fmla="val 13313824"/>
            <a:gd name="adj4" fmla="val 10508221"/>
            <a:gd name="adj5" fmla="val 6981"/>
          </a:avLst>
        </a:prstGeom>
        <a:gradFill rotWithShape="0">
          <a:gsLst>
            <a:gs pos="0">
              <a:schemeClr val="accent3">
                <a:tint val="60000"/>
                <a:hueOff val="0"/>
                <a:satOff val="0"/>
                <a:lumOff val="0"/>
                <a:alphaOff val="0"/>
                <a:tint val="100000"/>
                <a:shade val="100000"/>
                <a:satMod val="130000"/>
              </a:schemeClr>
            </a:gs>
            <a:gs pos="100000">
              <a:schemeClr val="accent3">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 name="Google Shape;77;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a:extLst>
            <a:ext uri="{FF2B5EF4-FFF2-40B4-BE49-F238E27FC236}">
              <a16:creationId xmlns:a16="http://schemas.microsoft.com/office/drawing/2014/main" id="{AD58E967-C3EC-A385-0A7E-CF773BA6BA06}"/>
            </a:ext>
          </a:extLst>
        </p:cNvPr>
        <p:cNvGrpSpPr/>
        <p:nvPr/>
      </p:nvGrpSpPr>
      <p:grpSpPr>
        <a:xfrm>
          <a:off x="0" y="0"/>
          <a:ext cx="0" cy="0"/>
          <a:chOff x="0" y="0"/>
          <a:chExt cx="0" cy="0"/>
        </a:xfrm>
      </p:grpSpPr>
      <p:sp>
        <p:nvSpPr>
          <p:cNvPr id="87" name="Google Shape;87;g36321a1c199_0_9:notes">
            <a:extLst>
              <a:ext uri="{FF2B5EF4-FFF2-40B4-BE49-F238E27FC236}">
                <a16:creationId xmlns:a16="http://schemas.microsoft.com/office/drawing/2014/main" id="{2E8552C1-762E-3D25-36B7-26B36212D9D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 name="Google Shape;88;g36321a1c199_0_9:notes">
            <a:extLst>
              <a:ext uri="{FF2B5EF4-FFF2-40B4-BE49-F238E27FC236}">
                <a16:creationId xmlns:a16="http://schemas.microsoft.com/office/drawing/2014/main" id="{B3C43073-1124-B6D9-5254-D8ABDA646E3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980823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g36321a1c199_0_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 name="Google Shape;88;g36321a1c199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17500" algn="l" rtl="0">
              <a:spcBef>
                <a:spcPts val="0"/>
              </a:spcBef>
              <a:spcAft>
                <a:spcPts val="0"/>
              </a:spcAft>
              <a:buSzPts val="1400"/>
              <a:buChar char="●"/>
            </a:pPr>
            <a:r>
              <a:rPr lang="pt-BR" dirty="0"/>
              <a:t>Breve panorama do problema motivador</a:t>
            </a:r>
            <a:br>
              <a:rPr lang="pt-BR" dirty="0"/>
            </a:br>
            <a:endParaRPr lang="pt-BR" i="1" dirty="0"/>
          </a:p>
          <a:p>
            <a:pPr marL="457200" lvl="0" indent="-317500" algn="l" rtl="0">
              <a:spcBef>
                <a:spcPts val="600"/>
              </a:spcBef>
              <a:spcAft>
                <a:spcPts val="600"/>
              </a:spcAft>
              <a:buSzPts val="1400"/>
              <a:buChar char="●"/>
            </a:pPr>
            <a:r>
              <a:rPr lang="pt-BR" dirty="0"/>
              <a:t>Dados ou fatos que evidenciem a “dor” a ser solucionada</a:t>
            </a:r>
            <a:br>
              <a:rPr lang="pt-BR" dirty="0"/>
            </a:br>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g36321a1c199_0_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g36321a1c199_0_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r>
              <a:rPr lang="pt-BR" dirty="0"/>
              <a:t>Objetivo principal (por que essa prática foi criada)</a:t>
            </a:r>
          </a:p>
          <a:p>
            <a:r>
              <a:rPr lang="pt-BR" dirty="0"/>
              <a:t>Relevância para a comunidade de Open </a:t>
            </a:r>
            <a:r>
              <a:rPr lang="pt-BR" dirty="0" err="1"/>
              <a:t>Innovation</a:t>
            </a:r>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g36321a1c199_0_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 name="Google Shape;100;g36321a1c199_0_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17500" algn="l" rtl="0">
              <a:spcBef>
                <a:spcPts val="0"/>
              </a:spcBef>
              <a:spcAft>
                <a:spcPts val="0"/>
              </a:spcAft>
              <a:buSzPts val="1400"/>
              <a:buChar char="●"/>
            </a:pPr>
            <a:r>
              <a:rPr lang="pt-BR" dirty="0"/>
              <a:t>Identifique qual dos tipos aceitos se aplica</a:t>
            </a:r>
            <a:br>
              <a:rPr lang="pt-BR" dirty="0"/>
            </a:br>
            <a:endParaRPr lang="pt-BR" dirty="0"/>
          </a:p>
          <a:p>
            <a:pPr lvl="1"/>
            <a:r>
              <a:rPr lang="pt-BR" dirty="0"/>
              <a:t>Desenvolvimento conjunto de soluções, processos ou produtos</a:t>
            </a:r>
          </a:p>
          <a:p>
            <a:pPr lvl="1"/>
            <a:r>
              <a:rPr lang="pt-BR" dirty="0"/>
              <a:t>Transferência ou </a:t>
            </a:r>
            <a:r>
              <a:rPr lang="pt-BR" dirty="0" err="1"/>
              <a:t>co-criação</a:t>
            </a:r>
            <a:r>
              <a:rPr lang="pt-BR" dirty="0"/>
              <a:t> de tecnologias e recursos</a:t>
            </a:r>
          </a:p>
          <a:p>
            <a:pPr marL="914400" lvl="1" indent="-317500" algn="l" rtl="0">
              <a:spcBef>
                <a:spcPts val="600"/>
              </a:spcBef>
              <a:spcAft>
                <a:spcPts val="0"/>
              </a:spcAft>
              <a:buSzPts val="1400"/>
              <a:buChar char="○"/>
            </a:pPr>
            <a:r>
              <a:rPr lang="pt-BR" dirty="0"/>
              <a:t>Investimentos colaborativos em inovação</a:t>
            </a:r>
          </a:p>
          <a:p>
            <a:pPr marL="914400" lvl="1" indent="-317500" algn="l" rtl="0">
              <a:spcBef>
                <a:spcPts val="600"/>
              </a:spcBef>
              <a:spcAft>
                <a:spcPts val="0"/>
              </a:spcAft>
              <a:buSzPts val="1400"/>
              <a:buChar char="○"/>
            </a:pPr>
            <a:r>
              <a:rPr lang="pt-BR" dirty="0"/>
              <a:t>Abertura de P&amp;D ao mercado</a:t>
            </a:r>
          </a:p>
          <a:p>
            <a:pPr marL="914400" lvl="1" indent="-317500" algn="l" rtl="0">
              <a:spcBef>
                <a:spcPts val="600"/>
              </a:spcBef>
              <a:spcAft>
                <a:spcPts val="0"/>
              </a:spcAft>
              <a:buSzPts val="1400"/>
              <a:buChar char="○"/>
            </a:pPr>
            <a:r>
              <a:rPr lang="pt-BR" dirty="0"/>
              <a:t>Outra forma de interação empresarial com startups, universidades ou atores de inovação aberta</a:t>
            </a:r>
            <a:br>
              <a:rPr lang="pt-BR" dirty="0"/>
            </a:br>
            <a:endParaRPr lang="pt-BR" dirty="0"/>
          </a:p>
          <a:p>
            <a:pPr lvl="0"/>
            <a:endParaRPr lang="pt-BR" dirty="0"/>
          </a:p>
          <a:p>
            <a:r>
              <a:rPr lang="pt-BR" dirty="0"/>
              <a:t>Descrição sucinta do que foi implementado</a:t>
            </a:r>
          </a:p>
          <a:p>
            <a:pPr marL="0" lvl="0" indent="0" algn="l" rtl="0">
              <a:spcBef>
                <a:spcPts val="0"/>
              </a:spcBef>
              <a:spcAft>
                <a:spcPts val="0"/>
              </a:spcAft>
              <a:buNone/>
            </a:pPr>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g36321a1c199_0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 name="Google Shape;106;g36321a1c199_0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17500" algn="l" rtl="0">
              <a:spcBef>
                <a:spcPts val="0"/>
              </a:spcBef>
              <a:spcAft>
                <a:spcPts val="0"/>
              </a:spcAft>
              <a:buSzPts val="1400"/>
              <a:buChar char="●"/>
            </a:pPr>
            <a:r>
              <a:rPr lang="pt-BR" dirty="0"/>
              <a:t>Elementos que tornam essa prática única</a:t>
            </a:r>
            <a:br>
              <a:rPr lang="pt-BR" dirty="0"/>
            </a:br>
            <a:r>
              <a:rPr lang="pt-BR" dirty="0"/>
              <a:t>Diferenças em relação a abordagens tradicionais de mercado ou P&amp;D</a:t>
            </a:r>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g36321a1c199_0_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 name="Google Shape;112;g36321a1c199_0_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17500" algn="l" rtl="0">
              <a:spcBef>
                <a:spcPts val="0"/>
              </a:spcBef>
              <a:spcAft>
                <a:spcPts val="0"/>
              </a:spcAft>
              <a:buSzPts val="1400"/>
              <a:buChar char="●"/>
            </a:pPr>
            <a:r>
              <a:rPr lang="pt-BR" dirty="0"/>
              <a:t>Parceiros internos e externos (startups, universidades, investidores…)</a:t>
            </a:r>
            <a:br>
              <a:rPr lang="pt-BR" dirty="0"/>
            </a:br>
            <a:endParaRPr lang="pt-BR" i="1" dirty="0"/>
          </a:p>
          <a:p>
            <a:pPr marL="457200" lvl="0" indent="-317500" algn="l" rtl="0">
              <a:spcBef>
                <a:spcPts val="600"/>
              </a:spcBef>
              <a:spcAft>
                <a:spcPts val="600"/>
              </a:spcAft>
              <a:buSzPts val="1400"/>
              <a:buChar char="●"/>
            </a:pPr>
            <a:r>
              <a:rPr lang="pt-BR" dirty="0"/>
              <a:t>Mecanismos de </a:t>
            </a:r>
            <a:r>
              <a:rPr lang="pt-BR" dirty="0" err="1"/>
              <a:t>co-criação</a:t>
            </a:r>
            <a:r>
              <a:rPr lang="pt-BR" dirty="0"/>
              <a:t>, governança conjunta e compartilhamento de valor</a:t>
            </a:r>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g36321a1c199_0_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8" name="Google Shape;118;g36321a1c199_0_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17500" algn="l" rtl="0">
              <a:spcBef>
                <a:spcPts val="0"/>
              </a:spcBef>
              <a:spcAft>
                <a:spcPts val="0"/>
              </a:spcAft>
              <a:buSzPts val="1400"/>
              <a:buChar char="●"/>
            </a:pPr>
            <a:r>
              <a:rPr lang="pt-BR" dirty="0"/>
              <a:t>KPIs e métricas quantitativas (ex.: redução de tempo, receitas, patentes)</a:t>
            </a:r>
            <a:br>
              <a:rPr lang="pt-BR" dirty="0"/>
            </a:br>
            <a:endParaRPr lang="pt-BR" i="1" dirty="0"/>
          </a:p>
          <a:p>
            <a:pPr marL="457200" lvl="0" indent="-317500" algn="l" rtl="0">
              <a:spcBef>
                <a:spcPts val="600"/>
              </a:spcBef>
              <a:spcAft>
                <a:spcPts val="600"/>
              </a:spcAft>
              <a:buSzPts val="1400"/>
              <a:buChar char="●"/>
            </a:pPr>
            <a:r>
              <a:rPr lang="pt-BR" dirty="0"/>
              <a:t>Evidências qualitativas (depoimentos, estudos de caso internos)</a:t>
            </a:r>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g36321a1c199_0_6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4" name="Google Shape;124;g36321a1c199_0_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17500" algn="l" rtl="0">
              <a:lnSpc>
                <a:spcPct val="100000"/>
              </a:lnSpc>
              <a:spcBef>
                <a:spcPts val="0"/>
              </a:spcBef>
              <a:spcAft>
                <a:spcPts val="0"/>
              </a:spcAft>
              <a:buSzPts val="1400"/>
              <a:buChar char="●"/>
            </a:pPr>
            <a:r>
              <a:rPr lang="pt-BR" dirty="0"/>
              <a:t>Fatores críticos que permitem escalar para outros mercados ou unidades</a:t>
            </a:r>
            <a:br>
              <a:rPr lang="pt-BR" dirty="0"/>
            </a:br>
            <a:endParaRPr lang="pt-BR" i="1" dirty="0"/>
          </a:p>
          <a:p>
            <a:pPr marL="457200" lvl="0" indent="-317500" algn="l" rtl="0">
              <a:lnSpc>
                <a:spcPct val="100000"/>
              </a:lnSpc>
              <a:spcBef>
                <a:spcPts val="600"/>
              </a:spcBef>
              <a:spcAft>
                <a:spcPts val="0"/>
              </a:spcAft>
              <a:buSzPts val="1400"/>
              <a:buChar char="●"/>
            </a:pPr>
            <a:r>
              <a:rPr lang="pt-BR" dirty="0"/>
              <a:t>Recomendações para adaptação em contextos diferentes</a:t>
            </a:r>
            <a:br>
              <a:rPr lang="pt-BR" dirty="0"/>
            </a:br>
            <a:endParaRPr lang="pt-BR" i="1" dirty="0"/>
          </a:p>
          <a:p>
            <a:pPr marL="0" lvl="0" indent="0" algn="l" rtl="0">
              <a:spcBef>
                <a:spcPts val="0"/>
              </a:spcBef>
              <a:spcAft>
                <a:spcPts val="0"/>
              </a:spcAft>
              <a:buNone/>
            </a:pPr>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g36321a1c199_0_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 name="Google Shape;130;g36321a1c199_0_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17500" algn="l" rtl="0">
              <a:spcBef>
                <a:spcPts val="0"/>
              </a:spcBef>
              <a:spcAft>
                <a:spcPts val="0"/>
              </a:spcAft>
              <a:buSzPts val="1400"/>
              <a:buChar char="●"/>
            </a:pPr>
            <a:r>
              <a:rPr lang="pt-BR" dirty="0"/>
              <a:t>Principais obstáculos e como foram superados</a:t>
            </a:r>
            <a:br>
              <a:rPr lang="pt-BR" dirty="0"/>
            </a:br>
            <a:endParaRPr lang="pt-BR" i="1" dirty="0"/>
          </a:p>
          <a:p>
            <a:pPr marL="457200" lvl="0" indent="-317500" algn="l" rtl="0">
              <a:spcBef>
                <a:spcPts val="600"/>
              </a:spcBef>
              <a:spcAft>
                <a:spcPts val="600"/>
              </a:spcAft>
              <a:buSzPts val="1400"/>
              <a:buChar char="●"/>
            </a:pPr>
            <a:r>
              <a:rPr lang="pt-BR" dirty="0"/>
              <a:t>Dicas acionáveis para quem for replicar a iniciativa</a:t>
            </a:r>
          </a:p>
          <a:p>
            <a:pPr marL="0" lvl="0" indent="0" algn="l" rtl="0">
              <a:spcBef>
                <a:spcPts val="0"/>
              </a:spcBef>
              <a:spcAft>
                <a:spcPts val="0"/>
              </a:spcAft>
              <a:buNone/>
            </a:pPr>
            <a:endParaRPr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g36321a1c199_0_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6" name="Google Shape;136;g36321a1c199_0_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17500" algn="l" rtl="0">
              <a:spcBef>
                <a:spcPts val="0"/>
              </a:spcBef>
              <a:spcAft>
                <a:spcPts val="0"/>
              </a:spcAft>
              <a:buSzPts val="1400"/>
              <a:buChar char="●"/>
            </a:pPr>
            <a:r>
              <a:rPr lang="pt-BR" dirty="0"/>
              <a:t>Síntese do valor entregue à organização e à comunidade de Open </a:t>
            </a:r>
            <a:r>
              <a:rPr lang="pt-BR" dirty="0" err="1"/>
              <a:t>Innovation</a:t>
            </a:r>
            <a:br>
              <a:rPr lang="pt-BR" dirty="0"/>
            </a:br>
            <a:endParaRPr lang="pt-BR" i="1" dirty="0"/>
          </a:p>
          <a:p>
            <a:pPr marL="457200" lvl="0" indent="-317500" algn="l" rtl="0">
              <a:spcBef>
                <a:spcPts val="600"/>
              </a:spcBef>
              <a:spcAft>
                <a:spcPts val="600"/>
              </a:spcAft>
              <a:buSzPts val="1400"/>
              <a:buChar char="●"/>
            </a:pPr>
            <a:r>
              <a:rPr lang="pt-BR" dirty="0"/>
              <a:t>Próximos passos sugeridos (</a:t>
            </a:r>
            <a:r>
              <a:rPr lang="pt-BR" dirty="0" err="1"/>
              <a:t>calls</a:t>
            </a:r>
            <a:r>
              <a:rPr lang="pt-BR" dirty="0"/>
              <a:t> </a:t>
            </a:r>
            <a:r>
              <a:rPr lang="pt-BR" dirty="0" err="1"/>
              <a:t>to</a:t>
            </a:r>
            <a:r>
              <a:rPr lang="pt-BR" dirty="0"/>
              <a:t> </a:t>
            </a:r>
            <a:r>
              <a:rPr lang="pt-BR" dirty="0" err="1"/>
              <a:t>action</a:t>
            </a:r>
            <a:r>
              <a:rPr lang="pt-BR" dirty="0"/>
              <a:t>)</a:t>
            </a:r>
          </a:p>
          <a:p>
            <a:pPr marL="0" lvl="0" indent="0" algn="l" rtl="0">
              <a:spcBef>
                <a:spcPts val="0"/>
              </a:spcBef>
              <a:spcAft>
                <a:spcPts val="0"/>
              </a:spcAft>
              <a:buNone/>
            </a:pPr>
            <a:endParaRPr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g36321a1c199_0_1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2" name="Google Shape;142;g36321a1c199_0_1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7.png"/><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7.pn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7.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7.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7.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7.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2.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 Id="rId5" Type="http://schemas.openxmlformats.org/officeDocument/2006/relationships/image" Target="../media/image7.png"/><Relationship Id="rId4" Type="http://schemas.openxmlformats.org/officeDocument/2006/relationships/image" Target="../media/image3.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 Id="rId5" Type="http://schemas.openxmlformats.org/officeDocument/2006/relationships/image" Target="../media/image7.png"/><Relationship Id="rId4" Type="http://schemas.openxmlformats.org/officeDocument/2006/relationships/image" Target="../media/image3.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 Id="rId5" Type="http://schemas.openxmlformats.org/officeDocument/2006/relationships/image" Target="../media/image3.png"/><Relationship Id="rId4" Type="http://schemas.openxmlformats.org/officeDocument/2006/relationships/image" Target="../media/image7.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 Id="rId5" Type="http://schemas.openxmlformats.org/officeDocument/2006/relationships/image" Target="../media/image3.png"/><Relationship Id="rId4" Type="http://schemas.openxmlformats.org/officeDocument/2006/relationships/image" Target="../media/image7.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 Id="rId5" Type="http://schemas.openxmlformats.org/officeDocument/2006/relationships/image" Target="../media/image3.png"/><Relationship Id="rId4" Type="http://schemas.openxmlformats.org/officeDocument/2006/relationships/image" Target="../media/image7.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 Id="rId5" Type="http://schemas.openxmlformats.org/officeDocument/2006/relationships/image" Target="../media/image3.png"/><Relationship Id="rId4" Type="http://schemas.openxmlformats.org/officeDocument/2006/relationships/image" Target="../media/image7.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blipFill>
          <a:blip r:embed="rId2">
            <a:alphaModFix/>
          </a:blip>
          <a:stretch>
            <a:fillRect/>
          </a:stretch>
        </a:blipFill>
        <a:effectLst/>
      </p:bgPr>
    </p:bg>
    <p:spTree>
      <p:nvGrpSpPr>
        <p:cNvPr id="1" name="Shape 8"/>
        <p:cNvGrpSpPr/>
        <p:nvPr/>
      </p:nvGrpSpPr>
      <p:grpSpPr>
        <a:xfrm>
          <a:off x="0" y="0"/>
          <a:ext cx="0" cy="0"/>
          <a:chOff x="0" y="0"/>
          <a:chExt cx="0" cy="0"/>
        </a:xfrm>
      </p:grpSpPr>
      <p:pic>
        <p:nvPicPr>
          <p:cNvPr id="9" name="Google Shape;9;p2" title="logo-4CongressoCasesOI-bg-escuro-ES.png"/>
          <p:cNvPicPr preferRelativeResize="0"/>
          <p:nvPr/>
        </p:nvPicPr>
        <p:blipFill>
          <a:blip r:embed="rId3">
            <a:alphaModFix/>
          </a:blip>
          <a:stretch>
            <a:fillRect/>
          </a:stretch>
        </p:blipFill>
        <p:spPr>
          <a:xfrm>
            <a:off x="272850" y="162925"/>
            <a:ext cx="1894349" cy="842650"/>
          </a:xfrm>
          <a:prstGeom prst="rect">
            <a:avLst/>
          </a:prstGeom>
          <a:noFill/>
          <a:ln>
            <a:noFill/>
          </a:ln>
        </p:spPr>
      </p:pic>
      <p:pic>
        <p:nvPicPr>
          <p:cNvPr id="10" name="Google Shape;10;p2" title="100OS.png"/>
          <p:cNvPicPr preferRelativeResize="0"/>
          <p:nvPr/>
        </p:nvPicPr>
        <p:blipFill>
          <a:blip r:embed="rId4">
            <a:alphaModFix/>
          </a:blip>
          <a:stretch>
            <a:fillRect/>
          </a:stretch>
        </p:blipFill>
        <p:spPr>
          <a:xfrm>
            <a:off x="8431627" y="4371250"/>
            <a:ext cx="499400" cy="499400"/>
          </a:xfrm>
          <a:prstGeom prst="rect">
            <a:avLst/>
          </a:prstGeom>
          <a:noFill/>
          <a:ln>
            <a:noFill/>
          </a:ln>
        </p:spPr>
      </p:pic>
      <p:pic>
        <p:nvPicPr>
          <p:cNvPr id="11" name="Google Shape;11;p2" title="LogoOiweek-Latam-negativo.png"/>
          <p:cNvPicPr preferRelativeResize="0"/>
          <p:nvPr/>
        </p:nvPicPr>
        <p:blipFill>
          <a:blip r:embed="rId5">
            <a:alphaModFix/>
          </a:blip>
          <a:stretch>
            <a:fillRect/>
          </a:stretch>
        </p:blipFill>
        <p:spPr>
          <a:xfrm>
            <a:off x="6977074" y="4333450"/>
            <a:ext cx="1278523" cy="575001"/>
          </a:xfrm>
          <a:prstGeom prst="rect">
            <a:avLst/>
          </a:prstGeom>
          <a:noFill/>
          <a:ln>
            <a:noFill/>
          </a:ln>
        </p:spPr>
      </p:pic>
      <p:sp>
        <p:nvSpPr>
          <p:cNvPr id="12" name="Google Shape;12;p2"/>
          <p:cNvSpPr txBox="1"/>
          <p:nvPr/>
        </p:nvSpPr>
        <p:spPr>
          <a:xfrm>
            <a:off x="8308125" y="4114150"/>
            <a:ext cx="746400" cy="216900"/>
          </a:xfrm>
          <a:prstGeom prst="rect">
            <a:avLst/>
          </a:prstGeom>
          <a:noFill/>
          <a:ln>
            <a:noFill/>
          </a:ln>
        </p:spPr>
        <p:txBody>
          <a:bodyPr spcFirstLastPara="1" wrap="square" lIns="54000" tIns="54000" rIns="54000" bIns="54000" anchor="t" anchorCtr="0">
            <a:spAutoFit/>
          </a:bodyPr>
          <a:lstStyle/>
          <a:p>
            <a:pPr marL="0" lvl="0" indent="0" algn="ctr" rtl="0">
              <a:spcBef>
                <a:spcPts val="0"/>
              </a:spcBef>
              <a:spcAft>
                <a:spcPts val="0"/>
              </a:spcAft>
              <a:buNone/>
            </a:pPr>
            <a:r>
              <a:rPr lang="pt-BR" sz="700">
                <a:solidFill>
                  <a:schemeClr val="lt1"/>
                </a:solidFill>
                <a:latin typeface="Kanit"/>
                <a:ea typeface="Kanit"/>
                <a:cs typeface="Kanit"/>
                <a:sym typeface="Kanit"/>
              </a:rPr>
              <a:t>REALIZAÇÃO:</a:t>
            </a:r>
            <a:endParaRPr sz="700">
              <a:solidFill>
                <a:schemeClr val="lt1"/>
              </a:solidFill>
              <a:latin typeface="Kanit"/>
              <a:ea typeface="Kanit"/>
              <a:cs typeface="Kanit"/>
              <a:sym typeface="Kanit"/>
            </a:endParaRPr>
          </a:p>
        </p:txBody>
      </p:sp>
      <p:sp>
        <p:nvSpPr>
          <p:cNvPr id="13" name="Google Shape;13;p2"/>
          <p:cNvSpPr txBox="1">
            <a:spLocks noGrp="1"/>
          </p:cNvSpPr>
          <p:nvPr>
            <p:ph type="ctrTitle"/>
          </p:nvPr>
        </p:nvSpPr>
        <p:spPr>
          <a:xfrm>
            <a:off x="311700" y="1005575"/>
            <a:ext cx="5289000" cy="2052600"/>
          </a:xfrm>
          <a:prstGeom prst="rect">
            <a:avLst/>
          </a:prstGeom>
        </p:spPr>
        <p:txBody>
          <a:bodyPr spcFirstLastPara="1" wrap="square" lIns="91425" tIns="91425" rIns="91425" bIns="91425" anchor="b" anchorCtr="0">
            <a:normAutofit/>
          </a:bodyPr>
          <a:lstStyle>
            <a:lvl1pPr lvl="0" algn="ctr">
              <a:spcBef>
                <a:spcPts val="0"/>
              </a:spcBef>
              <a:spcAft>
                <a:spcPts val="0"/>
              </a:spcAft>
              <a:buClr>
                <a:schemeClr val="lt1"/>
              </a:buClr>
              <a:buSzPts val="3500"/>
              <a:buNone/>
              <a:defRPr sz="3500">
                <a:solidFill>
                  <a:schemeClr val="lt1"/>
                </a:solidFill>
              </a:defRPr>
            </a:lvl1pPr>
            <a:lvl2pPr lvl="1" algn="ctr">
              <a:spcBef>
                <a:spcPts val="0"/>
              </a:spcBef>
              <a:spcAft>
                <a:spcPts val="0"/>
              </a:spcAft>
              <a:buClr>
                <a:schemeClr val="lt1"/>
              </a:buClr>
              <a:buSzPts val="3500"/>
              <a:buNone/>
              <a:defRPr sz="3500">
                <a:solidFill>
                  <a:schemeClr val="lt1"/>
                </a:solidFill>
              </a:defRPr>
            </a:lvl2pPr>
            <a:lvl3pPr lvl="2" algn="ctr">
              <a:spcBef>
                <a:spcPts val="0"/>
              </a:spcBef>
              <a:spcAft>
                <a:spcPts val="0"/>
              </a:spcAft>
              <a:buClr>
                <a:schemeClr val="lt1"/>
              </a:buClr>
              <a:buSzPts val="3500"/>
              <a:buNone/>
              <a:defRPr sz="3500">
                <a:solidFill>
                  <a:schemeClr val="lt1"/>
                </a:solidFill>
              </a:defRPr>
            </a:lvl3pPr>
            <a:lvl4pPr lvl="3" algn="ctr">
              <a:spcBef>
                <a:spcPts val="0"/>
              </a:spcBef>
              <a:spcAft>
                <a:spcPts val="0"/>
              </a:spcAft>
              <a:buClr>
                <a:schemeClr val="lt1"/>
              </a:buClr>
              <a:buSzPts val="3500"/>
              <a:buNone/>
              <a:defRPr sz="3500">
                <a:solidFill>
                  <a:schemeClr val="lt1"/>
                </a:solidFill>
              </a:defRPr>
            </a:lvl4pPr>
            <a:lvl5pPr lvl="4" algn="ctr">
              <a:spcBef>
                <a:spcPts val="0"/>
              </a:spcBef>
              <a:spcAft>
                <a:spcPts val="0"/>
              </a:spcAft>
              <a:buClr>
                <a:schemeClr val="lt1"/>
              </a:buClr>
              <a:buSzPts val="3500"/>
              <a:buNone/>
              <a:defRPr sz="3500">
                <a:solidFill>
                  <a:schemeClr val="lt1"/>
                </a:solidFill>
              </a:defRPr>
            </a:lvl5pPr>
            <a:lvl6pPr lvl="5" algn="ctr">
              <a:spcBef>
                <a:spcPts val="0"/>
              </a:spcBef>
              <a:spcAft>
                <a:spcPts val="0"/>
              </a:spcAft>
              <a:buClr>
                <a:schemeClr val="lt1"/>
              </a:buClr>
              <a:buSzPts val="3500"/>
              <a:buNone/>
              <a:defRPr sz="3500">
                <a:solidFill>
                  <a:schemeClr val="lt1"/>
                </a:solidFill>
              </a:defRPr>
            </a:lvl6pPr>
            <a:lvl7pPr lvl="6" algn="ctr">
              <a:spcBef>
                <a:spcPts val="0"/>
              </a:spcBef>
              <a:spcAft>
                <a:spcPts val="0"/>
              </a:spcAft>
              <a:buClr>
                <a:schemeClr val="lt1"/>
              </a:buClr>
              <a:buSzPts val="3500"/>
              <a:buNone/>
              <a:defRPr sz="3500">
                <a:solidFill>
                  <a:schemeClr val="lt1"/>
                </a:solidFill>
              </a:defRPr>
            </a:lvl7pPr>
            <a:lvl8pPr lvl="7" algn="ctr">
              <a:spcBef>
                <a:spcPts val="0"/>
              </a:spcBef>
              <a:spcAft>
                <a:spcPts val="0"/>
              </a:spcAft>
              <a:buClr>
                <a:schemeClr val="lt1"/>
              </a:buClr>
              <a:buSzPts val="3500"/>
              <a:buNone/>
              <a:defRPr sz="3500">
                <a:solidFill>
                  <a:schemeClr val="lt1"/>
                </a:solidFill>
              </a:defRPr>
            </a:lvl8pPr>
            <a:lvl9pPr lvl="8" algn="ctr">
              <a:spcBef>
                <a:spcPts val="0"/>
              </a:spcBef>
              <a:spcAft>
                <a:spcPts val="0"/>
              </a:spcAft>
              <a:buClr>
                <a:schemeClr val="lt1"/>
              </a:buClr>
              <a:buSzPts val="3500"/>
              <a:buNone/>
              <a:defRPr sz="3500">
                <a:solidFill>
                  <a:schemeClr val="lt1"/>
                </a:solidFill>
              </a:defRPr>
            </a:lvl9pPr>
          </a:lstStyle>
          <a:p>
            <a:endParaRPr/>
          </a:p>
        </p:txBody>
      </p:sp>
      <p:sp>
        <p:nvSpPr>
          <p:cNvPr id="14" name="Google Shape;14;p2"/>
          <p:cNvSpPr txBox="1">
            <a:spLocks noGrp="1"/>
          </p:cNvSpPr>
          <p:nvPr>
            <p:ph type="subTitle" idx="1"/>
          </p:nvPr>
        </p:nvSpPr>
        <p:spPr>
          <a:xfrm>
            <a:off x="311700" y="3299225"/>
            <a:ext cx="5387100" cy="792600"/>
          </a:xfrm>
          <a:prstGeom prst="rect">
            <a:avLst/>
          </a:prstGeom>
        </p:spPr>
        <p:txBody>
          <a:bodyPr spcFirstLastPara="1" wrap="square" lIns="0" tIns="18000" rIns="0" bIns="18000" anchor="t" anchorCtr="0">
            <a:noAutofit/>
          </a:bodyPr>
          <a:lstStyle>
            <a:lvl1pPr lvl="0" algn="ctr">
              <a:lnSpc>
                <a:spcPct val="100000"/>
              </a:lnSpc>
              <a:spcBef>
                <a:spcPts val="0"/>
              </a:spcBef>
              <a:spcAft>
                <a:spcPts val="0"/>
              </a:spcAft>
              <a:buClr>
                <a:srgbClr val="F792D7"/>
              </a:buClr>
              <a:buSzPts val="2000"/>
              <a:buNone/>
              <a:defRPr sz="2000">
                <a:solidFill>
                  <a:srgbClr val="F792D7"/>
                </a:solidFill>
              </a:defRPr>
            </a:lvl1pPr>
            <a:lvl2pPr lvl="1" algn="ctr">
              <a:lnSpc>
                <a:spcPct val="100000"/>
              </a:lnSpc>
              <a:spcBef>
                <a:spcPts val="0"/>
              </a:spcBef>
              <a:spcAft>
                <a:spcPts val="0"/>
              </a:spcAft>
              <a:buClr>
                <a:srgbClr val="F792D7"/>
              </a:buClr>
              <a:buSzPts val="2000"/>
              <a:buNone/>
              <a:defRPr sz="2000">
                <a:solidFill>
                  <a:srgbClr val="F792D7"/>
                </a:solidFill>
              </a:defRPr>
            </a:lvl2pPr>
            <a:lvl3pPr lvl="2" algn="ctr">
              <a:lnSpc>
                <a:spcPct val="100000"/>
              </a:lnSpc>
              <a:spcBef>
                <a:spcPts val="0"/>
              </a:spcBef>
              <a:spcAft>
                <a:spcPts val="0"/>
              </a:spcAft>
              <a:buClr>
                <a:srgbClr val="F792D7"/>
              </a:buClr>
              <a:buSzPts val="2000"/>
              <a:buNone/>
              <a:defRPr sz="2000">
                <a:solidFill>
                  <a:srgbClr val="F792D7"/>
                </a:solidFill>
              </a:defRPr>
            </a:lvl3pPr>
            <a:lvl4pPr lvl="3" algn="ctr">
              <a:lnSpc>
                <a:spcPct val="100000"/>
              </a:lnSpc>
              <a:spcBef>
                <a:spcPts val="0"/>
              </a:spcBef>
              <a:spcAft>
                <a:spcPts val="0"/>
              </a:spcAft>
              <a:buClr>
                <a:srgbClr val="F792D7"/>
              </a:buClr>
              <a:buSzPts val="2000"/>
              <a:buNone/>
              <a:defRPr sz="2000">
                <a:solidFill>
                  <a:srgbClr val="F792D7"/>
                </a:solidFill>
              </a:defRPr>
            </a:lvl4pPr>
            <a:lvl5pPr lvl="4" algn="ctr">
              <a:lnSpc>
                <a:spcPct val="100000"/>
              </a:lnSpc>
              <a:spcBef>
                <a:spcPts val="0"/>
              </a:spcBef>
              <a:spcAft>
                <a:spcPts val="0"/>
              </a:spcAft>
              <a:buClr>
                <a:srgbClr val="F792D7"/>
              </a:buClr>
              <a:buSzPts val="2000"/>
              <a:buNone/>
              <a:defRPr sz="2000">
                <a:solidFill>
                  <a:srgbClr val="F792D7"/>
                </a:solidFill>
              </a:defRPr>
            </a:lvl5pPr>
            <a:lvl6pPr lvl="5" algn="ctr">
              <a:lnSpc>
                <a:spcPct val="100000"/>
              </a:lnSpc>
              <a:spcBef>
                <a:spcPts val="0"/>
              </a:spcBef>
              <a:spcAft>
                <a:spcPts val="0"/>
              </a:spcAft>
              <a:buClr>
                <a:srgbClr val="F792D7"/>
              </a:buClr>
              <a:buSzPts val="2000"/>
              <a:buNone/>
              <a:defRPr sz="2000">
                <a:solidFill>
                  <a:srgbClr val="F792D7"/>
                </a:solidFill>
              </a:defRPr>
            </a:lvl6pPr>
            <a:lvl7pPr lvl="6" algn="ctr">
              <a:lnSpc>
                <a:spcPct val="100000"/>
              </a:lnSpc>
              <a:spcBef>
                <a:spcPts val="0"/>
              </a:spcBef>
              <a:spcAft>
                <a:spcPts val="0"/>
              </a:spcAft>
              <a:buClr>
                <a:srgbClr val="F792D7"/>
              </a:buClr>
              <a:buSzPts val="2000"/>
              <a:buNone/>
              <a:defRPr sz="2000">
                <a:solidFill>
                  <a:srgbClr val="F792D7"/>
                </a:solidFill>
              </a:defRPr>
            </a:lvl7pPr>
            <a:lvl8pPr lvl="7" algn="ctr">
              <a:lnSpc>
                <a:spcPct val="100000"/>
              </a:lnSpc>
              <a:spcBef>
                <a:spcPts val="0"/>
              </a:spcBef>
              <a:spcAft>
                <a:spcPts val="0"/>
              </a:spcAft>
              <a:buClr>
                <a:srgbClr val="F792D7"/>
              </a:buClr>
              <a:buSzPts val="2000"/>
              <a:buNone/>
              <a:defRPr sz="2000">
                <a:solidFill>
                  <a:srgbClr val="F792D7"/>
                </a:solidFill>
              </a:defRPr>
            </a:lvl8pPr>
            <a:lvl9pPr lvl="8" algn="ctr">
              <a:lnSpc>
                <a:spcPct val="100000"/>
              </a:lnSpc>
              <a:spcBef>
                <a:spcPts val="0"/>
              </a:spcBef>
              <a:spcAft>
                <a:spcPts val="0"/>
              </a:spcAft>
              <a:buClr>
                <a:srgbClr val="F792D7"/>
              </a:buClr>
              <a:buSzPts val="2000"/>
              <a:buNone/>
              <a:defRPr sz="2000">
                <a:solidFill>
                  <a:srgbClr val="F792D7"/>
                </a:solidFill>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blipFill>
          <a:blip r:embed="rId2">
            <a:alphaModFix/>
          </a:blip>
          <a:stretch>
            <a:fillRect/>
          </a:stretch>
        </a:blipFill>
        <a:effectLst/>
      </p:bgPr>
    </p:bg>
    <p:spTree>
      <p:nvGrpSpPr>
        <p:cNvPr id="1" name="Shape 15"/>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83100" y="55950"/>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Clr>
                <a:srgbClr val="803176"/>
              </a:buClr>
              <a:buSzPts val="2400"/>
              <a:buFont typeface="Kanit"/>
              <a:buNone/>
              <a:defRPr sz="2400" b="1">
                <a:solidFill>
                  <a:srgbClr val="803176"/>
                </a:solidFill>
                <a:latin typeface="Kanit"/>
                <a:ea typeface="Kanit"/>
                <a:cs typeface="Kanit"/>
                <a:sym typeface="Kanit"/>
              </a:defRPr>
            </a:lvl1pPr>
            <a:lvl2pPr lvl="1">
              <a:spcBef>
                <a:spcPts val="0"/>
              </a:spcBef>
              <a:spcAft>
                <a:spcPts val="0"/>
              </a:spcAft>
              <a:buClr>
                <a:srgbClr val="803176"/>
              </a:buClr>
              <a:buSzPts val="2400"/>
              <a:buFont typeface="Kanit"/>
              <a:buNone/>
              <a:defRPr sz="2400" b="1">
                <a:solidFill>
                  <a:srgbClr val="803176"/>
                </a:solidFill>
                <a:latin typeface="Kanit"/>
                <a:ea typeface="Kanit"/>
                <a:cs typeface="Kanit"/>
                <a:sym typeface="Kanit"/>
              </a:defRPr>
            </a:lvl2pPr>
            <a:lvl3pPr lvl="2">
              <a:spcBef>
                <a:spcPts val="0"/>
              </a:spcBef>
              <a:spcAft>
                <a:spcPts val="0"/>
              </a:spcAft>
              <a:buClr>
                <a:srgbClr val="803176"/>
              </a:buClr>
              <a:buSzPts val="2400"/>
              <a:buFont typeface="Kanit"/>
              <a:buNone/>
              <a:defRPr sz="2400" b="1">
                <a:solidFill>
                  <a:srgbClr val="803176"/>
                </a:solidFill>
                <a:latin typeface="Kanit"/>
                <a:ea typeface="Kanit"/>
                <a:cs typeface="Kanit"/>
                <a:sym typeface="Kanit"/>
              </a:defRPr>
            </a:lvl3pPr>
            <a:lvl4pPr lvl="3">
              <a:spcBef>
                <a:spcPts val="0"/>
              </a:spcBef>
              <a:spcAft>
                <a:spcPts val="0"/>
              </a:spcAft>
              <a:buClr>
                <a:srgbClr val="803176"/>
              </a:buClr>
              <a:buSzPts val="2400"/>
              <a:buFont typeface="Kanit"/>
              <a:buNone/>
              <a:defRPr sz="2400" b="1">
                <a:solidFill>
                  <a:srgbClr val="803176"/>
                </a:solidFill>
                <a:latin typeface="Kanit"/>
                <a:ea typeface="Kanit"/>
                <a:cs typeface="Kanit"/>
                <a:sym typeface="Kanit"/>
              </a:defRPr>
            </a:lvl4pPr>
            <a:lvl5pPr lvl="4">
              <a:spcBef>
                <a:spcPts val="0"/>
              </a:spcBef>
              <a:spcAft>
                <a:spcPts val="0"/>
              </a:spcAft>
              <a:buClr>
                <a:srgbClr val="803176"/>
              </a:buClr>
              <a:buSzPts val="2400"/>
              <a:buFont typeface="Kanit"/>
              <a:buNone/>
              <a:defRPr sz="2400" b="1">
                <a:solidFill>
                  <a:srgbClr val="803176"/>
                </a:solidFill>
                <a:latin typeface="Kanit"/>
                <a:ea typeface="Kanit"/>
                <a:cs typeface="Kanit"/>
                <a:sym typeface="Kanit"/>
              </a:defRPr>
            </a:lvl5pPr>
            <a:lvl6pPr lvl="5">
              <a:spcBef>
                <a:spcPts val="0"/>
              </a:spcBef>
              <a:spcAft>
                <a:spcPts val="0"/>
              </a:spcAft>
              <a:buClr>
                <a:srgbClr val="803176"/>
              </a:buClr>
              <a:buSzPts val="2400"/>
              <a:buFont typeface="Kanit"/>
              <a:buNone/>
              <a:defRPr sz="2400" b="1">
                <a:solidFill>
                  <a:srgbClr val="803176"/>
                </a:solidFill>
                <a:latin typeface="Kanit"/>
                <a:ea typeface="Kanit"/>
                <a:cs typeface="Kanit"/>
                <a:sym typeface="Kanit"/>
              </a:defRPr>
            </a:lvl6pPr>
            <a:lvl7pPr lvl="6">
              <a:spcBef>
                <a:spcPts val="0"/>
              </a:spcBef>
              <a:spcAft>
                <a:spcPts val="0"/>
              </a:spcAft>
              <a:buClr>
                <a:srgbClr val="803176"/>
              </a:buClr>
              <a:buSzPts val="2400"/>
              <a:buFont typeface="Kanit"/>
              <a:buNone/>
              <a:defRPr sz="2400" b="1">
                <a:solidFill>
                  <a:srgbClr val="803176"/>
                </a:solidFill>
                <a:latin typeface="Kanit"/>
                <a:ea typeface="Kanit"/>
                <a:cs typeface="Kanit"/>
                <a:sym typeface="Kanit"/>
              </a:defRPr>
            </a:lvl7pPr>
            <a:lvl8pPr lvl="7">
              <a:spcBef>
                <a:spcPts val="0"/>
              </a:spcBef>
              <a:spcAft>
                <a:spcPts val="0"/>
              </a:spcAft>
              <a:buClr>
                <a:srgbClr val="803176"/>
              </a:buClr>
              <a:buSzPts val="2400"/>
              <a:buFont typeface="Kanit"/>
              <a:buNone/>
              <a:defRPr sz="2400" b="1">
                <a:solidFill>
                  <a:srgbClr val="803176"/>
                </a:solidFill>
                <a:latin typeface="Kanit"/>
                <a:ea typeface="Kanit"/>
                <a:cs typeface="Kanit"/>
                <a:sym typeface="Kanit"/>
              </a:defRPr>
            </a:lvl8pPr>
            <a:lvl9pPr lvl="8">
              <a:spcBef>
                <a:spcPts val="0"/>
              </a:spcBef>
              <a:spcAft>
                <a:spcPts val="0"/>
              </a:spcAft>
              <a:buClr>
                <a:srgbClr val="803176"/>
              </a:buClr>
              <a:buSzPts val="2400"/>
              <a:buFont typeface="Kanit"/>
              <a:buNone/>
              <a:defRPr sz="2400" b="1">
                <a:solidFill>
                  <a:srgbClr val="803176"/>
                </a:solidFill>
                <a:latin typeface="Kanit"/>
                <a:ea typeface="Kanit"/>
                <a:cs typeface="Kanit"/>
                <a:sym typeface="Kanit"/>
              </a:defRPr>
            </a:lvl9pPr>
          </a:lstStyle>
          <a:p>
            <a:endParaRPr/>
          </a:p>
        </p:txBody>
      </p:sp>
      <p:sp>
        <p:nvSpPr>
          <p:cNvPr id="18" name="Google Shape;18;p4"/>
          <p:cNvSpPr txBox="1">
            <a:spLocks noGrp="1"/>
          </p:cNvSpPr>
          <p:nvPr>
            <p:ph type="body" idx="1"/>
          </p:nvPr>
        </p:nvSpPr>
        <p:spPr>
          <a:xfrm>
            <a:off x="311700" y="963375"/>
            <a:ext cx="8520600" cy="2421600"/>
          </a:xfrm>
          <a:prstGeom prst="rect">
            <a:avLst/>
          </a:prstGeom>
        </p:spPr>
        <p:txBody>
          <a:bodyPr spcFirstLastPara="1" wrap="square" lIns="0" tIns="18000" rIns="0" bIns="18000" anchor="t" anchorCtr="0">
            <a:noAutofit/>
          </a:bodyPr>
          <a:lstStyle>
            <a:lvl1pPr marL="457200" lvl="0" indent="-317500">
              <a:spcBef>
                <a:spcPts val="0"/>
              </a:spcBef>
              <a:spcAft>
                <a:spcPts val="0"/>
              </a:spcAft>
              <a:buClr>
                <a:srgbClr val="C15CB4"/>
              </a:buClr>
              <a:buSzPts val="1400"/>
              <a:buFont typeface="Kanit Light"/>
              <a:buChar char="●"/>
              <a:defRPr>
                <a:latin typeface="Kanit Light"/>
                <a:ea typeface="Kanit Light"/>
                <a:cs typeface="Kanit Light"/>
                <a:sym typeface="Kanit Light"/>
              </a:defRPr>
            </a:lvl1pPr>
            <a:lvl2pPr marL="914400" lvl="1" indent="-317500">
              <a:spcBef>
                <a:spcPts val="600"/>
              </a:spcBef>
              <a:spcAft>
                <a:spcPts val="0"/>
              </a:spcAft>
              <a:buClr>
                <a:srgbClr val="C15CB4"/>
              </a:buClr>
              <a:buSzPts val="1400"/>
              <a:buFont typeface="Kanit Light"/>
              <a:buChar char="○"/>
              <a:defRPr>
                <a:latin typeface="Kanit Light"/>
                <a:ea typeface="Kanit Light"/>
                <a:cs typeface="Kanit Light"/>
                <a:sym typeface="Kanit Light"/>
              </a:defRPr>
            </a:lvl2pPr>
            <a:lvl3pPr marL="1371600" lvl="2" indent="-317500">
              <a:spcBef>
                <a:spcPts val="600"/>
              </a:spcBef>
              <a:spcAft>
                <a:spcPts val="0"/>
              </a:spcAft>
              <a:buClr>
                <a:srgbClr val="C15CB4"/>
              </a:buClr>
              <a:buSzPts val="1400"/>
              <a:buFont typeface="Kanit Light"/>
              <a:buChar char="■"/>
              <a:defRPr>
                <a:latin typeface="Kanit Light"/>
                <a:ea typeface="Kanit Light"/>
                <a:cs typeface="Kanit Light"/>
                <a:sym typeface="Kanit Light"/>
              </a:defRPr>
            </a:lvl3pPr>
            <a:lvl4pPr marL="1828800" lvl="3" indent="-317500">
              <a:spcBef>
                <a:spcPts val="600"/>
              </a:spcBef>
              <a:spcAft>
                <a:spcPts val="0"/>
              </a:spcAft>
              <a:buClr>
                <a:srgbClr val="C15CB4"/>
              </a:buClr>
              <a:buSzPts val="1400"/>
              <a:buFont typeface="Kanit Light"/>
              <a:buChar char="●"/>
              <a:defRPr>
                <a:latin typeface="Kanit Light"/>
                <a:ea typeface="Kanit Light"/>
                <a:cs typeface="Kanit Light"/>
                <a:sym typeface="Kanit Light"/>
              </a:defRPr>
            </a:lvl4pPr>
            <a:lvl5pPr marL="2286000" lvl="4" indent="-317500">
              <a:spcBef>
                <a:spcPts val="600"/>
              </a:spcBef>
              <a:spcAft>
                <a:spcPts val="0"/>
              </a:spcAft>
              <a:buClr>
                <a:srgbClr val="C15CB4"/>
              </a:buClr>
              <a:buSzPts val="1400"/>
              <a:buFont typeface="Kanit Light"/>
              <a:buChar char="○"/>
              <a:defRPr>
                <a:latin typeface="Kanit Light"/>
                <a:ea typeface="Kanit Light"/>
                <a:cs typeface="Kanit Light"/>
                <a:sym typeface="Kanit Light"/>
              </a:defRPr>
            </a:lvl5pPr>
            <a:lvl6pPr marL="2743200" lvl="5" indent="-317500">
              <a:spcBef>
                <a:spcPts val="600"/>
              </a:spcBef>
              <a:spcAft>
                <a:spcPts val="0"/>
              </a:spcAft>
              <a:buSzPts val="1400"/>
              <a:buFont typeface="Kanit Light"/>
              <a:buChar char="■"/>
              <a:defRPr>
                <a:latin typeface="Kanit Light"/>
                <a:ea typeface="Kanit Light"/>
                <a:cs typeface="Kanit Light"/>
                <a:sym typeface="Kanit Light"/>
              </a:defRPr>
            </a:lvl6pPr>
            <a:lvl7pPr marL="3200400" lvl="6" indent="-317500">
              <a:spcBef>
                <a:spcPts val="600"/>
              </a:spcBef>
              <a:spcAft>
                <a:spcPts val="0"/>
              </a:spcAft>
              <a:buSzPts val="1400"/>
              <a:buFont typeface="Kanit Light"/>
              <a:buChar char="●"/>
              <a:defRPr>
                <a:latin typeface="Kanit Light"/>
                <a:ea typeface="Kanit Light"/>
                <a:cs typeface="Kanit Light"/>
                <a:sym typeface="Kanit Light"/>
              </a:defRPr>
            </a:lvl7pPr>
            <a:lvl8pPr marL="3657600" lvl="7" indent="-317500">
              <a:spcBef>
                <a:spcPts val="600"/>
              </a:spcBef>
              <a:spcAft>
                <a:spcPts val="0"/>
              </a:spcAft>
              <a:buSzPts val="1400"/>
              <a:buFont typeface="Kanit Light"/>
              <a:buChar char="○"/>
              <a:defRPr>
                <a:latin typeface="Kanit Light"/>
                <a:ea typeface="Kanit Light"/>
                <a:cs typeface="Kanit Light"/>
                <a:sym typeface="Kanit Light"/>
              </a:defRPr>
            </a:lvl8pPr>
            <a:lvl9pPr marL="4114800" lvl="8" indent="-317500">
              <a:spcBef>
                <a:spcPts val="600"/>
              </a:spcBef>
              <a:spcAft>
                <a:spcPts val="600"/>
              </a:spcAft>
              <a:buSzPts val="1400"/>
              <a:buFont typeface="Kanit Light"/>
              <a:buChar char="■"/>
              <a:defRPr>
                <a:latin typeface="Kanit Light"/>
                <a:ea typeface="Kanit Light"/>
                <a:cs typeface="Kanit Light"/>
                <a:sym typeface="Kanit Light"/>
              </a:defRPr>
            </a:lvl9pPr>
          </a:lstStyle>
          <a:p>
            <a:endParaRPr/>
          </a:p>
        </p:txBody>
      </p:sp>
      <p:pic>
        <p:nvPicPr>
          <p:cNvPr id="19" name="Google Shape;19;p4" title="img-top.png"/>
          <p:cNvPicPr preferRelativeResize="0"/>
          <p:nvPr/>
        </p:nvPicPr>
        <p:blipFill>
          <a:blip r:embed="rId2">
            <a:alphaModFix/>
          </a:blip>
          <a:stretch>
            <a:fillRect/>
          </a:stretch>
        </p:blipFill>
        <p:spPr>
          <a:xfrm>
            <a:off x="7550355" y="0"/>
            <a:ext cx="1593645" cy="1152475"/>
          </a:xfrm>
          <a:prstGeom prst="rect">
            <a:avLst/>
          </a:prstGeom>
          <a:noFill/>
          <a:ln>
            <a:noFill/>
          </a:ln>
        </p:spPr>
      </p:pic>
      <p:pic>
        <p:nvPicPr>
          <p:cNvPr id="20" name="Google Shape;20;p4" title="img-bottom.png"/>
          <p:cNvPicPr preferRelativeResize="0"/>
          <p:nvPr/>
        </p:nvPicPr>
        <p:blipFill>
          <a:blip r:embed="rId3">
            <a:alphaModFix/>
          </a:blip>
          <a:stretch>
            <a:fillRect/>
          </a:stretch>
        </p:blipFill>
        <p:spPr>
          <a:xfrm>
            <a:off x="0" y="4397825"/>
            <a:ext cx="1108425" cy="745675"/>
          </a:xfrm>
          <a:prstGeom prst="rect">
            <a:avLst/>
          </a:prstGeom>
          <a:noFill/>
          <a:ln>
            <a:noFill/>
          </a:ln>
        </p:spPr>
      </p:pic>
      <p:pic>
        <p:nvPicPr>
          <p:cNvPr id="21" name="Google Shape;21;p4" title="100OS.png"/>
          <p:cNvPicPr preferRelativeResize="0"/>
          <p:nvPr/>
        </p:nvPicPr>
        <p:blipFill>
          <a:blip r:embed="rId4">
            <a:alphaModFix/>
          </a:blip>
          <a:stretch>
            <a:fillRect/>
          </a:stretch>
        </p:blipFill>
        <p:spPr>
          <a:xfrm>
            <a:off x="8703875" y="4724000"/>
            <a:ext cx="324225" cy="324225"/>
          </a:xfrm>
          <a:prstGeom prst="rect">
            <a:avLst/>
          </a:prstGeom>
          <a:noFill/>
          <a:ln>
            <a:noFill/>
          </a:ln>
        </p:spPr>
      </p:pic>
      <p:pic>
        <p:nvPicPr>
          <p:cNvPr id="22" name="Google Shape;22;p4" title="LogoOiweek-Latam.png"/>
          <p:cNvPicPr preferRelativeResize="0"/>
          <p:nvPr/>
        </p:nvPicPr>
        <p:blipFill>
          <a:blip r:embed="rId5">
            <a:alphaModFix/>
          </a:blip>
          <a:stretch>
            <a:fillRect/>
          </a:stretch>
        </p:blipFill>
        <p:spPr>
          <a:xfrm>
            <a:off x="7882776" y="4723996"/>
            <a:ext cx="720922" cy="324224"/>
          </a:xfrm>
          <a:prstGeom prst="rect">
            <a:avLst/>
          </a:prstGeom>
          <a:noFill/>
          <a:ln>
            <a:noFill/>
          </a:ln>
        </p:spPr>
      </p:pic>
      <p:cxnSp>
        <p:nvCxnSpPr>
          <p:cNvPr id="23" name="Google Shape;23;p4"/>
          <p:cNvCxnSpPr/>
          <p:nvPr/>
        </p:nvCxnSpPr>
        <p:spPr>
          <a:xfrm>
            <a:off x="8175" y="628650"/>
            <a:ext cx="7698900" cy="0"/>
          </a:xfrm>
          <a:prstGeom prst="straightConnector1">
            <a:avLst/>
          </a:prstGeom>
          <a:noFill/>
          <a:ln w="9525" cap="flat" cmpd="sng">
            <a:solidFill>
              <a:srgbClr val="C15CB4"/>
            </a:solidFill>
            <a:prstDash val="solid"/>
            <a:round/>
            <a:headEnd type="none" w="med" len="med"/>
            <a:tailEnd type="none" w="med" len="med"/>
          </a:ln>
        </p:spPr>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4"/>
        <p:cNvGrpSpPr/>
        <p:nvPr/>
      </p:nvGrpSpPr>
      <p:grpSpPr>
        <a:xfrm>
          <a:off x="0" y="0"/>
          <a:ext cx="0" cy="0"/>
          <a:chOff x="0" y="0"/>
          <a:chExt cx="0" cy="0"/>
        </a:xfrm>
      </p:grpSpPr>
      <p:pic>
        <p:nvPicPr>
          <p:cNvPr id="25" name="Google Shape;25;p5" title="img-top.png"/>
          <p:cNvPicPr preferRelativeResize="0"/>
          <p:nvPr/>
        </p:nvPicPr>
        <p:blipFill>
          <a:blip r:embed="rId2">
            <a:alphaModFix/>
          </a:blip>
          <a:stretch>
            <a:fillRect/>
          </a:stretch>
        </p:blipFill>
        <p:spPr>
          <a:xfrm>
            <a:off x="7550355" y="0"/>
            <a:ext cx="1593645" cy="1152475"/>
          </a:xfrm>
          <a:prstGeom prst="rect">
            <a:avLst/>
          </a:prstGeom>
          <a:noFill/>
          <a:ln>
            <a:noFill/>
          </a:ln>
        </p:spPr>
      </p:pic>
      <p:pic>
        <p:nvPicPr>
          <p:cNvPr id="26" name="Google Shape;26;p5" title="img-bottom.png"/>
          <p:cNvPicPr preferRelativeResize="0"/>
          <p:nvPr/>
        </p:nvPicPr>
        <p:blipFill>
          <a:blip r:embed="rId3">
            <a:alphaModFix/>
          </a:blip>
          <a:stretch>
            <a:fillRect/>
          </a:stretch>
        </p:blipFill>
        <p:spPr>
          <a:xfrm>
            <a:off x="0" y="4397825"/>
            <a:ext cx="1108425" cy="745675"/>
          </a:xfrm>
          <a:prstGeom prst="rect">
            <a:avLst/>
          </a:prstGeom>
          <a:noFill/>
          <a:ln>
            <a:noFill/>
          </a:ln>
        </p:spPr>
      </p:pic>
      <p:pic>
        <p:nvPicPr>
          <p:cNvPr id="27" name="Google Shape;27;p5" title="100OS.png"/>
          <p:cNvPicPr preferRelativeResize="0"/>
          <p:nvPr/>
        </p:nvPicPr>
        <p:blipFill>
          <a:blip r:embed="rId4">
            <a:alphaModFix/>
          </a:blip>
          <a:stretch>
            <a:fillRect/>
          </a:stretch>
        </p:blipFill>
        <p:spPr>
          <a:xfrm>
            <a:off x="8703875" y="4724000"/>
            <a:ext cx="324225" cy="324225"/>
          </a:xfrm>
          <a:prstGeom prst="rect">
            <a:avLst/>
          </a:prstGeom>
          <a:noFill/>
          <a:ln>
            <a:noFill/>
          </a:ln>
        </p:spPr>
      </p:pic>
      <p:pic>
        <p:nvPicPr>
          <p:cNvPr id="28" name="Google Shape;28;p5" title="LogoOiweek-Latam.png"/>
          <p:cNvPicPr preferRelativeResize="0"/>
          <p:nvPr/>
        </p:nvPicPr>
        <p:blipFill>
          <a:blip r:embed="rId5">
            <a:alphaModFix/>
          </a:blip>
          <a:stretch>
            <a:fillRect/>
          </a:stretch>
        </p:blipFill>
        <p:spPr>
          <a:xfrm>
            <a:off x="7882776" y="4723996"/>
            <a:ext cx="720922" cy="324224"/>
          </a:xfrm>
          <a:prstGeom prst="rect">
            <a:avLst/>
          </a:prstGeom>
          <a:noFill/>
          <a:ln>
            <a:noFill/>
          </a:ln>
        </p:spPr>
      </p:pic>
      <p:sp>
        <p:nvSpPr>
          <p:cNvPr id="29" name="Google Shape;29;p5"/>
          <p:cNvSpPr txBox="1">
            <a:spLocks noGrp="1"/>
          </p:cNvSpPr>
          <p:nvPr>
            <p:ph type="title"/>
          </p:nvPr>
        </p:nvSpPr>
        <p:spPr>
          <a:xfrm>
            <a:off x="83100" y="55950"/>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Clr>
                <a:srgbClr val="803176"/>
              </a:buClr>
              <a:buSzPts val="2400"/>
              <a:buFont typeface="Kanit"/>
              <a:buNone/>
              <a:defRPr sz="2400" b="1">
                <a:solidFill>
                  <a:srgbClr val="803176"/>
                </a:solidFill>
                <a:latin typeface="Kanit"/>
                <a:ea typeface="Kanit"/>
                <a:cs typeface="Kanit"/>
                <a:sym typeface="Kanit"/>
              </a:defRPr>
            </a:lvl1pPr>
            <a:lvl2pPr lvl="1">
              <a:spcBef>
                <a:spcPts val="0"/>
              </a:spcBef>
              <a:spcAft>
                <a:spcPts val="0"/>
              </a:spcAft>
              <a:buClr>
                <a:srgbClr val="803176"/>
              </a:buClr>
              <a:buSzPts val="2400"/>
              <a:buFont typeface="Kanit"/>
              <a:buNone/>
              <a:defRPr sz="2400" b="1">
                <a:solidFill>
                  <a:srgbClr val="803176"/>
                </a:solidFill>
                <a:latin typeface="Kanit"/>
                <a:ea typeface="Kanit"/>
                <a:cs typeface="Kanit"/>
                <a:sym typeface="Kanit"/>
              </a:defRPr>
            </a:lvl2pPr>
            <a:lvl3pPr lvl="2">
              <a:spcBef>
                <a:spcPts val="0"/>
              </a:spcBef>
              <a:spcAft>
                <a:spcPts val="0"/>
              </a:spcAft>
              <a:buClr>
                <a:srgbClr val="803176"/>
              </a:buClr>
              <a:buSzPts val="2400"/>
              <a:buFont typeface="Kanit"/>
              <a:buNone/>
              <a:defRPr sz="2400" b="1">
                <a:solidFill>
                  <a:srgbClr val="803176"/>
                </a:solidFill>
                <a:latin typeface="Kanit"/>
                <a:ea typeface="Kanit"/>
                <a:cs typeface="Kanit"/>
                <a:sym typeface="Kanit"/>
              </a:defRPr>
            </a:lvl3pPr>
            <a:lvl4pPr lvl="3">
              <a:spcBef>
                <a:spcPts val="0"/>
              </a:spcBef>
              <a:spcAft>
                <a:spcPts val="0"/>
              </a:spcAft>
              <a:buClr>
                <a:srgbClr val="803176"/>
              </a:buClr>
              <a:buSzPts val="2400"/>
              <a:buFont typeface="Kanit"/>
              <a:buNone/>
              <a:defRPr sz="2400" b="1">
                <a:solidFill>
                  <a:srgbClr val="803176"/>
                </a:solidFill>
                <a:latin typeface="Kanit"/>
                <a:ea typeface="Kanit"/>
                <a:cs typeface="Kanit"/>
                <a:sym typeface="Kanit"/>
              </a:defRPr>
            </a:lvl4pPr>
            <a:lvl5pPr lvl="4">
              <a:spcBef>
                <a:spcPts val="0"/>
              </a:spcBef>
              <a:spcAft>
                <a:spcPts val="0"/>
              </a:spcAft>
              <a:buClr>
                <a:srgbClr val="803176"/>
              </a:buClr>
              <a:buSzPts val="2400"/>
              <a:buFont typeface="Kanit"/>
              <a:buNone/>
              <a:defRPr sz="2400" b="1">
                <a:solidFill>
                  <a:srgbClr val="803176"/>
                </a:solidFill>
                <a:latin typeface="Kanit"/>
                <a:ea typeface="Kanit"/>
                <a:cs typeface="Kanit"/>
                <a:sym typeface="Kanit"/>
              </a:defRPr>
            </a:lvl5pPr>
            <a:lvl6pPr lvl="5">
              <a:spcBef>
                <a:spcPts val="0"/>
              </a:spcBef>
              <a:spcAft>
                <a:spcPts val="0"/>
              </a:spcAft>
              <a:buClr>
                <a:srgbClr val="803176"/>
              </a:buClr>
              <a:buSzPts val="2400"/>
              <a:buFont typeface="Kanit"/>
              <a:buNone/>
              <a:defRPr sz="2400" b="1">
                <a:solidFill>
                  <a:srgbClr val="803176"/>
                </a:solidFill>
                <a:latin typeface="Kanit"/>
                <a:ea typeface="Kanit"/>
                <a:cs typeface="Kanit"/>
                <a:sym typeface="Kanit"/>
              </a:defRPr>
            </a:lvl6pPr>
            <a:lvl7pPr lvl="6">
              <a:spcBef>
                <a:spcPts val="0"/>
              </a:spcBef>
              <a:spcAft>
                <a:spcPts val="0"/>
              </a:spcAft>
              <a:buClr>
                <a:srgbClr val="803176"/>
              </a:buClr>
              <a:buSzPts val="2400"/>
              <a:buFont typeface="Kanit"/>
              <a:buNone/>
              <a:defRPr sz="2400" b="1">
                <a:solidFill>
                  <a:srgbClr val="803176"/>
                </a:solidFill>
                <a:latin typeface="Kanit"/>
                <a:ea typeface="Kanit"/>
                <a:cs typeface="Kanit"/>
                <a:sym typeface="Kanit"/>
              </a:defRPr>
            </a:lvl7pPr>
            <a:lvl8pPr lvl="7">
              <a:spcBef>
                <a:spcPts val="0"/>
              </a:spcBef>
              <a:spcAft>
                <a:spcPts val="0"/>
              </a:spcAft>
              <a:buClr>
                <a:srgbClr val="803176"/>
              </a:buClr>
              <a:buSzPts val="2400"/>
              <a:buFont typeface="Kanit"/>
              <a:buNone/>
              <a:defRPr sz="2400" b="1">
                <a:solidFill>
                  <a:srgbClr val="803176"/>
                </a:solidFill>
                <a:latin typeface="Kanit"/>
                <a:ea typeface="Kanit"/>
                <a:cs typeface="Kanit"/>
                <a:sym typeface="Kanit"/>
              </a:defRPr>
            </a:lvl8pPr>
            <a:lvl9pPr lvl="8">
              <a:spcBef>
                <a:spcPts val="0"/>
              </a:spcBef>
              <a:spcAft>
                <a:spcPts val="0"/>
              </a:spcAft>
              <a:buClr>
                <a:srgbClr val="803176"/>
              </a:buClr>
              <a:buSzPts val="2400"/>
              <a:buFont typeface="Kanit"/>
              <a:buNone/>
              <a:defRPr sz="2400" b="1">
                <a:solidFill>
                  <a:srgbClr val="803176"/>
                </a:solidFill>
                <a:latin typeface="Kanit"/>
                <a:ea typeface="Kanit"/>
                <a:cs typeface="Kanit"/>
                <a:sym typeface="Kanit"/>
              </a:defRPr>
            </a:lvl9pPr>
          </a:lstStyle>
          <a:p>
            <a:endParaRPr/>
          </a:p>
        </p:txBody>
      </p:sp>
      <p:cxnSp>
        <p:nvCxnSpPr>
          <p:cNvPr id="30" name="Google Shape;30;p5"/>
          <p:cNvCxnSpPr/>
          <p:nvPr/>
        </p:nvCxnSpPr>
        <p:spPr>
          <a:xfrm>
            <a:off x="8175" y="628650"/>
            <a:ext cx="7698900" cy="0"/>
          </a:xfrm>
          <a:prstGeom prst="straightConnector1">
            <a:avLst/>
          </a:prstGeom>
          <a:noFill/>
          <a:ln w="9525" cap="flat" cmpd="sng">
            <a:solidFill>
              <a:srgbClr val="C15CB4"/>
            </a:solidFill>
            <a:prstDash val="solid"/>
            <a:round/>
            <a:headEnd type="none" w="med" len="med"/>
            <a:tailEnd type="none" w="med" len="med"/>
          </a:ln>
        </p:spPr>
      </p:cxnSp>
      <p:sp>
        <p:nvSpPr>
          <p:cNvPr id="31" name="Google Shape;31;p5"/>
          <p:cNvSpPr txBox="1">
            <a:spLocks noGrp="1"/>
          </p:cNvSpPr>
          <p:nvPr>
            <p:ph type="body" idx="1"/>
          </p:nvPr>
        </p:nvSpPr>
        <p:spPr>
          <a:xfrm>
            <a:off x="311700" y="923875"/>
            <a:ext cx="3925500" cy="3416400"/>
          </a:xfrm>
          <a:prstGeom prst="rect">
            <a:avLst/>
          </a:prstGeom>
        </p:spPr>
        <p:txBody>
          <a:bodyPr spcFirstLastPara="1" wrap="square" lIns="0" tIns="18000" rIns="0" bIns="18000" anchor="t" anchorCtr="0">
            <a:noAutofit/>
          </a:bodyPr>
          <a:lstStyle>
            <a:lvl1pPr marL="457200" lvl="0" indent="-336550">
              <a:spcBef>
                <a:spcPts val="0"/>
              </a:spcBef>
              <a:spcAft>
                <a:spcPts val="0"/>
              </a:spcAft>
              <a:buClr>
                <a:srgbClr val="C15CB4"/>
              </a:buClr>
              <a:buSzPts val="1700"/>
              <a:buFont typeface="Kanit Light"/>
              <a:buChar char="●"/>
              <a:defRPr sz="1700">
                <a:latin typeface="Kanit Light"/>
                <a:ea typeface="Kanit Light"/>
                <a:cs typeface="Kanit Light"/>
                <a:sym typeface="Kanit Light"/>
              </a:defRPr>
            </a:lvl1pPr>
            <a:lvl2pPr marL="914400" lvl="1" indent="-311150">
              <a:spcBef>
                <a:spcPts val="600"/>
              </a:spcBef>
              <a:spcAft>
                <a:spcPts val="0"/>
              </a:spcAft>
              <a:buClr>
                <a:srgbClr val="C15CB4"/>
              </a:buClr>
              <a:buSzPts val="1300"/>
              <a:buFont typeface="Kanit Light"/>
              <a:buChar char="○"/>
              <a:defRPr sz="1300">
                <a:latin typeface="Kanit Light"/>
                <a:ea typeface="Kanit Light"/>
                <a:cs typeface="Kanit Light"/>
                <a:sym typeface="Kanit Light"/>
              </a:defRPr>
            </a:lvl2pPr>
            <a:lvl3pPr marL="1371600" lvl="2" indent="-311150">
              <a:spcBef>
                <a:spcPts val="600"/>
              </a:spcBef>
              <a:spcAft>
                <a:spcPts val="0"/>
              </a:spcAft>
              <a:buClr>
                <a:srgbClr val="C15CB4"/>
              </a:buClr>
              <a:buSzPts val="1300"/>
              <a:buFont typeface="Kanit Light"/>
              <a:buChar char="■"/>
              <a:defRPr sz="1300">
                <a:latin typeface="Kanit Light"/>
                <a:ea typeface="Kanit Light"/>
                <a:cs typeface="Kanit Light"/>
                <a:sym typeface="Kanit Light"/>
              </a:defRPr>
            </a:lvl3pPr>
            <a:lvl4pPr marL="1828800" lvl="3" indent="-311150">
              <a:spcBef>
                <a:spcPts val="600"/>
              </a:spcBef>
              <a:spcAft>
                <a:spcPts val="0"/>
              </a:spcAft>
              <a:buClr>
                <a:srgbClr val="C15CB4"/>
              </a:buClr>
              <a:buSzPts val="1300"/>
              <a:buFont typeface="Kanit Light"/>
              <a:buChar char="●"/>
              <a:defRPr sz="1300">
                <a:latin typeface="Kanit Light"/>
                <a:ea typeface="Kanit Light"/>
                <a:cs typeface="Kanit Light"/>
                <a:sym typeface="Kanit Light"/>
              </a:defRPr>
            </a:lvl4pPr>
            <a:lvl5pPr marL="2286000" lvl="4" indent="-311150">
              <a:spcBef>
                <a:spcPts val="600"/>
              </a:spcBef>
              <a:spcAft>
                <a:spcPts val="0"/>
              </a:spcAft>
              <a:buClr>
                <a:srgbClr val="C15CB4"/>
              </a:buClr>
              <a:buSzPts val="1300"/>
              <a:buFont typeface="Kanit Light"/>
              <a:buChar char="○"/>
              <a:defRPr sz="1300">
                <a:latin typeface="Kanit Light"/>
                <a:ea typeface="Kanit Light"/>
                <a:cs typeface="Kanit Light"/>
                <a:sym typeface="Kanit Light"/>
              </a:defRPr>
            </a:lvl5pPr>
            <a:lvl6pPr marL="2743200" lvl="5" indent="-311150">
              <a:spcBef>
                <a:spcPts val="600"/>
              </a:spcBef>
              <a:spcAft>
                <a:spcPts val="0"/>
              </a:spcAft>
              <a:buSzPts val="1300"/>
              <a:buFont typeface="Kanit Light"/>
              <a:buChar char="■"/>
              <a:defRPr sz="1300">
                <a:latin typeface="Kanit Light"/>
                <a:ea typeface="Kanit Light"/>
                <a:cs typeface="Kanit Light"/>
                <a:sym typeface="Kanit Light"/>
              </a:defRPr>
            </a:lvl6pPr>
            <a:lvl7pPr marL="3200400" lvl="6" indent="-311150">
              <a:spcBef>
                <a:spcPts val="600"/>
              </a:spcBef>
              <a:spcAft>
                <a:spcPts val="0"/>
              </a:spcAft>
              <a:buSzPts val="1300"/>
              <a:buFont typeface="Kanit Light"/>
              <a:buChar char="●"/>
              <a:defRPr sz="1300">
                <a:latin typeface="Kanit Light"/>
                <a:ea typeface="Kanit Light"/>
                <a:cs typeface="Kanit Light"/>
                <a:sym typeface="Kanit Light"/>
              </a:defRPr>
            </a:lvl7pPr>
            <a:lvl8pPr marL="3657600" lvl="7" indent="-311150">
              <a:spcBef>
                <a:spcPts val="600"/>
              </a:spcBef>
              <a:spcAft>
                <a:spcPts val="0"/>
              </a:spcAft>
              <a:buSzPts val="1300"/>
              <a:buFont typeface="Kanit Light"/>
              <a:buChar char="○"/>
              <a:defRPr sz="1300">
                <a:latin typeface="Kanit Light"/>
                <a:ea typeface="Kanit Light"/>
                <a:cs typeface="Kanit Light"/>
                <a:sym typeface="Kanit Light"/>
              </a:defRPr>
            </a:lvl8pPr>
            <a:lvl9pPr marL="4114800" lvl="8" indent="-311150">
              <a:spcBef>
                <a:spcPts val="600"/>
              </a:spcBef>
              <a:spcAft>
                <a:spcPts val="600"/>
              </a:spcAft>
              <a:buSzPts val="1300"/>
              <a:buFont typeface="Kanit Light"/>
              <a:buChar char="■"/>
              <a:defRPr sz="1300">
                <a:latin typeface="Kanit Light"/>
                <a:ea typeface="Kanit Light"/>
                <a:cs typeface="Kanit Light"/>
                <a:sym typeface="Kanit Light"/>
              </a:defRPr>
            </a:lvl9pPr>
          </a:lstStyle>
          <a:p>
            <a:endParaRPr/>
          </a:p>
        </p:txBody>
      </p:sp>
      <p:sp>
        <p:nvSpPr>
          <p:cNvPr id="32" name="Google Shape;32;p5"/>
          <p:cNvSpPr txBox="1">
            <a:spLocks noGrp="1"/>
          </p:cNvSpPr>
          <p:nvPr>
            <p:ph type="body" idx="2"/>
          </p:nvPr>
        </p:nvSpPr>
        <p:spPr>
          <a:xfrm>
            <a:off x="4472775" y="923875"/>
            <a:ext cx="3925500" cy="3416400"/>
          </a:xfrm>
          <a:prstGeom prst="rect">
            <a:avLst/>
          </a:prstGeom>
        </p:spPr>
        <p:txBody>
          <a:bodyPr spcFirstLastPara="1" wrap="square" lIns="0" tIns="18000" rIns="0" bIns="18000" anchor="t" anchorCtr="0">
            <a:noAutofit/>
          </a:bodyPr>
          <a:lstStyle>
            <a:lvl1pPr marL="457200" lvl="0" indent="-336550">
              <a:spcBef>
                <a:spcPts val="0"/>
              </a:spcBef>
              <a:spcAft>
                <a:spcPts val="0"/>
              </a:spcAft>
              <a:buClr>
                <a:srgbClr val="C15CB4"/>
              </a:buClr>
              <a:buSzPts val="1700"/>
              <a:buFont typeface="Kanit Light"/>
              <a:buChar char="●"/>
              <a:defRPr sz="1700">
                <a:latin typeface="Kanit Light"/>
                <a:ea typeface="Kanit Light"/>
                <a:cs typeface="Kanit Light"/>
                <a:sym typeface="Kanit Light"/>
              </a:defRPr>
            </a:lvl1pPr>
            <a:lvl2pPr marL="914400" lvl="1" indent="-311150">
              <a:spcBef>
                <a:spcPts val="600"/>
              </a:spcBef>
              <a:spcAft>
                <a:spcPts val="0"/>
              </a:spcAft>
              <a:buClr>
                <a:srgbClr val="C15CB4"/>
              </a:buClr>
              <a:buSzPts val="1300"/>
              <a:buFont typeface="Kanit Light"/>
              <a:buChar char="○"/>
              <a:defRPr sz="1300">
                <a:latin typeface="Kanit Light"/>
                <a:ea typeface="Kanit Light"/>
                <a:cs typeface="Kanit Light"/>
                <a:sym typeface="Kanit Light"/>
              </a:defRPr>
            </a:lvl2pPr>
            <a:lvl3pPr marL="1371600" lvl="2" indent="-311150">
              <a:spcBef>
                <a:spcPts val="600"/>
              </a:spcBef>
              <a:spcAft>
                <a:spcPts val="0"/>
              </a:spcAft>
              <a:buClr>
                <a:srgbClr val="C15CB4"/>
              </a:buClr>
              <a:buSzPts val="1300"/>
              <a:buFont typeface="Kanit Light"/>
              <a:buChar char="■"/>
              <a:defRPr sz="1300">
                <a:latin typeface="Kanit Light"/>
                <a:ea typeface="Kanit Light"/>
                <a:cs typeface="Kanit Light"/>
                <a:sym typeface="Kanit Light"/>
              </a:defRPr>
            </a:lvl3pPr>
            <a:lvl4pPr marL="1828800" lvl="3" indent="-311150">
              <a:spcBef>
                <a:spcPts val="600"/>
              </a:spcBef>
              <a:spcAft>
                <a:spcPts val="0"/>
              </a:spcAft>
              <a:buClr>
                <a:srgbClr val="C15CB4"/>
              </a:buClr>
              <a:buSzPts val="1300"/>
              <a:buFont typeface="Kanit Light"/>
              <a:buChar char="●"/>
              <a:defRPr sz="1300">
                <a:latin typeface="Kanit Light"/>
                <a:ea typeface="Kanit Light"/>
                <a:cs typeface="Kanit Light"/>
                <a:sym typeface="Kanit Light"/>
              </a:defRPr>
            </a:lvl4pPr>
            <a:lvl5pPr marL="2286000" lvl="4" indent="-311150">
              <a:spcBef>
                <a:spcPts val="600"/>
              </a:spcBef>
              <a:spcAft>
                <a:spcPts val="0"/>
              </a:spcAft>
              <a:buClr>
                <a:srgbClr val="C15CB4"/>
              </a:buClr>
              <a:buSzPts val="1300"/>
              <a:buFont typeface="Kanit Light"/>
              <a:buChar char="○"/>
              <a:defRPr sz="1300">
                <a:latin typeface="Kanit Light"/>
                <a:ea typeface="Kanit Light"/>
                <a:cs typeface="Kanit Light"/>
                <a:sym typeface="Kanit Light"/>
              </a:defRPr>
            </a:lvl5pPr>
            <a:lvl6pPr marL="2743200" lvl="5" indent="-311150">
              <a:spcBef>
                <a:spcPts val="600"/>
              </a:spcBef>
              <a:spcAft>
                <a:spcPts val="0"/>
              </a:spcAft>
              <a:buSzPts val="1300"/>
              <a:buFont typeface="Kanit Light"/>
              <a:buChar char="■"/>
              <a:defRPr sz="1300">
                <a:latin typeface="Kanit Light"/>
                <a:ea typeface="Kanit Light"/>
                <a:cs typeface="Kanit Light"/>
                <a:sym typeface="Kanit Light"/>
              </a:defRPr>
            </a:lvl6pPr>
            <a:lvl7pPr marL="3200400" lvl="6" indent="-311150">
              <a:spcBef>
                <a:spcPts val="600"/>
              </a:spcBef>
              <a:spcAft>
                <a:spcPts val="0"/>
              </a:spcAft>
              <a:buSzPts val="1300"/>
              <a:buFont typeface="Kanit Light"/>
              <a:buChar char="●"/>
              <a:defRPr sz="1300">
                <a:latin typeface="Kanit Light"/>
                <a:ea typeface="Kanit Light"/>
                <a:cs typeface="Kanit Light"/>
                <a:sym typeface="Kanit Light"/>
              </a:defRPr>
            </a:lvl7pPr>
            <a:lvl8pPr marL="3657600" lvl="7" indent="-311150">
              <a:spcBef>
                <a:spcPts val="600"/>
              </a:spcBef>
              <a:spcAft>
                <a:spcPts val="0"/>
              </a:spcAft>
              <a:buSzPts val="1300"/>
              <a:buFont typeface="Kanit Light"/>
              <a:buChar char="○"/>
              <a:defRPr sz="1300">
                <a:latin typeface="Kanit Light"/>
                <a:ea typeface="Kanit Light"/>
                <a:cs typeface="Kanit Light"/>
                <a:sym typeface="Kanit Light"/>
              </a:defRPr>
            </a:lvl8pPr>
            <a:lvl9pPr marL="4114800" lvl="8" indent="-311150">
              <a:spcBef>
                <a:spcPts val="600"/>
              </a:spcBef>
              <a:spcAft>
                <a:spcPts val="600"/>
              </a:spcAft>
              <a:buSzPts val="1300"/>
              <a:buFont typeface="Kanit Light"/>
              <a:buChar char="■"/>
              <a:defRPr sz="1300">
                <a:latin typeface="Kanit Light"/>
                <a:ea typeface="Kanit Light"/>
                <a:cs typeface="Kanit Light"/>
                <a:sym typeface="Kanit Light"/>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205575" y="55950"/>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400"/>
              <a:buNone/>
              <a:defRPr/>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a:endParaRPr/>
          </a:p>
        </p:txBody>
      </p:sp>
      <p:pic>
        <p:nvPicPr>
          <p:cNvPr id="35" name="Google Shape;35;p6" title="img-top.png"/>
          <p:cNvPicPr preferRelativeResize="0"/>
          <p:nvPr/>
        </p:nvPicPr>
        <p:blipFill>
          <a:blip r:embed="rId2">
            <a:alphaModFix/>
          </a:blip>
          <a:stretch>
            <a:fillRect/>
          </a:stretch>
        </p:blipFill>
        <p:spPr>
          <a:xfrm>
            <a:off x="7550355" y="0"/>
            <a:ext cx="1593645" cy="1152475"/>
          </a:xfrm>
          <a:prstGeom prst="rect">
            <a:avLst/>
          </a:prstGeom>
          <a:noFill/>
          <a:ln>
            <a:noFill/>
          </a:ln>
        </p:spPr>
      </p:pic>
      <p:pic>
        <p:nvPicPr>
          <p:cNvPr id="36" name="Google Shape;36;p6" title="img-bottom.png"/>
          <p:cNvPicPr preferRelativeResize="0"/>
          <p:nvPr/>
        </p:nvPicPr>
        <p:blipFill>
          <a:blip r:embed="rId3">
            <a:alphaModFix/>
          </a:blip>
          <a:stretch>
            <a:fillRect/>
          </a:stretch>
        </p:blipFill>
        <p:spPr>
          <a:xfrm>
            <a:off x="0" y="4397825"/>
            <a:ext cx="1108425" cy="745675"/>
          </a:xfrm>
          <a:prstGeom prst="rect">
            <a:avLst/>
          </a:prstGeom>
          <a:noFill/>
          <a:ln>
            <a:noFill/>
          </a:ln>
        </p:spPr>
      </p:pic>
      <p:pic>
        <p:nvPicPr>
          <p:cNvPr id="37" name="Google Shape;37;p6" title="LogoOiweek-Latam.png"/>
          <p:cNvPicPr preferRelativeResize="0"/>
          <p:nvPr/>
        </p:nvPicPr>
        <p:blipFill>
          <a:blip r:embed="rId4">
            <a:alphaModFix/>
          </a:blip>
          <a:stretch>
            <a:fillRect/>
          </a:stretch>
        </p:blipFill>
        <p:spPr>
          <a:xfrm>
            <a:off x="7882776" y="4723996"/>
            <a:ext cx="720922" cy="324224"/>
          </a:xfrm>
          <a:prstGeom prst="rect">
            <a:avLst/>
          </a:prstGeom>
          <a:noFill/>
          <a:ln>
            <a:noFill/>
          </a:ln>
        </p:spPr>
      </p:pic>
      <p:cxnSp>
        <p:nvCxnSpPr>
          <p:cNvPr id="38" name="Google Shape;38;p6"/>
          <p:cNvCxnSpPr/>
          <p:nvPr/>
        </p:nvCxnSpPr>
        <p:spPr>
          <a:xfrm>
            <a:off x="8175" y="628650"/>
            <a:ext cx="7698900" cy="0"/>
          </a:xfrm>
          <a:prstGeom prst="straightConnector1">
            <a:avLst/>
          </a:prstGeom>
          <a:noFill/>
          <a:ln w="9525" cap="flat" cmpd="sng">
            <a:solidFill>
              <a:srgbClr val="C15CB4"/>
            </a:solidFill>
            <a:prstDash val="solid"/>
            <a:round/>
            <a:headEnd type="none" w="med" len="med"/>
            <a:tailEnd type="none" w="med" len="med"/>
          </a:ln>
        </p:spPr>
      </p:cxnSp>
      <p:pic>
        <p:nvPicPr>
          <p:cNvPr id="39" name="Google Shape;39;p6" title="100OS.png"/>
          <p:cNvPicPr preferRelativeResize="0"/>
          <p:nvPr/>
        </p:nvPicPr>
        <p:blipFill>
          <a:blip r:embed="rId5">
            <a:alphaModFix/>
          </a:blip>
          <a:stretch>
            <a:fillRect/>
          </a:stretch>
        </p:blipFill>
        <p:spPr>
          <a:xfrm>
            <a:off x="8703875" y="4724000"/>
            <a:ext cx="324225" cy="324225"/>
          </a:xfrm>
          <a:prstGeom prst="rect">
            <a:avLst/>
          </a:prstGeom>
          <a:noFill/>
          <a:ln>
            <a:noFill/>
          </a:ln>
        </p:spPr>
      </p:pic>
      <p:sp>
        <p:nvSpPr>
          <p:cNvPr id="40" name="Google Shape;40;p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41"/>
        <p:cNvGrpSpPr/>
        <p:nvPr/>
      </p:nvGrpSpPr>
      <p:grpSpPr>
        <a:xfrm>
          <a:off x="0" y="0"/>
          <a:ext cx="0" cy="0"/>
          <a:chOff x="0" y="0"/>
          <a:chExt cx="0" cy="0"/>
        </a:xfrm>
      </p:grpSpPr>
      <p:pic>
        <p:nvPicPr>
          <p:cNvPr id="42" name="Google Shape;42;p7" title="img-top.png"/>
          <p:cNvPicPr preferRelativeResize="0"/>
          <p:nvPr/>
        </p:nvPicPr>
        <p:blipFill>
          <a:blip r:embed="rId2">
            <a:alphaModFix/>
          </a:blip>
          <a:stretch>
            <a:fillRect/>
          </a:stretch>
        </p:blipFill>
        <p:spPr>
          <a:xfrm>
            <a:off x="7550355" y="0"/>
            <a:ext cx="1593645" cy="1152475"/>
          </a:xfrm>
          <a:prstGeom prst="rect">
            <a:avLst/>
          </a:prstGeom>
          <a:noFill/>
          <a:ln>
            <a:noFill/>
          </a:ln>
        </p:spPr>
      </p:pic>
      <p:pic>
        <p:nvPicPr>
          <p:cNvPr id="43" name="Google Shape;43;p7" title="img-bottom.png"/>
          <p:cNvPicPr preferRelativeResize="0"/>
          <p:nvPr/>
        </p:nvPicPr>
        <p:blipFill>
          <a:blip r:embed="rId3">
            <a:alphaModFix/>
          </a:blip>
          <a:stretch>
            <a:fillRect/>
          </a:stretch>
        </p:blipFill>
        <p:spPr>
          <a:xfrm>
            <a:off x="0" y="4397825"/>
            <a:ext cx="1108425" cy="745675"/>
          </a:xfrm>
          <a:prstGeom prst="rect">
            <a:avLst/>
          </a:prstGeom>
          <a:noFill/>
          <a:ln>
            <a:noFill/>
          </a:ln>
        </p:spPr>
      </p:pic>
      <p:pic>
        <p:nvPicPr>
          <p:cNvPr id="44" name="Google Shape;44;p7" title="LogoOiweek-Latam.png"/>
          <p:cNvPicPr preferRelativeResize="0"/>
          <p:nvPr/>
        </p:nvPicPr>
        <p:blipFill>
          <a:blip r:embed="rId4">
            <a:alphaModFix/>
          </a:blip>
          <a:stretch>
            <a:fillRect/>
          </a:stretch>
        </p:blipFill>
        <p:spPr>
          <a:xfrm>
            <a:off x="7882776" y="4723996"/>
            <a:ext cx="720922" cy="324224"/>
          </a:xfrm>
          <a:prstGeom prst="rect">
            <a:avLst/>
          </a:prstGeom>
          <a:noFill/>
          <a:ln>
            <a:noFill/>
          </a:ln>
        </p:spPr>
      </p:pic>
      <p:cxnSp>
        <p:nvCxnSpPr>
          <p:cNvPr id="45" name="Google Shape;45;p7"/>
          <p:cNvCxnSpPr/>
          <p:nvPr/>
        </p:nvCxnSpPr>
        <p:spPr>
          <a:xfrm>
            <a:off x="8175" y="628650"/>
            <a:ext cx="7698900" cy="0"/>
          </a:xfrm>
          <a:prstGeom prst="straightConnector1">
            <a:avLst/>
          </a:prstGeom>
          <a:noFill/>
          <a:ln w="9525" cap="flat" cmpd="sng">
            <a:solidFill>
              <a:srgbClr val="C15CB4"/>
            </a:solidFill>
            <a:prstDash val="solid"/>
            <a:round/>
            <a:headEnd type="none" w="med" len="med"/>
            <a:tailEnd type="none" w="med" len="med"/>
          </a:ln>
        </p:spPr>
      </p:cxnSp>
      <p:pic>
        <p:nvPicPr>
          <p:cNvPr id="46" name="Google Shape;46;p7" title="100OS.png"/>
          <p:cNvPicPr preferRelativeResize="0"/>
          <p:nvPr/>
        </p:nvPicPr>
        <p:blipFill>
          <a:blip r:embed="rId5">
            <a:alphaModFix/>
          </a:blip>
          <a:stretch>
            <a:fillRect/>
          </a:stretch>
        </p:blipFill>
        <p:spPr>
          <a:xfrm>
            <a:off x="8703875" y="4724000"/>
            <a:ext cx="324225" cy="324225"/>
          </a:xfrm>
          <a:prstGeom prst="rect">
            <a:avLst/>
          </a:prstGeom>
          <a:noFill/>
          <a:ln>
            <a:noFill/>
          </a:ln>
        </p:spPr>
      </p:pic>
      <p:sp>
        <p:nvSpPr>
          <p:cNvPr id="47" name="Google Shape;47;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48" name="Google Shape;48;p7"/>
          <p:cNvSpPr txBox="1">
            <a:spLocks noGrp="1"/>
          </p:cNvSpPr>
          <p:nvPr>
            <p:ph type="body" idx="1"/>
          </p:nvPr>
        </p:nvSpPr>
        <p:spPr>
          <a:xfrm>
            <a:off x="311700" y="1389600"/>
            <a:ext cx="8073000" cy="3179400"/>
          </a:xfrm>
          <a:prstGeom prst="rect">
            <a:avLst/>
          </a:prstGeom>
        </p:spPr>
        <p:txBody>
          <a:bodyPr spcFirstLastPara="1" wrap="square" lIns="0" tIns="18000" rIns="0" bIns="18000" anchor="t" anchorCtr="0">
            <a:noAutofit/>
          </a:bodyPr>
          <a:lstStyle>
            <a:lvl1pPr marL="457200" lvl="0" indent="-304800">
              <a:spcBef>
                <a:spcPts val="0"/>
              </a:spcBef>
              <a:spcAft>
                <a:spcPts val="0"/>
              </a:spcAft>
              <a:buSzPts val="1200"/>
              <a:buChar char="●"/>
              <a:defRPr sz="1200"/>
            </a:lvl1pPr>
            <a:lvl2pPr marL="914400" lvl="1" indent="-304800">
              <a:spcBef>
                <a:spcPts val="600"/>
              </a:spcBef>
              <a:spcAft>
                <a:spcPts val="0"/>
              </a:spcAft>
              <a:buSzPts val="1200"/>
              <a:buChar char="○"/>
              <a:defRPr sz="1200"/>
            </a:lvl2pPr>
            <a:lvl3pPr marL="1371600" lvl="2" indent="-304800">
              <a:spcBef>
                <a:spcPts val="600"/>
              </a:spcBef>
              <a:spcAft>
                <a:spcPts val="0"/>
              </a:spcAft>
              <a:buSzPts val="1200"/>
              <a:buChar char="■"/>
              <a:defRPr sz="1200"/>
            </a:lvl3pPr>
            <a:lvl4pPr marL="1828800" lvl="3" indent="-304800">
              <a:spcBef>
                <a:spcPts val="600"/>
              </a:spcBef>
              <a:spcAft>
                <a:spcPts val="0"/>
              </a:spcAft>
              <a:buSzPts val="1200"/>
              <a:buChar char="●"/>
              <a:defRPr sz="1200"/>
            </a:lvl4pPr>
            <a:lvl5pPr marL="2286000" lvl="4" indent="-304800">
              <a:spcBef>
                <a:spcPts val="600"/>
              </a:spcBef>
              <a:spcAft>
                <a:spcPts val="0"/>
              </a:spcAft>
              <a:buSzPts val="1200"/>
              <a:buChar char="○"/>
              <a:defRPr sz="1200"/>
            </a:lvl5pPr>
            <a:lvl6pPr marL="2743200" lvl="5" indent="-304800">
              <a:spcBef>
                <a:spcPts val="600"/>
              </a:spcBef>
              <a:spcAft>
                <a:spcPts val="0"/>
              </a:spcAft>
              <a:buSzPts val="1200"/>
              <a:buChar char="■"/>
              <a:defRPr sz="1200"/>
            </a:lvl6pPr>
            <a:lvl7pPr marL="3200400" lvl="6" indent="-304800">
              <a:spcBef>
                <a:spcPts val="600"/>
              </a:spcBef>
              <a:spcAft>
                <a:spcPts val="0"/>
              </a:spcAft>
              <a:buSzPts val="1200"/>
              <a:buChar char="●"/>
              <a:defRPr sz="1200"/>
            </a:lvl7pPr>
            <a:lvl8pPr marL="3657600" lvl="7" indent="-304800">
              <a:spcBef>
                <a:spcPts val="600"/>
              </a:spcBef>
              <a:spcAft>
                <a:spcPts val="0"/>
              </a:spcAft>
              <a:buSzPts val="1200"/>
              <a:buChar char="○"/>
              <a:defRPr sz="1200"/>
            </a:lvl8pPr>
            <a:lvl9pPr marL="4114800" lvl="8" indent="-304800">
              <a:spcBef>
                <a:spcPts val="600"/>
              </a:spcBef>
              <a:spcAft>
                <a:spcPts val="600"/>
              </a:spcAft>
              <a:buSzPts val="1200"/>
              <a:buChar char="■"/>
              <a:defRPr sz="1200"/>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51" name="Google Shape;51;p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52"/>
        <p:cNvGrpSpPr/>
        <p:nvPr/>
      </p:nvGrpSpPr>
      <p:grpSpPr>
        <a:xfrm>
          <a:off x="0" y="0"/>
          <a:ext cx="0" cy="0"/>
          <a:chOff x="0" y="0"/>
          <a:chExt cx="0" cy="0"/>
        </a:xfrm>
      </p:grpSpPr>
      <p:sp>
        <p:nvSpPr>
          <p:cNvPr id="53" name="Google Shape;53;p9"/>
          <p:cNvSpPr/>
          <p:nvPr/>
        </p:nvSpPr>
        <p:spPr>
          <a:xfrm>
            <a:off x="2100" y="-125"/>
            <a:ext cx="4572000" cy="5143500"/>
          </a:xfrm>
          <a:prstGeom prst="rect">
            <a:avLst/>
          </a:prstGeom>
          <a:solidFill>
            <a:srgbClr val="6224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54;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Clr>
                <a:schemeClr val="lt1"/>
              </a:buClr>
              <a:buSzPts val="4200"/>
              <a:buNone/>
              <a:defRPr sz="4200">
                <a:solidFill>
                  <a:schemeClr val="lt1"/>
                </a:solidFill>
              </a:defRPr>
            </a:lvl1pPr>
            <a:lvl2pPr lvl="1" algn="ctr">
              <a:spcBef>
                <a:spcPts val="0"/>
              </a:spcBef>
              <a:spcAft>
                <a:spcPts val="0"/>
              </a:spcAft>
              <a:buClr>
                <a:schemeClr val="lt1"/>
              </a:buClr>
              <a:buSzPts val="4200"/>
              <a:buNone/>
              <a:defRPr sz="4200">
                <a:solidFill>
                  <a:schemeClr val="lt1"/>
                </a:solidFill>
              </a:defRPr>
            </a:lvl2pPr>
            <a:lvl3pPr lvl="2" algn="ctr">
              <a:spcBef>
                <a:spcPts val="0"/>
              </a:spcBef>
              <a:spcAft>
                <a:spcPts val="0"/>
              </a:spcAft>
              <a:buClr>
                <a:schemeClr val="lt1"/>
              </a:buClr>
              <a:buSzPts val="4200"/>
              <a:buNone/>
              <a:defRPr sz="4200">
                <a:solidFill>
                  <a:schemeClr val="lt1"/>
                </a:solidFill>
              </a:defRPr>
            </a:lvl3pPr>
            <a:lvl4pPr lvl="3" algn="ctr">
              <a:spcBef>
                <a:spcPts val="0"/>
              </a:spcBef>
              <a:spcAft>
                <a:spcPts val="0"/>
              </a:spcAft>
              <a:buClr>
                <a:schemeClr val="lt1"/>
              </a:buClr>
              <a:buSzPts val="4200"/>
              <a:buNone/>
              <a:defRPr sz="4200">
                <a:solidFill>
                  <a:schemeClr val="lt1"/>
                </a:solidFill>
              </a:defRPr>
            </a:lvl4pPr>
            <a:lvl5pPr lvl="4" algn="ctr">
              <a:spcBef>
                <a:spcPts val="0"/>
              </a:spcBef>
              <a:spcAft>
                <a:spcPts val="0"/>
              </a:spcAft>
              <a:buClr>
                <a:schemeClr val="lt1"/>
              </a:buClr>
              <a:buSzPts val="4200"/>
              <a:buNone/>
              <a:defRPr sz="4200">
                <a:solidFill>
                  <a:schemeClr val="lt1"/>
                </a:solidFill>
              </a:defRPr>
            </a:lvl5pPr>
            <a:lvl6pPr lvl="5" algn="ctr">
              <a:spcBef>
                <a:spcPts val="0"/>
              </a:spcBef>
              <a:spcAft>
                <a:spcPts val="0"/>
              </a:spcAft>
              <a:buClr>
                <a:schemeClr val="lt1"/>
              </a:buClr>
              <a:buSzPts val="4200"/>
              <a:buNone/>
              <a:defRPr sz="4200">
                <a:solidFill>
                  <a:schemeClr val="lt1"/>
                </a:solidFill>
              </a:defRPr>
            </a:lvl6pPr>
            <a:lvl7pPr lvl="6" algn="ctr">
              <a:spcBef>
                <a:spcPts val="0"/>
              </a:spcBef>
              <a:spcAft>
                <a:spcPts val="0"/>
              </a:spcAft>
              <a:buClr>
                <a:schemeClr val="lt1"/>
              </a:buClr>
              <a:buSzPts val="4200"/>
              <a:buNone/>
              <a:defRPr sz="4200">
                <a:solidFill>
                  <a:schemeClr val="lt1"/>
                </a:solidFill>
              </a:defRPr>
            </a:lvl7pPr>
            <a:lvl8pPr lvl="7" algn="ctr">
              <a:spcBef>
                <a:spcPts val="0"/>
              </a:spcBef>
              <a:spcAft>
                <a:spcPts val="0"/>
              </a:spcAft>
              <a:buClr>
                <a:schemeClr val="lt1"/>
              </a:buClr>
              <a:buSzPts val="4200"/>
              <a:buNone/>
              <a:defRPr sz="4200">
                <a:solidFill>
                  <a:schemeClr val="lt1"/>
                </a:solidFill>
              </a:defRPr>
            </a:lvl8pPr>
            <a:lvl9pPr lvl="8" algn="ctr">
              <a:spcBef>
                <a:spcPts val="0"/>
              </a:spcBef>
              <a:spcAft>
                <a:spcPts val="0"/>
              </a:spcAft>
              <a:buClr>
                <a:schemeClr val="lt1"/>
              </a:buClr>
              <a:buSzPts val="4200"/>
              <a:buNone/>
              <a:defRPr sz="4200">
                <a:solidFill>
                  <a:schemeClr val="lt1"/>
                </a:solidFill>
              </a:defRPr>
            </a:lvl9pPr>
          </a:lstStyle>
          <a:p>
            <a:endParaRPr/>
          </a:p>
        </p:txBody>
      </p:sp>
      <p:sp>
        <p:nvSpPr>
          <p:cNvPr id="55" name="Google Shape;55;p9"/>
          <p:cNvSpPr txBox="1">
            <a:spLocks noGrp="1"/>
          </p:cNvSpPr>
          <p:nvPr>
            <p:ph type="subTitle" idx="1"/>
          </p:nvPr>
        </p:nvSpPr>
        <p:spPr>
          <a:xfrm>
            <a:off x="265500" y="2803075"/>
            <a:ext cx="4045200" cy="1235100"/>
          </a:xfrm>
          <a:prstGeom prst="rect">
            <a:avLst/>
          </a:prstGeom>
        </p:spPr>
        <p:txBody>
          <a:bodyPr spcFirstLastPara="1" wrap="square" lIns="0" tIns="18000" rIns="0" bIns="18000" anchor="t" anchorCtr="0">
            <a:noAutofit/>
          </a:bodyPr>
          <a:lstStyle>
            <a:lvl1pPr lvl="0" algn="ctr">
              <a:lnSpc>
                <a:spcPct val="100000"/>
              </a:lnSpc>
              <a:spcBef>
                <a:spcPts val="0"/>
              </a:spcBef>
              <a:spcAft>
                <a:spcPts val="0"/>
              </a:spcAft>
              <a:buClr>
                <a:srgbClr val="F792D7"/>
              </a:buClr>
              <a:buSzPts val="2100"/>
              <a:buNone/>
              <a:defRPr sz="2100">
                <a:solidFill>
                  <a:srgbClr val="F792D7"/>
                </a:solidFill>
              </a:defRPr>
            </a:lvl1pPr>
            <a:lvl2pPr lvl="1" algn="ctr">
              <a:lnSpc>
                <a:spcPct val="100000"/>
              </a:lnSpc>
              <a:spcBef>
                <a:spcPts val="0"/>
              </a:spcBef>
              <a:spcAft>
                <a:spcPts val="0"/>
              </a:spcAft>
              <a:buClr>
                <a:srgbClr val="F792D7"/>
              </a:buClr>
              <a:buSzPts val="2100"/>
              <a:buNone/>
              <a:defRPr sz="2100">
                <a:solidFill>
                  <a:srgbClr val="F792D7"/>
                </a:solidFill>
              </a:defRPr>
            </a:lvl2pPr>
            <a:lvl3pPr lvl="2" algn="ctr">
              <a:lnSpc>
                <a:spcPct val="100000"/>
              </a:lnSpc>
              <a:spcBef>
                <a:spcPts val="0"/>
              </a:spcBef>
              <a:spcAft>
                <a:spcPts val="0"/>
              </a:spcAft>
              <a:buClr>
                <a:srgbClr val="F792D7"/>
              </a:buClr>
              <a:buSzPts val="2100"/>
              <a:buNone/>
              <a:defRPr sz="2100">
                <a:solidFill>
                  <a:srgbClr val="F792D7"/>
                </a:solidFill>
              </a:defRPr>
            </a:lvl3pPr>
            <a:lvl4pPr lvl="3" algn="ctr">
              <a:lnSpc>
                <a:spcPct val="100000"/>
              </a:lnSpc>
              <a:spcBef>
                <a:spcPts val="0"/>
              </a:spcBef>
              <a:spcAft>
                <a:spcPts val="0"/>
              </a:spcAft>
              <a:buClr>
                <a:srgbClr val="F792D7"/>
              </a:buClr>
              <a:buSzPts val="2100"/>
              <a:buNone/>
              <a:defRPr sz="2100">
                <a:solidFill>
                  <a:srgbClr val="F792D7"/>
                </a:solidFill>
              </a:defRPr>
            </a:lvl4pPr>
            <a:lvl5pPr lvl="4" algn="ctr">
              <a:lnSpc>
                <a:spcPct val="100000"/>
              </a:lnSpc>
              <a:spcBef>
                <a:spcPts val="0"/>
              </a:spcBef>
              <a:spcAft>
                <a:spcPts val="0"/>
              </a:spcAft>
              <a:buClr>
                <a:srgbClr val="F792D7"/>
              </a:buClr>
              <a:buSzPts val="2100"/>
              <a:buNone/>
              <a:defRPr sz="2100">
                <a:solidFill>
                  <a:srgbClr val="F792D7"/>
                </a:solidFill>
              </a:defRPr>
            </a:lvl5pPr>
            <a:lvl6pPr lvl="5" algn="ctr">
              <a:lnSpc>
                <a:spcPct val="100000"/>
              </a:lnSpc>
              <a:spcBef>
                <a:spcPts val="0"/>
              </a:spcBef>
              <a:spcAft>
                <a:spcPts val="0"/>
              </a:spcAft>
              <a:buClr>
                <a:srgbClr val="F792D7"/>
              </a:buClr>
              <a:buSzPts val="2100"/>
              <a:buNone/>
              <a:defRPr sz="2100">
                <a:solidFill>
                  <a:srgbClr val="F792D7"/>
                </a:solidFill>
              </a:defRPr>
            </a:lvl6pPr>
            <a:lvl7pPr lvl="6" algn="ctr">
              <a:lnSpc>
                <a:spcPct val="100000"/>
              </a:lnSpc>
              <a:spcBef>
                <a:spcPts val="0"/>
              </a:spcBef>
              <a:spcAft>
                <a:spcPts val="0"/>
              </a:spcAft>
              <a:buClr>
                <a:srgbClr val="F792D7"/>
              </a:buClr>
              <a:buSzPts val="2100"/>
              <a:buNone/>
              <a:defRPr sz="2100">
                <a:solidFill>
                  <a:srgbClr val="F792D7"/>
                </a:solidFill>
              </a:defRPr>
            </a:lvl7pPr>
            <a:lvl8pPr lvl="7" algn="ctr">
              <a:lnSpc>
                <a:spcPct val="100000"/>
              </a:lnSpc>
              <a:spcBef>
                <a:spcPts val="0"/>
              </a:spcBef>
              <a:spcAft>
                <a:spcPts val="0"/>
              </a:spcAft>
              <a:buClr>
                <a:srgbClr val="F792D7"/>
              </a:buClr>
              <a:buSzPts val="2100"/>
              <a:buNone/>
              <a:defRPr sz="2100">
                <a:solidFill>
                  <a:srgbClr val="F792D7"/>
                </a:solidFill>
              </a:defRPr>
            </a:lvl8pPr>
            <a:lvl9pPr lvl="8" algn="ctr">
              <a:lnSpc>
                <a:spcPct val="100000"/>
              </a:lnSpc>
              <a:spcBef>
                <a:spcPts val="0"/>
              </a:spcBef>
              <a:spcAft>
                <a:spcPts val="0"/>
              </a:spcAft>
              <a:buClr>
                <a:srgbClr val="F792D7"/>
              </a:buClr>
              <a:buSzPts val="2100"/>
              <a:buNone/>
              <a:defRPr sz="2100">
                <a:solidFill>
                  <a:srgbClr val="F792D7"/>
                </a:solidFill>
              </a:defRPr>
            </a:lvl9pPr>
          </a:lstStyle>
          <a:p>
            <a:endParaRPr/>
          </a:p>
        </p:txBody>
      </p:sp>
      <p:sp>
        <p:nvSpPr>
          <p:cNvPr id="56" name="Google Shape;56;p9"/>
          <p:cNvSpPr txBox="1">
            <a:spLocks noGrp="1"/>
          </p:cNvSpPr>
          <p:nvPr>
            <p:ph type="body" idx="2"/>
          </p:nvPr>
        </p:nvSpPr>
        <p:spPr>
          <a:xfrm>
            <a:off x="4939500" y="724075"/>
            <a:ext cx="3837000" cy="3695100"/>
          </a:xfrm>
          <a:prstGeom prst="rect">
            <a:avLst/>
          </a:prstGeom>
        </p:spPr>
        <p:txBody>
          <a:bodyPr spcFirstLastPara="1" wrap="square" lIns="0" tIns="18000" rIns="0" bIns="18000" anchor="ctr" anchorCtr="0">
            <a:noAutofit/>
          </a:bodyPr>
          <a:lstStyle>
            <a:lvl1pPr marL="457200" lvl="0" indent="-317500">
              <a:spcBef>
                <a:spcPts val="0"/>
              </a:spcBef>
              <a:spcAft>
                <a:spcPts val="0"/>
              </a:spcAft>
              <a:buSzPts val="1400"/>
              <a:buChar char="●"/>
              <a:defRPr/>
            </a:lvl1pPr>
            <a:lvl2pPr marL="914400" lvl="1" indent="-317500">
              <a:spcBef>
                <a:spcPts val="600"/>
              </a:spcBef>
              <a:spcAft>
                <a:spcPts val="0"/>
              </a:spcAft>
              <a:buSzPts val="1400"/>
              <a:buChar char="○"/>
              <a:defRPr/>
            </a:lvl2pPr>
            <a:lvl3pPr marL="1371600" lvl="2" indent="-317500">
              <a:spcBef>
                <a:spcPts val="600"/>
              </a:spcBef>
              <a:spcAft>
                <a:spcPts val="0"/>
              </a:spcAft>
              <a:buSzPts val="1400"/>
              <a:buChar char="■"/>
              <a:defRPr/>
            </a:lvl3pPr>
            <a:lvl4pPr marL="1828800" lvl="3" indent="-317500">
              <a:spcBef>
                <a:spcPts val="600"/>
              </a:spcBef>
              <a:spcAft>
                <a:spcPts val="0"/>
              </a:spcAft>
              <a:buSzPts val="1400"/>
              <a:buChar char="●"/>
              <a:defRPr/>
            </a:lvl4pPr>
            <a:lvl5pPr marL="2286000" lvl="4" indent="-317500">
              <a:spcBef>
                <a:spcPts val="600"/>
              </a:spcBef>
              <a:spcAft>
                <a:spcPts val="0"/>
              </a:spcAft>
              <a:buSzPts val="1400"/>
              <a:buChar char="○"/>
              <a:defRPr/>
            </a:lvl5pPr>
            <a:lvl6pPr marL="2743200" lvl="5" indent="-317500">
              <a:spcBef>
                <a:spcPts val="600"/>
              </a:spcBef>
              <a:spcAft>
                <a:spcPts val="0"/>
              </a:spcAft>
              <a:buSzPts val="1400"/>
              <a:buChar char="■"/>
              <a:defRPr/>
            </a:lvl6pPr>
            <a:lvl7pPr marL="3200400" lvl="6" indent="-317500">
              <a:spcBef>
                <a:spcPts val="600"/>
              </a:spcBef>
              <a:spcAft>
                <a:spcPts val="0"/>
              </a:spcAft>
              <a:buSzPts val="1400"/>
              <a:buChar char="●"/>
              <a:defRPr/>
            </a:lvl7pPr>
            <a:lvl8pPr marL="3657600" lvl="7" indent="-317500">
              <a:spcBef>
                <a:spcPts val="600"/>
              </a:spcBef>
              <a:spcAft>
                <a:spcPts val="0"/>
              </a:spcAft>
              <a:buSzPts val="1400"/>
              <a:buChar char="○"/>
              <a:defRPr/>
            </a:lvl8pPr>
            <a:lvl9pPr marL="4114800" lvl="8" indent="-317500">
              <a:spcBef>
                <a:spcPts val="600"/>
              </a:spcBef>
              <a:spcAft>
                <a:spcPts val="600"/>
              </a:spcAft>
              <a:buSzPts val="1400"/>
              <a:buChar char="■"/>
              <a:defRPr/>
            </a:lvl9pPr>
          </a:lstStyle>
          <a:p>
            <a:endParaRPr/>
          </a:p>
        </p:txBody>
      </p:sp>
      <p:pic>
        <p:nvPicPr>
          <p:cNvPr id="57" name="Google Shape;57;p9" title="LogoOiweek-Latam.png"/>
          <p:cNvPicPr preferRelativeResize="0"/>
          <p:nvPr/>
        </p:nvPicPr>
        <p:blipFill>
          <a:blip r:embed="rId2">
            <a:alphaModFix/>
          </a:blip>
          <a:stretch>
            <a:fillRect/>
          </a:stretch>
        </p:blipFill>
        <p:spPr>
          <a:xfrm>
            <a:off x="7882776" y="4723996"/>
            <a:ext cx="720922" cy="324224"/>
          </a:xfrm>
          <a:prstGeom prst="rect">
            <a:avLst/>
          </a:prstGeom>
          <a:noFill/>
          <a:ln>
            <a:noFill/>
          </a:ln>
        </p:spPr>
      </p:pic>
      <p:pic>
        <p:nvPicPr>
          <p:cNvPr id="58" name="Google Shape;58;p9" title="100OS.png"/>
          <p:cNvPicPr preferRelativeResize="0"/>
          <p:nvPr/>
        </p:nvPicPr>
        <p:blipFill>
          <a:blip r:embed="rId3">
            <a:alphaModFix/>
          </a:blip>
          <a:stretch>
            <a:fillRect/>
          </a:stretch>
        </p:blipFill>
        <p:spPr>
          <a:xfrm>
            <a:off x="8703875" y="4724000"/>
            <a:ext cx="324225" cy="324225"/>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59"/>
        <p:cNvGrpSpPr/>
        <p:nvPr/>
      </p:nvGrpSpPr>
      <p:grpSpPr>
        <a:xfrm>
          <a:off x="0" y="0"/>
          <a:ext cx="0" cy="0"/>
          <a:chOff x="0" y="0"/>
          <a:chExt cx="0" cy="0"/>
        </a:xfrm>
      </p:grpSpPr>
      <p:sp>
        <p:nvSpPr>
          <p:cNvPr id="60" name="Google Shape;60;p10"/>
          <p:cNvSpPr txBox="1">
            <a:spLocks noGrp="1"/>
          </p:cNvSpPr>
          <p:nvPr>
            <p:ph type="body" idx="1"/>
          </p:nvPr>
        </p:nvSpPr>
        <p:spPr>
          <a:xfrm>
            <a:off x="311700" y="4230575"/>
            <a:ext cx="5998800" cy="605100"/>
          </a:xfrm>
          <a:prstGeom prst="rect">
            <a:avLst/>
          </a:prstGeom>
        </p:spPr>
        <p:txBody>
          <a:bodyPr spcFirstLastPara="1" wrap="square" lIns="0" tIns="18000" rIns="0" bIns="18000" anchor="ctr" anchorCtr="0">
            <a:noAutofit/>
          </a:bodyPr>
          <a:lstStyle>
            <a:lvl1pPr marL="457200" lvl="0" indent="-228600">
              <a:lnSpc>
                <a:spcPct val="100000"/>
              </a:lnSpc>
              <a:spcBef>
                <a:spcPts val="0"/>
              </a:spcBef>
              <a:spcAft>
                <a:spcPts val="0"/>
              </a:spcAft>
              <a:buSzPts val="1400"/>
              <a:buNone/>
              <a:defRPr/>
            </a:lvl1pPr>
          </a:lstStyle>
          <a:p>
            <a:endParaRPr/>
          </a:p>
        </p:txBody>
      </p:sp>
      <p:pic>
        <p:nvPicPr>
          <p:cNvPr id="61" name="Google Shape;61;p10" title="img-top.png"/>
          <p:cNvPicPr preferRelativeResize="0"/>
          <p:nvPr/>
        </p:nvPicPr>
        <p:blipFill>
          <a:blip r:embed="rId2">
            <a:alphaModFix/>
          </a:blip>
          <a:stretch>
            <a:fillRect/>
          </a:stretch>
        </p:blipFill>
        <p:spPr>
          <a:xfrm>
            <a:off x="7550355" y="0"/>
            <a:ext cx="1593645" cy="1152475"/>
          </a:xfrm>
          <a:prstGeom prst="rect">
            <a:avLst/>
          </a:prstGeom>
          <a:noFill/>
          <a:ln>
            <a:noFill/>
          </a:ln>
        </p:spPr>
      </p:pic>
      <p:pic>
        <p:nvPicPr>
          <p:cNvPr id="62" name="Google Shape;62;p10" title="img-bottom.png"/>
          <p:cNvPicPr preferRelativeResize="0"/>
          <p:nvPr/>
        </p:nvPicPr>
        <p:blipFill>
          <a:blip r:embed="rId3">
            <a:alphaModFix/>
          </a:blip>
          <a:stretch>
            <a:fillRect/>
          </a:stretch>
        </p:blipFill>
        <p:spPr>
          <a:xfrm>
            <a:off x="0" y="4397825"/>
            <a:ext cx="1108425" cy="745675"/>
          </a:xfrm>
          <a:prstGeom prst="rect">
            <a:avLst/>
          </a:prstGeom>
          <a:noFill/>
          <a:ln>
            <a:noFill/>
          </a:ln>
        </p:spPr>
      </p:pic>
      <p:pic>
        <p:nvPicPr>
          <p:cNvPr id="63" name="Google Shape;63;p10" title="LogoOiweek-Latam.png"/>
          <p:cNvPicPr preferRelativeResize="0"/>
          <p:nvPr/>
        </p:nvPicPr>
        <p:blipFill>
          <a:blip r:embed="rId4">
            <a:alphaModFix/>
          </a:blip>
          <a:stretch>
            <a:fillRect/>
          </a:stretch>
        </p:blipFill>
        <p:spPr>
          <a:xfrm>
            <a:off x="7882776" y="4723996"/>
            <a:ext cx="720922" cy="324224"/>
          </a:xfrm>
          <a:prstGeom prst="rect">
            <a:avLst/>
          </a:prstGeom>
          <a:noFill/>
          <a:ln>
            <a:noFill/>
          </a:ln>
        </p:spPr>
      </p:pic>
      <p:cxnSp>
        <p:nvCxnSpPr>
          <p:cNvPr id="64" name="Google Shape;64;p10"/>
          <p:cNvCxnSpPr/>
          <p:nvPr/>
        </p:nvCxnSpPr>
        <p:spPr>
          <a:xfrm>
            <a:off x="8175" y="628650"/>
            <a:ext cx="7698900" cy="0"/>
          </a:xfrm>
          <a:prstGeom prst="straightConnector1">
            <a:avLst/>
          </a:prstGeom>
          <a:noFill/>
          <a:ln w="9525" cap="flat" cmpd="sng">
            <a:solidFill>
              <a:srgbClr val="C15CB4"/>
            </a:solidFill>
            <a:prstDash val="solid"/>
            <a:round/>
            <a:headEnd type="none" w="med" len="med"/>
            <a:tailEnd type="none" w="med" len="med"/>
          </a:ln>
        </p:spPr>
      </p:cxnSp>
      <p:pic>
        <p:nvPicPr>
          <p:cNvPr id="65" name="Google Shape;65;p10" title="100OS.png"/>
          <p:cNvPicPr preferRelativeResize="0"/>
          <p:nvPr/>
        </p:nvPicPr>
        <p:blipFill>
          <a:blip r:embed="rId5">
            <a:alphaModFix/>
          </a:blip>
          <a:stretch>
            <a:fillRect/>
          </a:stretch>
        </p:blipFill>
        <p:spPr>
          <a:xfrm>
            <a:off x="8703875" y="4724000"/>
            <a:ext cx="324225" cy="324225"/>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66"/>
        <p:cNvGrpSpPr/>
        <p:nvPr/>
      </p:nvGrpSpPr>
      <p:grpSpPr>
        <a:xfrm>
          <a:off x="0" y="0"/>
          <a:ext cx="0" cy="0"/>
          <a:chOff x="0" y="0"/>
          <a:chExt cx="0" cy="0"/>
        </a:xfrm>
      </p:grpSpPr>
      <p:pic>
        <p:nvPicPr>
          <p:cNvPr id="67" name="Google Shape;67;p11" title="img-top.png"/>
          <p:cNvPicPr preferRelativeResize="0"/>
          <p:nvPr/>
        </p:nvPicPr>
        <p:blipFill>
          <a:blip r:embed="rId2">
            <a:alphaModFix/>
          </a:blip>
          <a:stretch>
            <a:fillRect/>
          </a:stretch>
        </p:blipFill>
        <p:spPr>
          <a:xfrm>
            <a:off x="7550355" y="0"/>
            <a:ext cx="1593645" cy="1152475"/>
          </a:xfrm>
          <a:prstGeom prst="rect">
            <a:avLst/>
          </a:prstGeom>
          <a:noFill/>
          <a:ln>
            <a:noFill/>
          </a:ln>
        </p:spPr>
      </p:pic>
      <p:pic>
        <p:nvPicPr>
          <p:cNvPr id="68" name="Google Shape;68;p11" title="img-bottom.png"/>
          <p:cNvPicPr preferRelativeResize="0"/>
          <p:nvPr/>
        </p:nvPicPr>
        <p:blipFill>
          <a:blip r:embed="rId3">
            <a:alphaModFix/>
          </a:blip>
          <a:stretch>
            <a:fillRect/>
          </a:stretch>
        </p:blipFill>
        <p:spPr>
          <a:xfrm>
            <a:off x="0" y="4397825"/>
            <a:ext cx="1108425" cy="745675"/>
          </a:xfrm>
          <a:prstGeom prst="rect">
            <a:avLst/>
          </a:prstGeom>
          <a:noFill/>
          <a:ln>
            <a:noFill/>
          </a:ln>
        </p:spPr>
      </p:pic>
      <p:pic>
        <p:nvPicPr>
          <p:cNvPr id="69" name="Google Shape;69;p11" title="LogoOiweek-Latam.png"/>
          <p:cNvPicPr preferRelativeResize="0"/>
          <p:nvPr/>
        </p:nvPicPr>
        <p:blipFill>
          <a:blip r:embed="rId4">
            <a:alphaModFix/>
          </a:blip>
          <a:stretch>
            <a:fillRect/>
          </a:stretch>
        </p:blipFill>
        <p:spPr>
          <a:xfrm>
            <a:off x="7882776" y="4723996"/>
            <a:ext cx="720922" cy="324224"/>
          </a:xfrm>
          <a:prstGeom prst="rect">
            <a:avLst/>
          </a:prstGeom>
          <a:noFill/>
          <a:ln>
            <a:noFill/>
          </a:ln>
        </p:spPr>
      </p:pic>
      <p:cxnSp>
        <p:nvCxnSpPr>
          <p:cNvPr id="70" name="Google Shape;70;p11"/>
          <p:cNvCxnSpPr/>
          <p:nvPr/>
        </p:nvCxnSpPr>
        <p:spPr>
          <a:xfrm>
            <a:off x="8175" y="628650"/>
            <a:ext cx="7698900" cy="0"/>
          </a:xfrm>
          <a:prstGeom prst="straightConnector1">
            <a:avLst/>
          </a:prstGeom>
          <a:noFill/>
          <a:ln w="9525" cap="flat" cmpd="sng">
            <a:solidFill>
              <a:srgbClr val="C15CB4"/>
            </a:solidFill>
            <a:prstDash val="solid"/>
            <a:round/>
            <a:headEnd type="none" w="med" len="med"/>
            <a:tailEnd type="none" w="med" len="med"/>
          </a:ln>
        </p:spPr>
      </p:cxnSp>
      <p:pic>
        <p:nvPicPr>
          <p:cNvPr id="71" name="Google Shape;71;p11" title="100OS.png"/>
          <p:cNvPicPr preferRelativeResize="0"/>
          <p:nvPr/>
        </p:nvPicPr>
        <p:blipFill>
          <a:blip r:embed="rId5">
            <a:alphaModFix/>
          </a:blip>
          <a:stretch>
            <a:fillRect/>
          </a:stretch>
        </p:blipFill>
        <p:spPr>
          <a:xfrm>
            <a:off x="8703875" y="4724000"/>
            <a:ext cx="324225" cy="324225"/>
          </a:xfrm>
          <a:prstGeom prst="rect">
            <a:avLst/>
          </a:prstGeom>
          <a:noFill/>
          <a:ln>
            <a:noFill/>
          </a:ln>
        </p:spPr>
      </p:pic>
      <p:sp>
        <p:nvSpPr>
          <p:cNvPr id="72" name="Google Shape;72;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73" name="Google Shape;73;p11"/>
          <p:cNvSpPr txBox="1">
            <a:spLocks noGrp="1"/>
          </p:cNvSpPr>
          <p:nvPr>
            <p:ph type="body" idx="1"/>
          </p:nvPr>
        </p:nvSpPr>
        <p:spPr>
          <a:xfrm>
            <a:off x="311700" y="3152225"/>
            <a:ext cx="8520600" cy="1300800"/>
          </a:xfrm>
          <a:prstGeom prst="rect">
            <a:avLst/>
          </a:prstGeom>
        </p:spPr>
        <p:txBody>
          <a:bodyPr spcFirstLastPara="1" wrap="square" lIns="0" tIns="18000" rIns="0" bIns="18000" anchor="t" anchorCtr="0">
            <a:noAutofit/>
          </a:bodyPr>
          <a:lstStyle>
            <a:lvl1pPr marL="457200" lvl="0" indent="-317500" algn="ctr">
              <a:spcBef>
                <a:spcPts val="0"/>
              </a:spcBef>
              <a:spcAft>
                <a:spcPts val="0"/>
              </a:spcAft>
              <a:buSzPts val="1400"/>
              <a:buChar char="●"/>
              <a:defRPr/>
            </a:lvl1pPr>
            <a:lvl2pPr marL="914400" lvl="1" indent="-317500" algn="ctr">
              <a:spcBef>
                <a:spcPts val="600"/>
              </a:spcBef>
              <a:spcAft>
                <a:spcPts val="0"/>
              </a:spcAft>
              <a:buSzPts val="1400"/>
              <a:buChar char="○"/>
              <a:defRPr/>
            </a:lvl2pPr>
            <a:lvl3pPr marL="1371600" lvl="2" indent="-317500" algn="ctr">
              <a:spcBef>
                <a:spcPts val="600"/>
              </a:spcBef>
              <a:spcAft>
                <a:spcPts val="0"/>
              </a:spcAft>
              <a:buSzPts val="1400"/>
              <a:buChar char="■"/>
              <a:defRPr/>
            </a:lvl3pPr>
            <a:lvl4pPr marL="1828800" lvl="3" indent="-317500" algn="ctr">
              <a:spcBef>
                <a:spcPts val="600"/>
              </a:spcBef>
              <a:spcAft>
                <a:spcPts val="0"/>
              </a:spcAft>
              <a:buSzPts val="1400"/>
              <a:buChar char="●"/>
              <a:defRPr/>
            </a:lvl4pPr>
            <a:lvl5pPr marL="2286000" lvl="4" indent="-317500" algn="ctr">
              <a:spcBef>
                <a:spcPts val="600"/>
              </a:spcBef>
              <a:spcAft>
                <a:spcPts val="0"/>
              </a:spcAft>
              <a:buSzPts val="1400"/>
              <a:buChar char="○"/>
              <a:defRPr/>
            </a:lvl5pPr>
            <a:lvl6pPr marL="2743200" lvl="5" indent="-317500" algn="ctr">
              <a:spcBef>
                <a:spcPts val="600"/>
              </a:spcBef>
              <a:spcAft>
                <a:spcPts val="0"/>
              </a:spcAft>
              <a:buSzPts val="1400"/>
              <a:buChar char="■"/>
              <a:defRPr/>
            </a:lvl6pPr>
            <a:lvl7pPr marL="3200400" lvl="6" indent="-317500" algn="ctr">
              <a:spcBef>
                <a:spcPts val="600"/>
              </a:spcBef>
              <a:spcAft>
                <a:spcPts val="0"/>
              </a:spcAft>
              <a:buSzPts val="1400"/>
              <a:buChar char="●"/>
              <a:defRPr/>
            </a:lvl7pPr>
            <a:lvl8pPr marL="3657600" lvl="7" indent="-317500" algn="ctr">
              <a:spcBef>
                <a:spcPts val="600"/>
              </a:spcBef>
              <a:spcAft>
                <a:spcPts val="0"/>
              </a:spcAft>
              <a:buSzPts val="1400"/>
              <a:buChar char="○"/>
              <a:defRPr/>
            </a:lvl8pPr>
            <a:lvl9pPr marL="4114800" lvl="8" indent="-317500" algn="ctr">
              <a:spcBef>
                <a:spcPts val="600"/>
              </a:spcBef>
              <a:spcAft>
                <a:spcPts val="600"/>
              </a:spcAft>
              <a:buSzPts val="1400"/>
              <a:buChar char="■"/>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74"/>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slide">
    <p:bg>
      <p:bgPr>
        <a:blipFill>
          <a:blip r:embed="rId2">
            <a:alphaModFix/>
          </a:blip>
          <a:stretch>
            <a:fillRect/>
          </a:stretch>
        </a:blipFill>
        <a:effectLst/>
      </p:bgPr>
    </p:bg>
    <p:spTree>
      <p:nvGrpSpPr>
        <p:cNvPr id="1" name="Shape 8"/>
        <p:cNvGrpSpPr/>
        <p:nvPr/>
      </p:nvGrpSpPr>
      <p:grpSpPr>
        <a:xfrm>
          <a:off x="0" y="0"/>
          <a:ext cx="0" cy="0"/>
          <a:chOff x="0" y="0"/>
          <a:chExt cx="0" cy="0"/>
        </a:xfrm>
      </p:grpSpPr>
      <p:pic>
        <p:nvPicPr>
          <p:cNvPr id="9" name="Google Shape;9;p2" title="logo-4CongressoCasesOI-bg-escuro-ES.png"/>
          <p:cNvPicPr preferRelativeResize="0"/>
          <p:nvPr/>
        </p:nvPicPr>
        <p:blipFill>
          <a:blip r:embed="rId3">
            <a:alphaModFix/>
          </a:blip>
          <a:stretch>
            <a:fillRect/>
          </a:stretch>
        </p:blipFill>
        <p:spPr>
          <a:xfrm>
            <a:off x="272850" y="162925"/>
            <a:ext cx="1184889" cy="526188"/>
          </a:xfrm>
          <a:prstGeom prst="rect">
            <a:avLst/>
          </a:prstGeom>
          <a:noFill/>
          <a:ln>
            <a:noFill/>
          </a:ln>
        </p:spPr>
      </p:pic>
      <p:pic>
        <p:nvPicPr>
          <p:cNvPr id="10" name="Google Shape;10;p2" title="100OS.png"/>
          <p:cNvPicPr preferRelativeResize="0"/>
          <p:nvPr/>
        </p:nvPicPr>
        <p:blipFill>
          <a:blip r:embed="rId4">
            <a:alphaModFix/>
          </a:blip>
          <a:stretch>
            <a:fillRect/>
          </a:stretch>
        </p:blipFill>
        <p:spPr>
          <a:xfrm>
            <a:off x="8431627" y="4371250"/>
            <a:ext cx="499400" cy="499400"/>
          </a:xfrm>
          <a:prstGeom prst="rect">
            <a:avLst/>
          </a:prstGeom>
          <a:noFill/>
          <a:ln>
            <a:noFill/>
          </a:ln>
        </p:spPr>
      </p:pic>
      <p:pic>
        <p:nvPicPr>
          <p:cNvPr id="11" name="Google Shape;11;p2" title="LogoOiweek-Latam-negativo.png"/>
          <p:cNvPicPr preferRelativeResize="0"/>
          <p:nvPr/>
        </p:nvPicPr>
        <p:blipFill>
          <a:blip r:embed="rId5">
            <a:alphaModFix/>
          </a:blip>
          <a:stretch>
            <a:fillRect/>
          </a:stretch>
        </p:blipFill>
        <p:spPr>
          <a:xfrm>
            <a:off x="6977074" y="4333450"/>
            <a:ext cx="1278523" cy="575001"/>
          </a:xfrm>
          <a:prstGeom prst="rect">
            <a:avLst/>
          </a:prstGeom>
          <a:noFill/>
          <a:ln>
            <a:noFill/>
          </a:ln>
        </p:spPr>
      </p:pic>
      <p:sp>
        <p:nvSpPr>
          <p:cNvPr id="12" name="Google Shape;12;p2"/>
          <p:cNvSpPr txBox="1"/>
          <p:nvPr/>
        </p:nvSpPr>
        <p:spPr>
          <a:xfrm>
            <a:off x="8308125" y="4114150"/>
            <a:ext cx="746400" cy="216900"/>
          </a:xfrm>
          <a:prstGeom prst="rect">
            <a:avLst/>
          </a:prstGeom>
          <a:noFill/>
          <a:ln>
            <a:noFill/>
          </a:ln>
        </p:spPr>
        <p:txBody>
          <a:bodyPr spcFirstLastPara="1" wrap="square" lIns="54000" tIns="54000" rIns="54000" bIns="54000" anchor="t" anchorCtr="0">
            <a:spAutoFit/>
          </a:bodyPr>
          <a:lstStyle/>
          <a:p>
            <a:pPr marL="0" lvl="0" indent="0" algn="ctr" rtl="0">
              <a:spcBef>
                <a:spcPts val="0"/>
              </a:spcBef>
              <a:spcAft>
                <a:spcPts val="0"/>
              </a:spcAft>
              <a:buNone/>
            </a:pPr>
            <a:r>
              <a:rPr lang="pt-BR" sz="700">
                <a:solidFill>
                  <a:schemeClr val="lt1"/>
                </a:solidFill>
                <a:latin typeface="Kanit"/>
                <a:ea typeface="Kanit"/>
                <a:cs typeface="Kanit"/>
                <a:sym typeface="Kanit"/>
              </a:rPr>
              <a:t>REALIZAÇÃO:</a:t>
            </a:r>
            <a:endParaRPr sz="700">
              <a:solidFill>
                <a:schemeClr val="lt1"/>
              </a:solidFill>
              <a:latin typeface="Kanit"/>
              <a:ea typeface="Kanit"/>
              <a:cs typeface="Kanit"/>
              <a:sym typeface="Kanit"/>
            </a:endParaRPr>
          </a:p>
        </p:txBody>
      </p:sp>
      <p:sp>
        <p:nvSpPr>
          <p:cNvPr id="13" name="Google Shape;13;p2"/>
          <p:cNvSpPr txBox="1">
            <a:spLocks noGrp="1"/>
          </p:cNvSpPr>
          <p:nvPr>
            <p:ph type="ctrTitle"/>
          </p:nvPr>
        </p:nvSpPr>
        <p:spPr>
          <a:xfrm>
            <a:off x="311700" y="1005575"/>
            <a:ext cx="5289000" cy="2052600"/>
          </a:xfrm>
          <a:prstGeom prst="rect">
            <a:avLst/>
          </a:prstGeom>
        </p:spPr>
        <p:txBody>
          <a:bodyPr spcFirstLastPara="1" wrap="square" lIns="91425" tIns="91425" rIns="91425" bIns="91425" anchor="b" anchorCtr="0">
            <a:normAutofit/>
          </a:bodyPr>
          <a:lstStyle>
            <a:lvl1pPr lvl="0" algn="ctr">
              <a:spcBef>
                <a:spcPts val="0"/>
              </a:spcBef>
              <a:spcAft>
                <a:spcPts val="0"/>
              </a:spcAft>
              <a:buClr>
                <a:schemeClr val="lt1"/>
              </a:buClr>
              <a:buSzPts val="3500"/>
              <a:buNone/>
              <a:defRPr sz="3500">
                <a:solidFill>
                  <a:schemeClr val="lt1"/>
                </a:solidFill>
              </a:defRPr>
            </a:lvl1pPr>
            <a:lvl2pPr lvl="1" algn="ctr">
              <a:spcBef>
                <a:spcPts val="0"/>
              </a:spcBef>
              <a:spcAft>
                <a:spcPts val="0"/>
              </a:spcAft>
              <a:buClr>
                <a:schemeClr val="lt1"/>
              </a:buClr>
              <a:buSzPts val="3500"/>
              <a:buNone/>
              <a:defRPr sz="3500">
                <a:solidFill>
                  <a:schemeClr val="lt1"/>
                </a:solidFill>
              </a:defRPr>
            </a:lvl2pPr>
            <a:lvl3pPr lvl="2" algn="ctr">
              <a:spcBef>
                <a:spcPts val="0"/>
              </a:spcBef>
              <a:spcAft>
                <a:spcPts val="0"/>
              </a:spcAft>
              <a:buClr>
                <a:schemeClr val="lt1"/>
              </a:buClr>
              <a:buSzPts val="3500"/>
              <a:buNone/>
              <a:defRPr sz="3500">
                <a:solidFill>
                  <a:schemeClr val="lt1"/>
                </a:solidFill>
              </a:defRPr>
            </a:lvl3pPr>
            <a:lvl4pPr lvl="3" algn="ctr">
              <a:spcBef>
                <a:spcPts val="0"/>
              </a:spcBef>
              <a:spcAft>
                <a:spcPts val="0"/>
              </a:spcAft>
              <a:buClr>
                <a:schemeClr val="lt1"/>
              </a:buClr>
              <a:buSzPts val="3500"/>
              <a:buNone/>
              <a:defRPr sz="3500">
                <a:solidFill>
                  <a:schemeClr val="lt1"/>
                </a:solidFill>
              </a:defRPr>
            </a:lvl4pPr>
            <a:lvl5pPr lvl="4" algn="ctr">
              <a:spcBef>
                <a:spcPts val="0"/>
              </a:spcBef>
              <a:spcAft>
                <a:spcPts val="0"/>
              </a:spcAft>
              <a:buClr>
                <a:schemeClr val="lt1"/>
              </a:buClr>
              <a:buSzPts val="3500"/>
              <a:buNone/>
              <a:defRPr sz="3500">
                <a:solidFill>
                  <a:schemeClr val="lt1"/>
                </a:solidFill>
              </a:defRPr>
            </a:lvl5pPr>
            <a:lvl6pPr lvl="5" algn="ctr">
              <a:spcBef>
                <a:spcPts val="0"/>
              </a:spcBef>
              <a:spcAft>
                <a:spcPts val="0"/>
              </a:spcAft>
              <a:buClr>
                <a:schemeClr val="lt1"/>
              </a:buClr>
              <a:buSzPts val="3500"/>
              <a:buNone/>
              <a:defRPr sz="3500">
                <a:solidFill>
                  <a:schemeClr val="lt1"/>
                </a:solidFill>
              </a:defRPr>
            </a:lvl6pPr>
            <a:lvl7pPr lvl="6" algn="ctr">
              <a:spcBef>
                <a:spcPts val="0"/>
              </a:spcBef>
              <a:spcAft>
                <a:spcPts val="0"/>
              </a:spcAft>
              <a:buClr>
                <a:schemeClr val="lt1"/>
              </a:buClr>
              <a:buSzPts val="3500"/>
              <a:buNone/>
              <a:defRPr sz="3500">
                <a:solidFill>
                  <a:schemeClr val="lt1"/>
                </a:solidFill>
              </a:defRPr>
            </a:lvl7pPr>
            <a:lvl8pPr lvl="7" algn="ctr">
              <a:spcBef>
                <a:spcPts val="0"/>
              </a:spcBef>
              <a:spcAft>
                <a:spcPts val="0"/>
              </a:spcAft>
              <a:buClr>
                <a:schemeClr val="lt1"/>
              </a:buClr>
              <a:buSzPts val="3500"/>
              <a:buNone/>
              <a:defRPr sz="3500">
                <a:solidFill>
                  <a:schemeClr val="lt1"/>
                </a:solidFill>
              </a:defRPr>
            </a:lvl8pPr>
            <a:lvl9pPr lvl="8" algn="ctr">
              <a:spcBef>
                <a:spcPts val="0"/>
              </a:spcBef>
              <a:spcAft>
                <a:spcPts val="0"/>
              </a:spcAft>
              <a:buClr>
                <a:schemeClr val="lt1"/>
              </a:buClr>
              <a:buSzPts val="3500"/>
              <a:buNone/>
              <a:defRPr sz="3500">
                <a:solidFill>
                  <a:schemeClr val="lt1"/>
                </a:solidFill>
              </a:defRPr>
            </a:lvl9pPr>
          </a:lstStyle>
          <a:p>
            <a:endParaRPr/>
          </a:p>
        </p:txBody>
      </p:sp>
      <p:sp>
        <p:nvSpPr>
          <p:cNvPr id="14" name="Google Shape;14;p2"/>
          <p:cNvSpPr txBox="1">
            <a:spLocks noGrp="1"/>
          </p:cNvSpPr>
          <p:nvPr>
            <p:ph type="subTitle" idx="1"/>
          </p:nvPr>
        </p:nvSpPr>
        <p:spPr>
          <a:xfrm>
            <a:off x="311700" y="3299225"/>
            <a:ext cx="5387100" cy="792600"/>
          </a:xfrm>
          <a:prstGeom prst="rect">
            <a:avLst/>
          </a:prstGeom>
        </p:spPr>
        <p:txBody>
          <a:bodyPr spcFirstLastPara="1" wrap="square" lIns="0" tIns="18000" rIns="0" bIns="18000" anchor="t" anchorCtr="0">
            <a:noAutofit/>
          </a:bodyPr>
          <a:lstStyle>
            <a:lvl1pPr lvl="0" algn="ctr">
              <a:lnSpc>
                <a:spcPct val="100000"/>
              </a:lnSpc>
              <a:spcBef>
                <a:spcPts val="0"/>
              </a:spcBef>
              <a:spcAft>
                <a:spcPts val="0"/>
              </a:spcAft>
              <a:buClr>
                <a:srgbClr val="F792D7"/>
              </a:buClr>
              <a:buSzPts val="2000"/>
              <a:buNone/>
              <a:defRPr sz="2000">
                <a:solidFill>
                  <a:srgbClr val="F792D7"/>
                </a:solidFill>
              </a:defRPr>
            </a:lvl1pPr>
            <a:lvl2pPr lvl="1" algn="ctr">
              <a:lnSpc>
                <a:spcPct val="100000"/>
              </a:lnSpc>
              <a:spcBef>
                <a:spcPts val="0"/>
              </a:spcBef>
              <a:spcAft>
                <a:spcPts val="0"/>
              </a:spcAft>
              <a:buClr>
                <a:srgbClr val="F792D7"/>
              </a:buClr>
              <a:buSzPts val="2000"/>
              <a:buNone/>
              <a:defRPr sz="2000">
                <a:solidFill>
                  <a:srgbClr val="F792D7"/>
                </a:solidFill>
              </a:defRPr>
            </a:lvl2pPr>
            <a:lvl3pPr lvl="2" algn="ctr">
              <a:lnSpc>
                <a:spcPct val="100000"/>
              </a:lnSpc>
              <a:spcBef>
                <a:spcPts val="0"/>
              </a:spcBef>
              <a:spcAft>
                <a:spcPts val="0"/>
              </a:spcAft>
              <a:buClr>
                <a:srgbClr val="F792D7"/>
              </a:buClr>
              <a:buSzPts val="2000"/>
              <a:buNone/>
              <a:defRPr sz="2000">
                <a:solidFill>
                  <a:srgbClr val="F792D7"/>
                </a:solidFill>
              </a:defRPr>
            </a:lvl3pPr>
            <a:lvl4pPr lvl="3" algn="ctr">
              <a:lnSpc>
                <a:spcPct val="100000"/>
              </a:lnSpc>
              <a:spcBef>
                <a:spcPts val="0"/>
              </a:spcBef>
              <a:spcAft>
                <a:spcPts val="0"/>
              </a:spcAft>
              <a:buClr>
                <a:srgbClr val="F792D7"/>
              </a:buClr>
              <a:buSzPts val="2000"/>
              <a:buNone/>
              <a:defRPr sz="2000">
                <a:solidFill>
                  <a:srgbClr val="F792D7"/>
                </a:solidFill>
              </a:defRPr>
            </a:lvl4pPr>
            <a:lvl5pPr lvl="4" algn="ctr">
              <a:lnSpc>
                <a:spcPct val="100000"/>
              </a:lnSpc>
              <a:spcBef>
                <a:spcPts val="0"/>
              </a:spcBef>
              <a:spcAft>
                <a:spcPts val="0"/>
              </a:spcAft>
              <a:buClr>
                <a:srgbClr val="F792D7"/>
              </a:buClr>
              <a:buSzPts val="2000"/>
              <a:buNone/>
              <a:defRPr sz="2000">
                <a:solidFill>
                  <a:srgbClr val="F792D7"/>
                </a:solidFill>
              </a:defRPr>
            </a:lvl5pPr>
            <a:lvl6pPr lvl="5" algn="ctr">
              <a:lnSpc>
                <a:spcPct val="100000"/>
              </a:lnSpc>
              <a:spcBef>
                <a:spcPts val="0"/>
              </a:spcBef>
              <a:spcAft>
                <a:spcPts val="0"/>
              </a:spcAft>
              <a:buClr>
                <a:srgbClr val="F792D7"/>
              </a:buClr>
              <a:buSzPts val="2000"/>
              <a:buNone/>
              <a:defRPr sz="2000">
                <a:solidFill>
                  <a:srgbClr val="F792D7"/>
                </a:solidFill>
              </a:defRPr>
            </a:lvl6pPr>
            <a:lvl7pPr lvl="6" algn="ctr">
              <a:lnSpc>
                <a:spcPct val="100000"/>
              </a:lnSpc>
              <a:spcBef>
                <a:spcPts val="0"/>
              </a:spcBef>
              <a:spcAft>
                <a:spcPts val="0"/>
              </a:spcAft>
              <a:buClr>
                <a:srgbClr val="F792D7"/>
              </a:buClr>
              <a:buSzPts val="2000"/>
              <a:buNone/>
              <a:defRPr sz="2000">
                <a:solidFill>
                  <a:srgbClr val="F792D7"/>
                </a:solidFill>
              </a:defRPr>
            </a:lvl7pPr>
            <a:lvl8pPr lvl="7" algn="ctr">
              <a:lnSpc>
                <a:spcPct val="100000"/>
              </a:lnSpc>
              <a:spcBef>
                <a:spcPts val="0"/>
              </a:spcBef>
              <a:spcAft>
                <a:spcPts val="0"/>
              </a:spcAft>
              <a:buClr>
                <a:srgbClr val="F792D7"/>
              </a:buClr>
              <a:buSzPts val="2000"/>
              <a:buNone/>
              <a:defRPr sz="2000">
                <a:solidFill>
                  <a:srgbClr val="F792D7"/>
                </a:solidFill>
              </a:defRPr>
            </a:lvl8pPr>
            <a:lvl9pPr lvl="8" algn="ctr">
              <a:lnSpc>
                <a:spcPct val="100000"/>
              </a:lnSpc>
              <a:spcBef>
                <a:spcPts val="0"/>
              </a:spcBef>
              <a:spcAft>
                <a:spcPts val="0"/>
              </a:spcAft>
              <a:buClr>
                <a:srgbClr val="F792D7"/>
              </a:buClr>
              <a:buSzPts val="2000"/>
              <a:buNone/>
              <a:defRPr sz="2000">
                <a:solidFill>
                  <a:srgbClr val="F792D7"/>
                </a:solidFill>
              </a:defRPr>
            </a:lvl9pPr>
          </a:lstStyle>
          <a:p>
            <a:endParaRPr/>
          </a:p>
        </p:txBody>
      </p:sp>
    </p:spTree>
    <p:extLst>
      <p:ext uri="{BB962C8B-B14F-4D97-AF65-F5344CB8AC3E}">
        <p14:creationId xmlns:p14="http://schemas.microsoft.com/office/powerpoint/2010/main" val="383465485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bg>
      <p:bgPr>
        <a:blipFill>
          <a:blip r:embed="rId2">
            <a:alphaModFix/>
          </a:blip>
          <a:stretch>
            <a:fillRect/>
          </a:stretch>
        </a:blipFill>
        <a:effectLst/>
      </p:bgPr>
    </p:bg>
    <p:spTree>
      <p:nvGrpSpPr>
        <p:cNvPr id="1" name="Shape 15"/>
        <p:cNvGrpSpPr/>
        <p:nvPr/>
      </p:nvGrpSpPr>
      <p:grpSpPr>
        <a:xfrm>
          <a:off x="0" y="0"/>
          <a:ext cx="0" cy="0"/>
          <a:chOff x="0" y="0"/>
          <a:chExt cx="0" cy="0"/>
        </a:xfrm>
      </p:grpSpPr>
    </p:spTree>
    <p:extLst>
      <p:ext uri="{BB962C8B-B14F-4D97-AF65-F5344CB8AC3E}">
        <p14:creationId xmlns:p14="http://schemas.microsoft.com/office/powerpoint/2010/main" val="19385105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83100" y="55950"/>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Clr>
                <a:srgbClr val="803176"/>
              </a:buClr>
              <a:buSzPts val="2400"/>
              <a:buFont typeface="Kanit"/>
              <a:buNone/>
              <a:defRPr sz="2400" b="1">
                <a:solidFill>
                  <a:srgbClr val="803176"/>
                </a:solidFill>
                <a:latin typeface="Kanit"/>
                <a:ea typeface="Kanit"/>
                <a:cs typeface="Kanit"/>
                <a:sym typeface="Kanit"/>
              </a:defRPr>
            </a:lvl1pPr>
            <a:lvl2pPr lvl="1">
              <a:spcBef>
                <a:spcPts val="0"/>
              </a:spcBef>
              <a:spcAft>
                <a:spcPts val="0"/>
              </a:spcAft>
              <a:buClr>
                <a:srgbClr val="803176"/>
              </a:buClr>
              <a:buSzPts val="2400"/>
              <a:buFont typeface="Kanit"/>
              <a:buNone/>
              <a:defRPr sz="2400" b="1">
                <a:solidFill>
                  <a:srgbClr val="803176"/>
                </a:solidFill>
                <a:latin typeface="Kanit"/>
                <a:ea typeface="Kanit"/>
                <a:cs typeface="Kanit"/>
                <a:sym typeface="Kanit"/>
              </a:defRPr>
            </a:lvl2pPr>
            <a:lvl3pPr lvl="2">
              <a:spcBef>
                <a:spcPts val="0"/>
              </a:spcBef>
              <a:spcAft>
                <a:spcPts val="0"/>
              </a:spcAft>
              <a:buClr>
                <a:srgbClr val="803176"/>
              </a:buClr>
              <a:buSzPts val="2400"/>
              <a:buFont typeface="Kanit"/>
              <a:buNone/>
              <a:defRPr sz="2400" b="1">
                <a:solidFill>
                  <a:srgbClr val="803176"/>
                </a:solidFill>
                <a:latin typeface="Kanit"/>
                <a:ea typeface="Kanit"/>
                <a:cs typeface="Kanit"/>
                <a:sym typeface="Kanit"/>
              </a:defRPr>
            </a:lvl3pPr>
            <a:lvl4pPr lvl="3">
              <a:spcBef>
                <a:spcPts val="0"/>
              </a:spcBef>
              <a:spcAft>
                <a:spcPts val="0"/>
              </a:spcAft>
              <a:buClr>
                <a:srgbClr val="803176"/>
              </a:buClr>
              <a:buSzPts val="2400"/>
              <a:buFont typeface="Kanit"/>
              <a:buNone/>
              <a:defRPr sz="2400" b="1">
                <a:solidFill>
                  <a:srgbClr val="803176"/>
                </a:solidFill>
                <a:latin typeface="Kanit"/>
                <a:ea typeface="Kanit"/>
                <a:cs typeface="Kanit"/>
                <a:sym typeface="Kanit"/>
              </a:defRPr>
            </a:lvl4pPr>
            <a:lvl5pPr lvl="4">
              <a:spcBef>
                <a:spcPts val="0"/>
              </a:spcBef>
              <a:spcAft>
                <a:spcPts val="0"/>
              </a:spcAft>
              <a:buClr>
                <a:srgbClr val="803176"/>
              </a:buClr>
              <a:buSzPts val="2400"/>
              <a:buFont typeface="Kanit"/>
              <a:buNone/>
              <a:defRPr sz="2400" b="1">
                <a:solidFill>
                  <a:srgbClr val="803176"/>
                </a:solidFill>
                <a:latin typeface="Kanit"/>
                <a:ea typeface="Kanit"/>
                <a:cs typeface="Kanit"/>
                <a:sym typeface="Kanit"/>
              </a:defRPr>
            </a:lvl5pPr>
            <a:lvl6pPr lvl="5">
              <a:spcBef>
                <a:spcPts val="0"/>
              </a:spcBef>
              <a:spcAft>
                <a:spcPts val="0"/>
              </a:spcAft>
              <a:buClr>
                <a:srgbClr val="803176"/>
              </a:buClr>
              <a:buSzPts val="2400"/>
              <a:buFont typeface="Kanit"/>
              <a:buNone/>
              <a:defRPr sz="2400" b="1">
                <a:solidFill>
                  <a:srgbClr val="803176"/>
                </a:solidFill>
                <a:latin typeface="Kanit"/>
                <a:ea typeface="Kanit"/>
                <a:cs typeface="Kanit"/>
                <a:sym typeface="Kanit"/>
              </a:defRPr>
            </a:lvl6pPr>
            <a:lvl7pPr lvl="6">
              <a:spcBef>
                <a:spcPts val="0"/>
              </a:spcBef>
              <a:spcAft>
                <a:spcPts val="0"/>
              </a:spcAft>
              <a:buClr>
                <a:srgbClr val="803176"/>
              </a:buClr>
              <a:buSzPts val="2400"/>
              <a:buFont typeface="Kanit"/>
              <a:buNone/>
              <a:defRPr sz="2400" b="1">
                <a:solidFill>
                  <a:srgbClr val="803176"/>
                </a:solidFill>
                <a:latin typeface="Kanit"/>
                <a:ea typeface="Kanit"/>
                <a:cs typeface="Kanit"/>
                <a:sym typeface="Kanit"/>
              </a:defRPr>
            </a:lvl7pPr>
            <a:lvl8pPr lvl="7">
              <a:spcBef>
                <a:spcPts val="0"/>
              </a:spcBef>
              <a:spcAft>
                <a:spcPts val="0"/>
              </a:spcAft>
              <a:buClr>
                <a:srgbClr val="803176"/>
              </a:buClr>
              <a:buSzPts val="2400"/>
              <a:buFont typeface="Kanit"/>
              <a:buNone/>
              <a:defRPr sz="2400" b="1">
                <a:solidFill>
                  <a:srgbClr val="803176"/>
                </a:solidFill>
                <a:latin typeface="Kanit"/>
                <a:ea typeface="Kanit"/>
                <a:cs typeface="Kanit"/>
                <a:sym typeface="Kanit"/>
              </a:defRPr>
            </a:lvl8pPr>
            <a:lvl9pPr lvl="8">
              <a:spcBef>
                <a:spcPts val="0"/>
              </a:spcBef>
              <a:spcAft>
                <a:spcPts val="0"/>
              </a:spcAft>
              <a:buClr>
                <a:srgbClr val="803176"/>
              </a:buClr>
              <a:buSzPts val="2400"/>
              <a:buFont typeface="Kanit"/>
              <a:buNone/>
              <a:defRPr sz="2400" b="1">
                <a:solidFill>
                  <a:srgbClr val="803176"/>
                </a:solidFill>
                <a:latin typeface="Kanit"/>
                <a:ea typeface="Kanit"/>
                <a:cs typeface="Kanit"/>
                <a:sym typeface="Kanit"/>
              </a:defRPr>
            </a:lvl9pPr>
          </a:lstStyle>
          <a:p>
            <a:endParaRPr/>
          </a:p>
        </p:txBody>
      </p:sp>
      <p:sp>
        <p:nvSpPr>
          <p:cNvPr id="18" name="Google Shape;18;p4"/>
          <p:cNvSpPr txBox="1">
            <a:spLocks noGrp="1"/>
          </p:cNvSpPr>
          <p:nvPr>
            <p:ph type="body" idx="1"/>
          </p:nvPr>
        </p:nvSpPr>
        <p:spPr>
          <a:xfrm>
            <a:off x="311700" y="963375"/>
            <a:ext cx="8520600" cy="2421600"/>
          </a:xfrm>
          <a:prstGeom prst="rect">
            <a:avLst/>
          </a:prstGeom>
        </p:spPr>
        <p:txBody>
          <a:bodyPr spcFirstLastPara="1" wrap="square" lIns="0" tIns="18000" rIns="0" bIns="18000" anchor="t" anchorCtr="0">
            <a:noAutofit/>
          </a:bodyPr>
          <a:lstStyle>
            <a:lvl1pPr marL="457200" lvl="0" indent="-317500">
              <a:spcBef>
                <a:spcPts val="0"/>
              </a:spcBef>
              <a:spcAft>
                <a:spcPts val="0"/>
              </a:spcAft>
              <a:buClr>
                <a:srgbClr val="C15CB4"/>
              </a:buClr>
              <a:buSzPts val="1400"/>
              <a:buFont typeface="Kanit Light"/>
              <a:buChar char="●"/>
              <a:defRPr>
                <a:latin typeface="Kanit Light"/>
                <a:ea typeface="Kanit Light"/>
                <a:cs typeface="Kanit Light"/>
                <a:sym typeface="Kanit Light"/>
              </a:defRPr>
            </a:lvl1pPr>
            <a:lvl2pPr marL="914400" lvl="1" indent="-317500">
              <a:spcBef>
                <a:spcPts val="600"/>
              </a:spcBef>
              <a:spcAft>
                <a:spcPts val="0"/>
              </a:spcAft>
              <a:buClr>
                <a:srgbClr val="C15CB4"/>
              </a:buClr>
              <a:buSzPts val="1400"/>
              <a:buFont typeface="Kanit Light"/>
              <a:buChar char="○"/>
              <a:defRPr>
                <a:latin typeface="Kanit Light"/>
                <a:ea typeface="Kanit Light"/>
                <a:cs typeface="Kanit Light"/>
                <a:sym typeface="Kanit Light"/>
              </a:defRPr>
            </a:lvl2pPr>
            <a:lvl3pPr marL="1371600" lvl="2" indent="-317500">
              <a:spcBef>
                <a:spcPts val="600"/>
              </a:spcBef>
              <a:spcAft>
                <a:spcPts val="0"/>
              </a:spcAft>
              <a:buClr>
                <a:srgbClr val="C15CB4"/>
              </a:buClr>
              <a:buSzPts val="1400"/>
              <a:buFont typeface="Kanit Light"/>
              <a:buChar char="■"/>
              <a:defRPr>
                <a:latin typeface="Kanit Light"/>
                <a:ea typeface="Kanit Light"/>
                <a:cs typeface="Kanit Light"/>
                <a:sym typeface="Kanit Light"/>
              </a:defRPr>
            </a:lvl3pPr>
            <a:lvl4pPr marL="1828800" lvl="3" indent="-317500">
              <a:spcBef>
                <a:spcPts val="600"/>
              </a:spcBef>
              <a:spcAft>
                <a:spcPts val="0"/>
              </a:spcAft>
              <a:buClr>
                <a:srgbClr val="C15CB4"/>
              </a:buClr>
              <a:buSzPts val="1400"/>
              <a:buFont typeface="Kanit Light"/>
              <a:buChar char="●"/>
              <a:defRPr>
                <a:latin typeface="Kanit Light"/>
                <a:ea typeface="Kanit Light"/>
                <a:cs typeface="Kanit Light"/>
                <a:sym typeface="Kanit Light"/>
              </a:defRPr>
            </a:lvl4pPr>
            <a:lvl5pPr marL="2286000" lvl="4" indent="-317500">
              <a:spcBef>
                <a:spcPts val="600"/>
              </a:spcBef>
              <a:spcAft>
                <a:spcPts val="0"/>
              </a:spcAft>
              <a:buClr>
                <a:srgbClr val="C15CB4"/>
              </a:buClr>
              <a:buSzPts val="1400"/>
              <a:buFont typeface="Kanit Light"/>
              <a:buChar char="○"/>
              <a:defRPr>
                <a:latin typeface="Kanit Light"/>
                <a:ea typeface="Kanit Light"/>
                <a:cs typeface="Kanit Light"/>
                <a:sym typeface="Kanit Light"/>
              </a:defRPr>
            </a:lvl5pPr>
            <a:lvl6pPr marL="2743200" lvl="5" indent="-317500">
              <a:spcBef>
                <a:spcPts val="600"/>
              </a:spcBef>
              <a:spcAft>
                <a:spcPts val="0"/>
              </a:spcAft>
              <a:buSzPts val="1400"/>
              <a:buFont typeface="Kanit Light"/>
              <a:buChar char="■"/>
              <a:defRPr>
                <a:latin typeface="Kanit Light"/>
                <a:ea typeface="Kanit Light"/>
                <a:cs typeface="Kanit Light"/>
                <a:sym typeface="Kanit Light"/>
              </a:defRPr>
            </a:lvl6pPr>
            <a:lvl7pPr marL="3200400" lvl="6" indent="-317500">
              <a:spcBef>
                <a:spcPts val="600"/>
              </a:spcBef>
              <a:spcAft>
                <a:spcPts val="0"/>
              </a:spcAft>
              <a:buSzPts val="1400"/>
              <a:buFont typeface="Kanit Light"/>
              <a:buChar char="●"/>
              <a:defRPr>
                <a:latin typeface="Kanit Light"/>
                <a:ea typeface="Kanit Light"/>
                <a:cs typeface="Kanit Light"/>
                <a:sym typeface="Kanit Light"/>
              </a:defRPr>
            </a:lvl7pPr>
            <a:lvl8pPr marL="3657600" lvl="7" indent="-317500">
              <a:spcBef>
                <a:spcPts val="600"/>
              </a:spcBef>
              <a:spcAft>
                <a:spcPts val="0"/>
              </a:spcAft>
              <a:buSzPts val="1400"/>
              <a:buFont typeface="Kanit Light"/>
              <a:buChar char="○"/>
              <a:defRPr>
                <a:latin typeface="Kanit Light"/>
                <a:ea typeface="Kanit Light"/>
                <a:cs typeface="Kanit Light"/>
                <a:sym typeface="Kanit Light"/>
              </a:defRPr>
            </a:lvl8pPr>
            <a:lvl9pPr marL="4114800" lvl="8" indent="-317500">
              <a:spcBef>
                <a:spcPts val="600"/>
              </a:spcBef>
              <a:spcAft>
                <a:spcPts val="600"/>
              </a:spcAft>
              <a:buSzPts val="1400"/>
              <a:buFont typeface="Kanit Light"/>
              <a:buChar char="■"/>
              <a:defRPr>
                <a:latin typeface="Kanit Light"/>
                <a:ea typeface="Kanit Light"/>
                <a:cs typeface="Kanit Light"/>
                <a:sym typeface="Kanit Light"/>
              </a:defRPr>
            </a:lvl9pPr>
          </a:lstStyle>
          <a:p>
            <a:endParaRPr/>
          </a:p>
        </p:txBody>
      </p:sp>
      <p:pic>
        <p:nvPicPr>
          <p:cNvPr id="19" name="Google Shape;19;p4" title="img-top.png"/>
          <p:cNvPicPr preferRelativeResize="0"/>
          <p:nvPr/>
        </p:nvPicPr>
        <p:blipFill>
          <a:blip r:embed="rId2">
            <a:alphaModFix/>
          </a:blip>
          <a:stretch>
            <a:fillRect/>
          </a:stretch>
        </p:blipFill>
        <p:spPr>
          <a:xfrm>
            <a:off x="7550355" y="0"/>
            <a:ext cx="1593645" cy="1152475"/>
          </a:xfrm>
          <a:prstGeom prst="rect">
            <a:avLst/>
          </a:prstGeom>
          <a:noFill/>
          <a:ln>
            <a:noFill/>
          </a:ln>
        </p:spPr>
      </p:pic>
      <p:pic>
        <p:nvPicPr>
          <p:cNvPr id="20" name="Google Shape;20;p4" title="img-bottom.png"/>
          <p:cNvPicPr preferRelativeResize="0"/>
          <p:nvPr/>
        </p:nvPicPr>
        <p:blipFill>
          <a:blip r:embed="rId3">
            <a:alphaModFix/>
          </a:blip>
          <a:stretch>
            <a:fillRect/>
          </a:stretch>
        </p:blipFill>
        <p:spPr>
          <a:xfrm>
            <a:off x="0" y="4397825"/>
            <a:ext cx="1108425" cy="745675"/>
          </a:xfrm>
          <a:prstGeom prst="rect">
            <a:avLst/>
          </a:prstGeom>
          <a:noFill/>
          <a:ln>
            <a:noFill/>
          </a:ln>
        </p:spPr>
      </p:pic>
      <p:pic>
        <p:nvPicPr>
          <p:cNvPr id="21" name="Google Shape;21;p4" title="100OS.png"/>
          <p:cNvPicPr preferRelativeResize="0"/>
          <p:nvPr/>
        </p:nvPicPr>
        <p:blipFill>
          <a:blip r:embed="rId4">
            <a:alphaModFix/>
          </a:blip>
          <a:stretch>
            <a:fillRect/>
          </a:stretch>
        </p:blipFill>
        <p:spPr>
          <a:xfrm>
            <a:off x="8703875" y="4724000"/>
            <a:ext cx="324225" cy="324225"/>
          </a:xfrm>
          <a:prstGeom prst="rect">
            <a:avLst/>
          </a:prstGeom>
          <a:noFill/>
          <a:ln>
            <a:noFill/>
          </a:ln>
        </p:spPr>
      </p:pic>
      <p:pic>
        <p:nvPicPr>
          <p:cNvPr id="22" name="Google Shape;22;p4" title="LogoOiweek-Latam.png"/>
          <p:cNvPicPr preferRelativeResize="0"/>
          <p:nvPr/>
        </p:nvPicPr>
        <p:blipFill>
          <a:blip r:embed="rId5">
            <a:alphaModFix/>
          </a:blip>
          <a:stretch>
            <a:fillRect/>
          </a:stretch>
        </p:blipFill>
        <p:spPr>
          <a:xfrm>
            <a:off x="7882776" y="4723996"/>
            <a:ext cx="720922" cy="324224"/>
          </a:xfrm>
          <a:prstGeom prst="rect">
            <a:avLst/>
          </a:prstGeom>
          <a:noFill/>
          <a:ln>
            <a:noFill/>
          </a:ln>
        </p:spPr>
      </p:pic>
      <p:cxnSp>
        <p:nvCxnSpPr>
          <p:cNvPr id="23" name="Google Shape;23;p4"/>
          <p:cNvCxnSpPr/>
          <p:nvPr/>
        </p:nvCxnSpPr>
        <p:spPr>
          <a:xfrm>
            <a:off x="8175" y="628650"/>
            <a:ext cx="7698900" cy="0"/>
          </a:xfrm>
          <a:prstGeom prst="straightConnector1">
            <a:avLst/>
          </a:prstGeom>
          <a:noFill/>
          <a:ln w="9525" cap="flat" cmpd="sng">
            <a:solidFill>
              <a:srgbClr val="C15CB4"/>
            </a:solidFill>
            <a:prstDash val="solid"/>
            <a:round/>
            <a:headEnd type="none" w="med" len="med"/>
            <a:tailEnd type="none" w="med" len="med"/>
          </a:ln>
        </p:spPr>
      </p:cxnSp>
    </p:spTree>
    <p:extLst>
      <p:ext uri="{BB962C8B-B14F-4D97-AF65-F5344CB8AC3E}">
        <p14:creationId xmlns:p14="http://schemas.microsoft.com/office/powerpoint/2010/main" val="6902254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4"/>
        <p:cNvGrpSpPr/>
        <p:nvPr/>
      </p:nvGrpSpPr>
      <p:grpSpPr>
        <a:xfrm>
          <a:off x="0" y="0"/>
          <a:ext cx="0" cy="0"/>
          <a:chOff x="0" y="0"/>
          <a:chExt cx="0" cy="0"/>
        </a:xfrm>
      </p:grpSpPr>
      <p:pic>
        <p:nvPicPr>
          <p:cNvPr id="25" name="Google Shape;25;p5" title="img-top.png"/>
          <p:cNvPicPr preferRelativeResize="0"/>
          <p:nvPr/>
        </p:nvPicPr>
        <p:blipFill>
          <a:blip r:embed="rId2">
            <a:alphaModFix/>
          </a:blip>
          <a:stretch>
            <a:fillRect/>
          </a:stretch>
        </p:blipFill>
        <p:spPr>
          <a:xfrm>
            <a:off x="7550355" y="0"/>
            <a:ext cx="1593645" cy="1152475"/>
          </a:xfrm>
          <a:prstGeom prst="rect">
            <a:avLst/>
          </a:prstGeom>
          <a:noFill/>
          <a:ln>
            <a:noFill/>
          </a:ln>
        </p:spPr>
      </p:pic>
      <p:pic>
        <p:nvPicPr>
          <p:cNvPr id="26" name="Google Shape;26;p5" title="img-bottom.png"/>
          <p:cNvPicPr preferRelativeResize="0"/>
          <p:nvPr/>
        </p:nvPicPr>
        <p:blipFill>
          <a:blip r:embed="rId3">
            <a:alphaModFix/>
          </a:blip>
          <a:stretch>
            <a:fillRect/>
          </a:stretch>
        </p:blipFill>
        <p:spPr>
          <a:xfrm>
            <a:off x="0" y="4397825"/>
            <a:ext cx="1108425" cy="745675"/>
          </a:xfrm>
          <a:prstGeom prst="rect">
            <a:avLst/>
          </a:prstGeom>
          <a:noFill/>
          <a:ln>
            <a:noFill/>
          </a:ln>
        </p:spPr>
      </p:pic>
      <p:pic>
        <p:nvPicPr>
          <p:cNvPr id="27" name="Google Shape;27;p5" title="100OS.png"/>
          <p:cNvPicPr preferRelativeResize="0"/>
          <p:nvPr/>
        </p:nvPicPr>
        <p:blipFill>
          <a:blip r:embed="rId4">
            <a:alphaModFix/>
          </a:blip>
          <a:stretch>
            <a:fillRect/>
          </a:stretch>
        </p:blipFill>
        <p:spPr>
          <a:xfrm>
            <a:off x="8703875" y="4724000"/>
            <a:ext cx="324225" cy="324225"/>
          </a:xfrm>
          <a:prstGeom prst="rect">
            <a:avLst/>
          </a:prstGeom>
          <a:noFill/>
          <a:ln>
            <a:noFill/>
          </a:ln>
        </p:spPr>
      </p:pic>
      <p:pic>
        <p:nvPicPr>
          <p:cNvPr id="28" name="Google Shape;28;p5" title="LogoOiweek-Latam.png"/>
          <p:cNvPicPr preferRelativeResize="0"/>
          <p:nvPr/>
        </p:nvPicPr>
        <p:blipFill>
          <a:blip r:embed="rId5">
            <a:alphaModFix/>
          </a:blip>
          <a:stretch>
            <a:fillRect/>
          </a:stretch>
        </p:blipFill>
        <p:spPr>
          <a:xfrm>
            <a:off x="7882776" y="4723996"/>
            <a:ext cx="720922" cy="324224"/>
          </a:xfrm>
          <a:prstGeom prst="rect">
            <a:avLst/>
          </a:prstGeom>
          <a:noFill/>
          <a:ln>
            <a:noFill/>
          </a:ln>
        </p:spPr>
      </p:pic>
      <p:sp>
        <p:nvSpPr>
          <p:cNvPr id="29" name="Google Shape;29;p5"/>
          <p:cNvSpPr txBox="1">
            <a:spLocks noGrp="1"/>
          </p:cNvSpPr>
          <p:nvPr>
            <p:ph type="title"/>
          </p:nvPr>
        </p:nvSpPr>
        <p:spPr>
          <a:xfrm>
            <a:off x="83100" y="55950"/>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Clr>
                <a:srgbClr val="803176"/>
              </a:buClr>
              <a:buSzPts val="2400"/>
              <a:buFont typeface="Kanit"/>
              <a:buNone/>
              <a:defRPr sz="2400" b="1">
                <a:solidFill>
                  <a:srgbClr val="803176"/>
                </a:solidFill>
                <a:latin typeface="Kanit"/>
                <a:ea typeface="Kanit"/>
                <a:cs typeface="Kanit"/>
                <a:sym typeface="Kanit"/>
              </a:defRPr>
            </a:lvl1pPr>
            <a:lvl2pPr lvl="1">
              <a:spcBef>
                <a:spcPts val="0"/>
              </a:spcBef>
              <a:spcAft>
                <a:spcPts val="0"/>
              </a:spcAft>
              <a:buClr>
                <a:srgbClr val="803176"/>
              </a:buClr>
              <a:buSzPts val="2400"/>
              <a:buFont typeface="Kanit"/>
              <a:buNone/>
              <a:defRPr sz="2400" b="1">
                <a:solidFill>
                  <a:srgbClr val="803176"/>
                </a:solidFill>
                <a:latin typeface="Kanit"/>
                <a:ea typeface="Kanit"/>
                <a:cs typeface="Kanit"/>
                <a:sym typeface="Kanit"/>
              </a:defRPr>
            </a:lvl2pPr>
            <a:lvl3pPr lvl="2">
              <a:spcBef>
                <a:spcPts val="0"/>
              </a:spcBef>
              <a:spcAft>
                <a:spcPts val="0"/>
              </a:spcAft>
              <a:buClr>
                <a:srgbClr val="803176"/>
              </a:buClr>
              <a:buSzPts val="2400"/>
              <a:buFont typeface="Kanit"/>
              <a:buNone/>
              <a:defRPr sz="2400" b="1">
                <a:solidFill>
                  <a:srgbClr val="803176"/>
                </a:solidFill>
                <a:latin typeface="Kanit"/>
                <a:ea typeface="Kanit"/>
                <a:cs typeface="Kanit"/>
                <a:sym typeface="Kanit"/>
              </a:defRPr>
            </a:lvl3pPr>
            <a:lvl4pPr lvl="3">
              <a:spcBef>
                <a:spcPts val="0"/>
              </a:spcBef>
              <a:spcAft>
                <a:spcPts val="0"/>
              </a:spcAft>
              <a:buClr>
                <a:srgbClr val="803176"/>
              </a:buClr>
              <a:buSzPts val="2400"/>
              <a:buFont typeface="Kanit"/>
              <a:buNone/>
              <a:defRPr sz="2400" b="1">
                <a:solidFill>
                  <a:srgbClr val="803176"/>
                </a:solidFill>
                <a:latin typeface="Kanit"/>
                <a:ea typeface="Kanit"/>
                <a:cs typeface="Kanit"/>
                <a:sym typeface="Kanit"/>
              </a:defRPr>
            </a:lvl4pPr>
            <a:lvl5pPr lvl="4">
              <a:spcBef>
                <a:spcPts val="0"/>
              </a:spcBef>
              <a:spcAft>
                <a:spcPts val="0"/>
              </a:spcAft>
              <a:buClr>
                <a:srgbClr val="803176"/>
              </a:buClr>
              <a:buSzPts val="2400"/>
              <a:buFont typeface="Kanit"/>
              <a:buNone/>
              <a:defRPr sz="2400" b="1">
                <a:solidFill>
                  <a:srgbClr val="803176"/>
                </a:solidFill>
                <a:latin typeface="Kanit"/>
                <a:ea typeface="Kanit"/>
                <a:cs typeface="Kanit"/>
                <a:sym typeface="Kanit"/>
              </a:defRPr>
            </a:lvl5pPr>
            <a:lvl6pPr lvl="5">
              <a:spcBef>
                <a:spcPts val="0"/>
              </a:spcBef>
              <a:spcAft>
                <a:spcPts val="0"/>
              </a:spcAft>
              <a:buClr>
                <a:srgbClr val="803176"/>
              </a:buClr>
              <a:buSzPts val="2400"/>
              <a:buFont typeface="Kanit"/>
              <a:buNone/>
              <a:defRPr sz="2400" b="1">
                <a:solidFill>
                  <a:srgbClr val="803176"/>
                </a:solidFill>
                <a:latin typeface="Kanit"/>
                <a:ea typeface="Kanit"/>
                <a:cs typeface="Kanit"/>
                <a:sym typeface="Kanit"/>
              </a:defRPr>
            </a:lvl6pPr>
            <a:lvl7pPr lvl="6">
              <a:spcBef>
                <a:spcPts val="0"/>
              </a:spcBef>
              <a:spcAft>
                <a:spcPts val="0"/>
              </a:spcAft>
              <a:buClr>
                <a:srgbClr val="803176"/>
              </a:buClr>
              <a:buSzPts val="2400"/>
              <a:buFont typeface="Kanit"/>
              <a:buNone/>
              <a:defRPr sz="2400" b="1">
                <a:solidFill>
                  <a:srgbClr val="803176"/>
                </a:solidFill>
                <a:latin typeface="Kanit"/>
                <a:ea typeface="Kanit"/>
                <a:cs typeface="Kanit"/>
                <a:sym typeface="Kanit"/>
              </a:defRPr>
            </a:lvl7pPr>
            <a:lvl8pPr lvl="7">
              <a:spcBef>
                <a:spcPts val="0"/>
              </a:spcBef>
              <a:spcAft>
                <a:spcPts val="0"/>
              </a:spcAft>
              <a:buClr>
                <a:srgbClr val="803176"/>
              </a:buClr>
              <a:buSzPts val="2400"/>
              <a:buFont typeface="Kanit"/>
              <a:buNone/>
              <a:defRPr sz="2400" b="1">
                <a:solidFill>
                  <a:srgbClr val="803176"/>
                </a:solidFill>
                <a:latin typeface="Kanit"/>
                <a:ea typeface="Kanit"/>
                <a:cs typeface="Kanit"/>
                <a:sym typeface="Kanit"/>
              </a:defRPr>
            </a:lvl8pPr>
            <a:lvl9pPr lvl="8">
              <a:spcBef>
                <a:spcPts val="0"/>
              </a:spcBef>
              <a:spcAft>
                <a:spcPts val="0"/>
              </a:spcAft>
              <a:buClr>
                <a:srgbClr val="803176"/>
              </a:buClr>
              <a:buSzPts val="2400"/>
              <a:buFont typeface="Kanit"/>
              <a:buNone/>
              <a:defRPr sz="2400" b="1">
                <a:solidFill>
                  <a:srgbClr val="803176"/>
                </a:solidFill>
                <a:latin typeface="Kanit"/>
                <a:ea typeface="Kanit"/>
                <a:cs typeface="Kanit"/>
                <a:sym typeface="Kanit"/>
              </a:defRPr>
            </a:lvl9pPr>
          </a:lstStyle>
          <a:p>
            <a:endParaRPr/>
          </a:p>
        </p:txBody>
      </p:sp>
      <p:cxnSp>
        <p:nvCxnSpPr>
          <p:cNvPr id="30" name="Google Shape;30;p5"/>
          <p:cNvCxnSpPr/>
          <p:nvPr/>
        </p:nvCxnSpPr>
        <p:spPr>
          <a:xfrm>
            <a:off x="8175" y="628650"/>
            <a:ext cx="7698900" cy="0"/>
          </a:xfrm>
          <a:prstGeom prst="straightConnector1">
            <a:avLst/>
          </a:prstGeom>
          <a:noFill/>
          <a:ln w="9525" cap="flat" cmpd="sng">
            <a:solidFill>
              <a:srgbClr val="C15CB4"/>
            </a:solidFill>
            <a:prstDash val="solid"/>
            <a:round/>
            <a:headEnd type="none" w="med" len="med"/>
            <a:tailEnd type="none" w="med" len="med"/>
          </a:ln>
        </p:spPr>
      </p:cxnSp>
      <p:sp>
        <p:nvSpPr>
          <p:cNvPr id="31" name="Google Shape;31;p5"/>
          <p:cNvSpPr txBox="1">
            <a:spLocks noGrp="1"/>
          </p:cNvSpPr>
          <p:nvPr>
            <p:ph type="body" idx="1"/>
          </p:nvPr>
        </p:nvSpPr>
        <p:spPr>
          <a:xfrm>
            <a:off x="311700" y="923875"/>
            <a:ext cx="3925500" cy="3416400"/>
          </a:xfrm>
          <a:prstGeom prst="rect">
            <a:avLst/>
          </a:prstGeom>
        </p:spPr>
        <p:txBody>
          <a:bodyPr spcFirstLastPara="1" wrap="square" lIns="0" tIns="18000" rIns="0" bIns="18000" anchor="t" anchorCtr="0">
            <a:noAutofit/>
          </a:bodyPr>
          <a:lstStyle>
            <a:lvl1pPr marL="457200" lvl="0" indent="-336550">
              <a:spcBef>
                <a:spcPts val="0"/>
              </a:spcBef>
              <a:spcAft>
                <a:spcPts val="0"/>
              </a:spcAft>
              <a:buClr>
                <a:srgbClr val="C15CB4"/>
              </a:buClr>
              <a:buSzPts val="1700"/>
              <a:buFont typeface="Kanit Light"/>
              <a:buChar char="●"/>
              <a:defRPr sz="1700">
                <a:latin typeface="Kanit Light"/>
                <a:ea typeface="Kanit Light"/>
                <a:cs typeface="Kanit Light"/>
                <a:sym typeface="Kanit Light"/>
              </a:defRPr>
            </a:lvl1pPr>
            <a:lvl2pPr marL="914400" lvl="1" indent="-311150">
              <a:spcBef>
                <a:spcPts val="600"/>
              </a:spcBef>
              <a:spcAft>
                <a:spcPts val="0"/>
              </a:spcAft>
              <a:buClr>
                <a:srgbClr val="C15CB4"/>
              </a:buClr>
              <a:buSzPts val="1300"/>
              <a:buFont typeface="Kanit Light"/>
              <a:buChar char="○"/>
              <a:defRPr sz="1300">
                <a:latin typeface="Kanit Light"/>
                <a:ea typeface="Kanit Light"/>
                <a:cs typeface="Kanit Light"/>
                <a:sym typeface="Kanit Light"/>
              </a:defRPr>
            </a:lvl2pPr>
            <a:lvl3pPr marL="1371600" lvl="2" indent="-311150">
              <a:spcBef>
                <a:spcPts val="600"/>
              </a:spcBef>
              <a:spcAft>
                <a:spcPts val="0"/>
              </a:spcAft>
              <a:buClr>
                <a:srgbClr val="C15CB4"/>
              </a:buClr>
              <a:buSzPts val="1300"/>
              <a:buFont typeface="Kanit Light"/>
              <a:buChar char="■"/>
              <a:defRPr sz="1300">
                <a:latin typeface="Kanit Light"/>
                <a:ea typeface="Kanit Light"/>
                <a:cs typeface="Kanit Light"/>
                <a:sym typeface="Kanit Light"/>
              </a:defRPr>
            </a:lvl3pPr>
            <a:lvl4pPr marL="1828800" lvl="3" indent="-311150">
              <a:spcBef>
                <a:spcPts val="600"/>
              </a:spcBef>
              <a:spcAft>
                <a:spcPts val="0"/>
              </a:spcAft>
              <a:buClr>
                <a:srgbClr val="C15CB4"/>
              </a:buClr>
              <a:buSzPts val="1300"/>
              <a:buFont typeface="Kanit Light"/>
              <a:buChar char="●"/>
              <a:defRPr sz="1300">
                <a:latin typeface="Kanit Light"/>
                <a:ea typeface="Kanit Light"/>
                <a:cs typeface="Kanit Light"/>
                <a:sym typeface="Kanit Light"/>
              </a:defRPr>
            </a:lvl4pPr>
            <a:lvl5pPr marL="2286000" lvl="4" indent="-311150">
              <a:spcBef>
                <a:spcPts val="600"/>
              </a:spcBef>
              <a:spcAft>
                <a:spcPts val="0"/>
              </a:spcAft>
              <a:buClr>
                <a:srgbClr val="C15CB4"/>
              </a:buClr>
              <a:buSzPts val="1300"/>
              <a:buFont typeface="Kanit Light"/>
              <a:buChar char="○"/>
              <a:defRPr sz="1300">
                <a:latin typeface="Kanit Light"/>
                <a:ea typeface="Kanit Light"/>
                <a:cs typeface="Kanit Light"/>
                <a:sym typeface="Kanit Light"/>
              </a:defRPr>
            </a:lvl5pPr>
            <a:lvl6pPr marL="2743200" lvl="5" indent="-311150">
              <a:spcBef>
                <a:spcPts val="600"/>
              </a:spcBef>
              <a:spcAft>
                <a:spcPts val="0"/>
              </a:spcAft>
              <a:buSzPts val="1300"/>
              <a:buFont typeface="Kanit Light"/>
              <a:buChar char="■"/>
              <a:defRPr sz="1300">
                <a:latin typeface="Kanit Light"/>
                <a:ea typeface="Kanit Light"/>
                <a:cs typeface="Kanit Light"/>
                <a:sym typeface="Kanit Light"/>
              </a:defRPr>
            </a:lvl6pPr>
            <a:lvl7pPr marL="3200400" lvl="6" indent="-311150">
              <a:spcBef>
                <a:spcPts val="600"/>
              </a:spcBef>
              <a:spcAft>
                <a:spcPts val="0"/>
              </a:spcAft>
              <a:buSzPts val="1300"/>
              <a:buFont typeface="Kanit Light"/>
              <a:buChar char="●"/>
              <a:defRPr sz="1300">
                <a:latin typeface="Kanit Light"/>
                <a:ea typeface="Kanit Light"/>
                <a:cs typeface="Kanit Light"/>
                <a:sym typeface="Kanit Light"/>
              </a:defRPr>
            </a:lvl7pPr>
            <a:lvl8pPr marL="3657600" lvl="7" indent="-311150">
              <a:spcBef>
                <a:spcPts val="600"/>
              </a:spcBef>
              <a:spcAft>
                <a:spcPts val="0"/>
              </a:spcAft>
              <a:buSzPts val="1300"/>
              <a:buFont typeface="Kanit Light"/>
              <a:buChar char="○"/>
              <a:defRPr sz="1300">
                <a:latin typeface="Kanit Light"/>
                <a:ea typeface="Kanit Light"/>
                <a:cs typeface="Kanit Light"/>
                <a:sym typeface="Kanit Light"/>
              </a:defRPr>
            </a:lvl8pPr>
            <a:lvl9pPr marL="4114800" lvl="8" indent="-311150">
              <a:spcBef>
                <a:spcPts val="600"/>
              </a:spcBef>
              <a:spcAft>
                <a:spcPts val="600"/>
              </a:spcAft>
              <a:buSzPts val="1300"/>
              <a:buFont typeface="Kanit Light"/>
              <a:buChar char="■"/>
              <a:defRPr sz="1300">
                <a:latin typeface="Kanit Light"/>
                <a:ea typeface="Kanit Light"/>
                <a:cs typeface="Kanit Light"/>
                <a:sym typeface="Kanit Light"/>
              </a:defRPr>
            </a:lvl9pPr>
          </a:lstStyle>
          <a:p>
            <a:endParaRPr/>
          </a:p>
        </p:txBody>
      </p:sp>
      <p:sp>
        <p:nvSpPr>
          <p:cNvPr id="32" name="Google Shape;32;p5"/>
          <p:cNvSpPr txBox="1">
            <a:spLocks noGrp="1"/>
          </p:cNvSpPr>
          <p:nvPr>
            <p:ph type="body" idx="2"/>
          </p:nvPr>
        </p:nvSpPr>
        <p:spPr>
          <a:xfrm>
            <a:off x="4472775" y="923875"/>
            <a:ext cx="3925500" cy="3416400"/>
          </a:xfrm>
          <a:prstGeom prst="rect">
            <a:avLst/>
          </a:prstGeom>
        </p:spPr>
        <p:txBody>
          <a:bodyPr spcFirstLastPara="1" wrap="square" lIns="0" tIns="18000" rIns="0" bIns="18000" anchor="t" anchorCtr="0">
            <a:noAutofit/>
          </a:bodyPr>
          <a:lstStyle>
            <a:lvl1pPr marL="457200" lvl="0" indent="-336550">
              <a:spcBef>
                <a:spcPts val="0"/>
              </a:spcBef>
              <a:spcAft>
                <a:spcPts val="0"/>
              </a:spcAft>
              <a:buClr>
                <a:srgbClr val="C15CB4"/>
              </a:buClr>
              <a:buSzPts val="1700"/>
              <a:buFont typeface="Kanit Light"/>
              <a:buChar char="●"/>
              <a:defRPr sz="1700">
                <a:latin typeface="Kanit Light"/>
                <a:ea typeface="Kanit Light"/>
                <a:cs typeface="Kanit Light"/>
                <a:sym typeface="Kanit Light"/>
              </a:defRPr>
            </a:lvl1pPr>
            <a:lvl2pPr marL="914400" lvl="1" indent="-311150">
              <a:spcBef>
                <a:spcPts val="600"/>
              </a:spcBef>
              <a:spcAft>
                <a:spcPts val="0"/>
              </a:spcAft>
              <a:buClr>
                <a:srgbClr val="C15CB4"/>
              </a:buClr>
              <a:buSzPts val="1300"/>
              <a:buFont typeface="Kanit Light"/>
              <a:buChar char="○"/>
              <a:defRPr sz="1300">
                <a:latin typeface="Kanit Light"/>
                <a:ea typeface="Kanit Light"/>
                <a:cs typeface="Kanit Light"/>
                <a:sym typeface="Kanit Light"/>
              </a:defRPr>
            </a:lvl2pPr>
            <a:lvl3pPr marL="1371600" lvl="2" indent="-311150">
              <a:spcBef>
                <a:spcPts val="600"/>
              </a:spcBef>
              <a:spcAft>
                <a:spcPts val="0"/>
              </a:spcAft>
              <a:buClr>
                <a:srgbClr val="C15CB4"/>
              </a:buClr>
              <a:buSzPts val="1300"/>
              <a:buFont typeface="Kanit Light"/>
              <a:buChar char="■"/>
              <a:defRPr sz="1300">
                <a:latin typeface="Kanit Light"/>
                <a:ea typeface="Kanit Light"/>
                <a:cs typeface="Kanit Light"/>
                <a:sym typeface="Kanit Light"/>
              </a:defRPr>
            </a:lvl3pPr>
            <a:lvl4pPr marL="1828800" lvl="3" indent="-311150">
              <a:spcBef>
                <a:spcPts val="600"/>
              </a:spcBef>
              <a:spcAft>
                <a:spcPts val="0"/>
              </a:spcAft>
              <a:buClr>
                <a:srgbClr val="C15CB4"/>
              </a:buClr>
              <a:buSzPts val="1300"/>
              <a:buFont typeface="Kanit Light"/>
              <a:buChar char="●"/>
              <a:defRPr sz="1300">
                <a:latin typeface="Kanit Light"/>
                <a:ea typeface="Kanit Light"/>
                <a:cs typeface="Kanit Light"/>
                <a:sym typeface="Kanit Light"/>
              </a:defRPr>
            </a:lvl4pPr>
            <a:lvl5pPr marL="2286000" lvl="4" indent="-311150">
              <a:spcBef>
                <a:spcPts val="600"/>
              </a:spcBef>
              <a:spcAft>
                <a:spcPts val="0"/>
              </a:spcAft>
              <a:buClr>
                <a:srgbClr val="C15CB4"/>
              </a:buClr>
              <a:buSzPts val="1300"/>
              <a:buFont typeface="Kanit Light"/>
              <a:buChar char="○"/>
              <a:defRPr sz="1300">
                <a:latin typeface="Kanit Light"/>
                <a:ea typeface="Kanit Light"/>
                <a:cs typeface="Kanit Light"/>
                <a:sym typeface="Kanit Light"/>
              </a:defRPr>
            </a:lvl5pPr>
            <a:lvl6pPr marL="2743200" lvl="5" indent="-311150">
              <a:spcBef>
                <a:spcPts val="600"/>
              </a:spcBef>
              <a:spcAft>
                <a:spcPts val="0"/>
              </a:spcAft>
              <a:buSzPts val="1300"/>
              <a:buFont typeface="Kanit Light"/>
              <a:buChar char="■"/>
              <a:defRPr sz="1300">
                <a:latin typeface="Kanit Light"/>
                <a:ea typeface="Kanit Light"/>
                <a:cs typeface="Kanit Light"/>
                <a:sym typeface="Kanit Light"/>
              </a:defRPr>
            </a:lvl6pPr>
            <a:lvl7pPr marL="3200400" lvl="6" indent="-311150">
              <a:spcBef>
                <a:spcPts val="600"/>
              </a:spcBef>
              <a:spcAft>
                <a:spcPts val="0"/>
              </a:spcAft>
              <a:buSzPts val="1300"/>
              <a:buFont typeface="Kanit Light"/>
              <a:buChar char="●"/>
              <a:defRPr sz="1300">
                <a:latin typeface="Kanit Light"/>
                <a:ea typeface="Kanit Light"/>
                <a:cs typeface="Kanit Light"/>
                <a:sym typeface="Kanit Light"/>
              </a:defRPr>
            </a:lvl7pPr>
            <a:lvl8pPr marL="3657600" lvl="7" indent="-311150">
              <a:spcBef>
                <a:spcPts val="600"/>
              </a:spcBef>
              <a:spcAft>
                <a:spcPts val="0"/>
              </a:spcAft>
              <a:buSzPts val="1300"/>
              <a:buFont typeface="Kanit Light"/>
              <a:buChar char="○"/>
              <a:defRPr sz="1300">
                <a:latin typeface="Kanit Light"/>
                <a:ea typeface="Kanit Light"/>
                <a:cs typeface="Kanit Light"/>
                <a:sym typeface="Kanit Light"/>
              </a:defRPr>
            </a:lvl8pPr>
            <a:lvl9pPr marL="4114800" lvl="8" indent="-311150">
              <a:spcBef>
                <a:spcPts val="600"/>
              </a:spcBef>
              <a:spcAft>
                <a:spcPts val="600"/>
              </a:spcAft>
              <a:buSzPts val="1300"/>
              <a:buFont typeface="Kanit Light"/>
              <a:buChar char="■"/>
              <a:defRPr sz="1300">
                <a:latin typeface="Kanit Light"/>
                <a:ea typeface="Kanit Light"/>
                <a:cs typeface="Kanit Light"/>
                <a:sym typeface="Kanit Light"/>
              </a:defRPr>
            </a:lvl9pPr>
          </a:lstStyle>
          <a:p>
            <a:endParaRPr/>
          </a:p>
        </p:txBody>
      </p:sp>
    </p:spTree>
    <p:extLst>
      <p:ext uri="{BB962C8B-B14F-4D97-AF65-F5344CB8AC3E}">
        <p14:creationId xmlns:p14="http://schemas.microsoft.com/office/powerpoint/2010/main" val="3792538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205575" y="55950"/>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400"/>
              <a:buNone/>
              <a:defRPr/>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a:endParaRPr/>
          </a:p>
        </p:txBody>
      </p:sp>
      <p:pic>
        <p:nvPicPr>
          <p:cNvPr id="35" name="Google Shape;35;p6" title="img-top.png"/>
          <p:cNvPicPr preferRelativeResize="0"/>
          <p:nvPr/>
        </p:nvPicPr>
        <p:blipFill>
          <a:blip r:embed="rId2">
            <a:alphaModFix/>
          </a:blip>
          <a:stretch>
            <a:fillRect/>
          </a:stretch>
        </p:blipFill>
        <p:spPr>
          <a:xfrm>
            <a:off x="7550355" y="0"/>
            <a:ext cx="1593645" cy="1152475"/>
          </a:xfrm>
          <a:prstGeom prst="rect">
            <a:avLst/>
          </a:prstGeom>
          <a:noFill/>
          <a:ln>
            <a:noFill/>
          </a:ln>
        </p:spPr>
      </p:pic>
      <p:pic>
        <p:nvPicPr>
          <p:cNvPr id="36" name="Google Shape;36;p6" title="img-bottom.png"/>
          <p:cNvPicPr preferRelativeResize="0"/>
          <p:nvPr/>
        </p:nvPicPr>
        <p:blipFill>
          <a:blip r:embed="rId3">
            <a:alphaModFix/>
          </a:blip>
          <a:stretch>
            <a:fillRect/>
          </a:stretch>
        </p:blipFill>
        <p:spPr>
          <a:xfrm>
            <a:off x="0" y="4397825"/>
            <a:ext cx="1108425" cy="745675"/>
          </a:xfrm>
          <a:prstGeom prst="rect">
            <a:avLst/>
          </a:prstGeom>
          <a:noFill/>
          <a:ln>
            <a:noFill/>
          </a:ln>
        </p:spPr>
      </p:pic>
      <p:pic>
        <p:nvPicPr>
          <p:cNvPr id="37" name="Google Shape;37;p6" title="LogoOiweek-Latam.png"/>
          <p:cNvPicPr preferRelativeResize="0"/>
          <p:nvPr/>
        </p:nvPicPr>
        <p:blipFill>
          <a:blip r:embed="rId4">
            <a:alphaModFix/>
          </a:blip>
          <a:stretch>
            <a:fillRect/>
          </a:stretch>
        </p:blipFill>
        <p:spPr>
          <a:xfrm>
            <a:off x="7882776" y="4723996"/>
            <a:ext cx="720922" cy="324224"/>
          </a:xfrm>
          <a:prstGeom prst="rect">
            <a:avLst/>
          </a:prstGeom>
          <a:noFill/>
          <a:ln>
            <a:noFill/>
          </a:ln>
        </p:spPr>
      </p:pic>
      <p:cxnSp>
        <p:nvCxnSpPr>
          <p:cNvPr id="38" name="Google Shape;38;p6"/>
          <p:cNvCxnSpPr/>
          <p:nvPr/>
        </p:nvCxnSpPr>
        <p:spPr>
          <a:xfrm>
            <a:off x="8175" y="628650"/>
            <a:ext cx="7698900" cy="0"/>
          </a:xfrm>
          <a:prstGeom prst="straightConnector1">
            <a:avLst/>
          </a:prstGeom>
          <a:noFill/>
          <a:ln w="9525" cap="flat" cmpd="sng">
            <a:solidFill>
              <a:srgbClr val="C15CB4"/>
            </a:solidFill>
            <a:prstDash val="solid"/>
            <a:round/>
            <a:headEnd type="none" w="med" len="med"/>
            <a:tailEnd type="none" w="med" len="med"/>
          </a:ln>
        </p:spPr>
      </p:cxnSp>
      <p:pic>
        <p:nvPicPr>
          <p:cNvPr id="39" name="Google Shape;39;p6" title="100OS.png"/>
          <p:cNvPicPr preferRelativeResize="0"/>
          <p:nvPr/>
        </p:nvPicPr>
        <p:blipFill>
          <a:blip r:embed="rId5">
            <a:alphaModFix/>
          </a:blip>
          <a:stretch>
            <a:fillRect/>
          </a:stretch>
        </p:blipFill>
        <p:spPr>
          <a:xfrm>
            <a:off x="8703875" y="4724000"/>
            <a:ext cx="324225" cy="324225"/>
          </a:xfrm>
          <a:prstGeom prst="rect">
            <a:avLst/>
          </a:prstGeom>
          <a:noFill/>
          <a:ln>
            <a:noFill/>
          </a:ln>
        </p:spPr>
      </p:pic>
      <p:sp>
        <p:nvSpPr>
          <p:cNvPr id="40" name="Google Shape;40;p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pt-BR"/>
              <a:t>‹nº›</a:t>
            </a:fld>
            <a:endParaRPr/>
          </a:p>
        </p:txBody>
      </p:sp>
    </p:spTree>
    <p:extLst>
      <p:ext uri="{BB962C8B-B14F-4D97-AF65-F5344CB8AC3E}">
        <p14:creationId xmlns:p14="http://schemas.microsoft.com/office/powerpoint/2010/main" val="344200136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41"/>
        <p:cNvGrpSpPr/>
        <p:nvPr/>
      </p:nvGrpSpPr>
      <p:grpSpPr>
        <a:xfrm>
          <a:off x="0" y="0"/>
          <a:ext cx="0" cy="0"/>
          <a:chOff x="0" y="0"/>
          <a:chExt cx="0" cy="0"/>
        </a:xfrm>
      </p:grpSpPr>
      <p:pic>
        <p:nvPicPr>
          <p:cNvPr id="42" name="Google Shape;42;p7" title="img-top.png"/>
          <p:cNvPicPr preferRelativeResize="0"/>
          <p:nvPr/>
        </p:nvPicPr>
        <p:blipFill>
          <a:blip r:embed="rId2">
            <a:alphaModFix/>
          </a:blip>
          <a:stretch>
            <a:fillRect/>
          </a:stretch>
        </p:blipFill>
        <p:spPr>
          <a:xfrm>
            <a:off x="7550355" y="0"/>
            <a:ext cx="1593645" cy="1152475"/>
          </a:xfrm>
          <a:prstGeom prst="rect">
            <a:avLst/>
          </a:prstGeom>
          <a:noFill/>
          <a:ln>
            <a:noFill/>
          </a:ln>
        </p:spPr>
      </p:pic>
      <p:pic>
        <p:nvPicPr>
          <p:cNvPr id="43" name="Google Shape;43;p7" title="img-bottom.png"/>
          <p:cNvPicPr preferRelativeResize="0"/>
          <p:nvPr/>
        </p:nvPicPr>
        <p:blipFill>
          <a:blip r:embed="rId3">
            <a:alphaModFix/>
          </a:blip>
          <a:stretch>
            <a:fillRect/>
          </a:stretch>
        </p:blipFill>
        <p:spPr>
          <a:xfrm>
            <a:off x="0" y="4397825"/>
            <a:ext cx="1108425" cy="745675"/>
          </a:xfrm>
          <a:prstGeom prst="rect">
            <a:avLst/>
          </a:prstGeom>
          <a:noFill/>
          <a:ln>
            <a:noFill/>
          </a:ln>
        </p:spPr>
      </p:pic>
      <p:pic>
        <p:nvPicPr>
          <p:cNvPr id="44" name="Google Shape;44;p7" title="LogoOiweek-Latam.png"/>
          <p:cNvPicPr preferRelativeResize="0"/>
          <p:nvPr/>
        </p:nvPicPr>
        <p:blipFill>
          <a:blip r:embed="rId4">
            <a:alphaModFix/>
          </a:blip>
          <a:stretch>
            <a:fillRect/>
          </a:stretch>
        </p:blipFill>
        <p:spPr>
          <a:xfrm>
            <a:off x="7882776" y="4723996"/>
            <a:ext cx="720922" cy="324224"/>
          </a:xfrm>
          <a:prstGeom prst="rect">
            <a:avLst/>
          </a:prstGeom>
          <a:noFill/>
          <a:ln>
            <a:noFill/>
          </a:ln>
        </p:spPr>
      </p:pic>
      <p:cxnSp>
        <p:nvCxnSpPr>
          <p:cNvPr id="45" name="Google Shape;45;p7"/>
          <p:cNvCxnSpPr/>
          <p:nvPr/>
        </p:nvCxnSpPr>
        <p:spPr>
          <a:xfrm>
            <a:off x="8175" y="628650"/>
            <a:ext cx="7698900" cy="0"/>
          </a:xfrm>
          <a:prstGeom prst="straightConnector1">
            <a:avLst/>
          </a:prstGeom>
          <a:noFill/>
          <a:ln w="9525" cap="flat" cmpd="sng">
            <a:solidFill>
              <a:srgbClr val="C15CB4"/>
            </a:solidFill>
            <a:prstDash val="solid"/>
            <a:round/>
            <a:headEnd type="none" w="med" len="med"/>
            <a:tailEnd type="none" w="med" len="med"/>
          </a:ln>
        </p:spPr>
      </p:cxnSp>
      <p:pic>
        <p:nvPicPr>
          <p:cNvPr id="46" name="Google Shape;46;p7" title="100OS.png"/>
          <p:cNvPicPr preferRelativeResize="0"/>
          <p:nvPr/>
        </p:nvPicPr>
        <p:blipFill>
          <a:blip r:embed="rId5">
            <a:alphaModFix/>
          </a:blip>
          <a:stretch>
            <a:fillRect/>
          </a:stretch>
        </p:blipFill>
        <p:spPr>
          <a:xfrm>
            <a:off x="8703875" y="4724000"/>
            <a:ext cx="324225" cy="324225"/>
          </a:xfrm>
          <a:prstGeom prst="rect">
            <a:avLst/>
          </a:prstGeom>
          <a:noFill/>
          <a:ln>
            <a:noFill/>
          </a:ln>
        </p:spPr>
      </p:pic>
      <p:sp>
        <p:nvSpPr>
          <p:cNvPr id="47" name="Google Shape;47;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48" name="Google Shape;48;p7"/>
          <p:cNvSpPr txBox="1">
            <a:spLocks noGrp="1"/>
          </p:cNvSpPr>
          <p:nvPr>
            <p:ph type="body" idx="1"/>
          </p:nvPr>
        </p:nvSpPr>
        <p:spPr>
          <a:xfrm>
            <a:off x="311700" y="1389600"/>
            <a:ext cx="8073000" cy="3179400"/>
          </a:xfrm>
          <a:prstGeom prst="rect">
            <a:avLst/>
          </a:prstGeom>
        </p:spPr>
        <p:txBody>
          <a:bodyPr spcFirstLastPara="1" wrap="square" lIns="0" tIns="18000" rIns="0" bIns="18000" anchor="t" anchorCtr="0">
            <a:noAutofit/>
          </a:bodyPr>
          <a:lstStyle>
            <a:lvl1pPr marL="457200" lvl="0" indent="-304800">
              <a:spcBef>
                <a:spcPts val="0"/>
              </a:spcBef>
              <a:spcAft>
                <a:spcPts val="0"/>
              </a:spcAft>
              <a:buSzPts val="1200"/>
              <a:buChar char="●"/>
              <a:defRPr sz="1200"/>
            </a:lvl1pPr>
            <a:lvl2pPr marL="914400" lvl="1" indent="-304800">
              <a:spcBef>
                <a:spcPts val="600"/>
              </a:spcBef>
              <a:spcAft>
                <a:spcPts val="0"/>
              </a:spcAft>
              <a:buSzPts val="1200"/>
              <a:buChar char="○"/>
              <a:defRPr sz="1200"/>
            </a:lvl2pPr>
            <a:lvl3pPr marL="1371600" lvl="2" indent="-304800">
              <a:spcBef>
                <a:spcPts val="600"/>
              </a:spcBef>
              <a:spcAft>
                <a:spcPts val="0"/>
              </a:spcAft>
              <a:buSzPts val="1200"/>
              <a:buChar char="■"/>
              <a:defRPr sz="1200"/>
            </a:lvl3pPr>
            <a:lvl4pPr marL="1828800" lvl="3" indent="-304800">
              <a:spcBef>
                <a:spcPts val="600"/>
              </a:spcBef>
              <a:spcAft>
                <a:spcPts val="0"/>
              </a:spcAft>
              <a:buSzPts val="1200"/>
              <a:buChar char="●"/>
              <a:defRPr sz="1200"/>
            </a:lvl4pPr>
            <a:lvl5pPr marL="2286000" lvl="4" indent="-304800">
              <a:spcBef>
                <a:spcPts val="600"/>
              </a:spcBef>
              <a:spcAft>
                <a:spcPts val="0"/>
              </a:spcAft>
              <a:buSzPts val="1200"/>
              <a:buChar char="○"/>
              <a:defRPr sz="1200"/>
            </a:lvl5pPr>
            <a:lvl6pPr marL="2743200" lvl="5" indent="-304800">
              <a:spcBef>
                <a:spcPts val="600"/>
              </a:spcBef>
              <a:spcAft>
                <a:spcPts val="0"/>
              </a:spcAft>
              <a:buSzPts val="1200"/>
              <a:buChar char="■"/>
              <a:defRPr sz="1200"/>
            </a:lvl6pPr>
            <a:lvl7pPr marL="3200400" lvl="6" indent="-304800">
              <a:spcBef>
                <a:spcPts val="600"/>
              </a:spcBef>
              <a:spcAft>
                <a:spcPts val="0"/>
              </a:spcAft>
              <a:buSzPts val="1200"/>
              <a:buChar char="●"/>
              <a:defRPr sz="1200"/>
            </a:lvl7pPr>
            <a:lvl8pPr marL="3657600" lvl="7" indent="-304800">
              <a:spcBef>
                <a:spcPts val="600"/>
              </a:spcBef>
              <a:spcAft>
                <a:spcPts val="0"/>
              </a:spcAft>
              <a:buSzPts val="1200"/>
              <a:buChar char="○"/>
              <a:defRPr sz="1200"/>
            </a:lvl8pPr>
            <a:lvl9pPr marL="4114800" lvl="8" indent="-304800">
              <a:spcBef>
                <a:spcPts val="600"/>
              </a:spcBef>
              <a:spcAft>
                <a:spcPts val="600"/>
              </a:spcAft>
              <a:buSzPts val="1200"/>
              <a:buChar char="■"/>
              <a:defRPr sz="1200"/>
            </a:lvl9pPr>
          </a:lstStyle>
          <a:p>
            <a:endParaRPr/>
          </a:p>
        </p:txBody>
      </p:sp>
    </p:spTree>
    <p:extLst>
      <p:ext uri="{BB962C8B-B14F-4D97-AF65-F5344CB8AC3E}">
        <p14:creationId xmlns:p14="http://schemas.microsoft.com/office/powerpoint/2010/main" val="176598143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51" name="Google Shape;51;p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pt-BR"/>
              <a:t>‹nº›</a:t>
            </a:fld>
            <a:endParaRPr/>
          </a:p>
        </p:txBody>
      </p:sp>
    </p:spTree>
    <p:extLst>
      <p:ext uri="{BB962C8B-B14F-4D97-AF65-F5344CB8AC3E}">
        <p14:creationId xmlns:p14="http://schemas.microsoft.com/office/powerpoint/2010/main" val="423317071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52"/>
        <p:cNvGrpSpPr/>
        <p:nvPr/>
      </p:nvGrpSpPr>
      <p:grpSpPr>
        <a:xfrm>
          <a:off x="0" y="0"/>
          <a:ext cx="0" cy="0"/>
          <a:chOff x="0" y="0"/>
          <a:chExt cx="0" cy="0"/>
        </a:xfrm>
      </p:grpSpPr>
      <p:sp>
        <p:nvSpPr>
          <p:cNvPr id="53" name="Google Shape;53;p9"/>
          <p:cNvSpPr/>
          <p:nvPr/>
        </p:nvSpPr>
        <p:spPr>
          <a:xfrm>
            <a:off x="2100" y="-125"/>
            <a:ext cx="4572000" cy="5143500"/>
          </a:xfrm>
          <a:prstGeom prst="rect">
            <a:avLst/>
          </a:prstGeom>
          <a:solidFill>
            <a:srgbClr val="6224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54;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Clr>
                <a:schemeClr val="lt1"/>
              </a:buClr>
              <a:buSzPts val="4200"/>
              <a:buNone/>
              <a:defRPr sz="4200">
                <a:solidFill>
                  <a:schemeClr val="lt1"/>
                </a:solidFill>
              </a:defRPr>
            </a:lvl1pPr>
            <a:lvl2pPr lvl="1" algn="ctr">
              <a:spcBef>
                <a:spcPts val="0"/>
              </a:spcBef>
              <a:spcAft>
                <a:spcPts val="0"/>
              </a:spcAft>
              <a:buClr>
                <a:schemeClr val="lt1"/>
              </a:buClr>
              <a:buSzPts val="4200"/>
              <a:buNone/>
              <a:defRPr sz="4200">
                <a:solidFill>
                  <a:schemeClr val="lt1"/>
                </a:solidFill>
              </a:defRPr>
            </a:lvl2pPr>
            <a:lvl3pPr lvl="2" algn="ctr">
              <a:spcBef>
                <a:spcPts val="0"/>
              </a:spcBef>
              <a:spcAft>
                <a:spcPts val="0"/>
              </a:spcAft>
              <a:buClr>
                <a:schemeClr val="lt1"/>
              </a:buClr>
              <a:buSzPts val="4200"/>
              <a:buNone/>
              <a:defRPr sz="4200">
                <a:solidFill>
                  <a:schemeClr val="lt1"/>
                </a:solidFill>
              </a:defRPr>
            </a:lvl3pPr>
            <a:lvl4pPr lvl="3" algn="ctr">
              <a:spcBef>
                <a:spcPts val="0"/>
              </a:spcBef>
              <a:spcAft>
                <a:spcPts val="0"/>
              </a:spcAft>
              <a:buClr>
                <a:schemeClr val="lt1"/>
              </a:buClr>
              <a:buSzPts val="4200"/>
              <a:buNone/>
              <a:defRPr sz="4200">
                <a:solidFill>
                  <a:schemeClr val="lt1"/>
                </a:solidFill>
              </a:defRPr>
            </a:lvl4pPr>
            <a:lvl5pPr lvl="4" algn="ctr">
              <a:spcBef>
                <a:spcPts val="0"/>
              </a:spcBef>
              <a:spcAft>
                <a:spcPts val="0"/>
              </a:spcAft>
              <a:buClr>
                <a:schemeClr val="lt1"/>
              </a:buClr>
              <a:buSzPts val="4200"/>
              <a:buNone/>
              <a:defRPr sz="4200">
                <a:solidFill>
                  <a:schemeClr val="lt1"/>
                </a:solidFill>
              </a:defRPr>
            </a:lvl5pPr>
            <a:lvl6pPr lvl="5" algn="ctr">
              <a:spcBef>
                <a:spcPts val="0"/>
              </a:spcBef>
              <a:spcAft>
                <a:spcPts val="0"/>
              </a:spcAft>
              <a:buClr>
                <a:schemeClr val="lt1"/>
              </a:buClr>
              <a:buSzPts val="4200"/>
              <a:buNone/>
              <a:defRPr sz="4200">
                <a:solidFill>
                  <a:schemeClr val="lt1"/>
                </a:solidFill>
              </a:defRPr>
            </a:lvl6pPr>
            <a:lvl7pPr lvl="6" algn="ctr">
              <a:spcBef>
                <a:spcPts val="0"/>
              </a:spcBef>
              <a:spcAft>
                <a:spcPts val="0"/>
              </a:spcAft>
              <a:buClr>
                <a:schemeClr val="lt1"/>
              </a:buClr>
              <a:buSzPts val="4200"/>
              <a:buNone/>
              <a:defRPr sz="4200">
                <a:solidFill>
                  <a:schemeClr val="lt1"/>
                </a:solidFill>
              </a:defRPr>
            </a:lvl7pPr>
            <a:lvl8pPr lvl="7" algn="ctr">
              <a:spcBef>
                <a:spcPts val="0"/>
              </a:spcBef>
              <a:spcAft>
                <a:spcPts val="0"/>
              </a:spcAft>
              <a:buClr>
                <a:schemeClr val="lt1"/>
              </a:buClr>
              <a:buSzPts val="4200"/>
              <a:buNone/>
              <a:defRPr sz="4200">
                <a:solidFill>
                  <a:schemeClr val="lt1"/>
                </a:solidFill>
              </a:defRPr>
            </a:lvl8pPr>
            <a:lvl9pPr lvl="8" algn="ctr">
              <a:spcBef>
                <a:spcPts val="0"/>
              </a:spcBef>
              <a:spcAft>
                <a:spcPts val="0"/>
              </a:spcAft>
              <a:buClr>
                <a:schemeClr val="lt1"/>
              </a:buClr>
              <a:buSzPts val="4200"/>
              <a:buNone/>
              <a:defRPr sz="4200">
                <a:solidFill>
                  <a:schemeClr val="lt1"/>
                </a:solidFill>
              </a:defRPr>
            </a:lvl9pPr>
          </a:lstStyle>
          <a:p>
            <a:endParaRPr/>
          </a:p>
        </p:txBody>
      </p:sp>
      <p:sp>
        <p:nvSpPr>
          <p:cNvPr id="55" name="Google Shape;55;p9"/>
          <p:cNvSpPr txBox="1">
            <a:spLocks noGrp="1"/>
          </p:cNvSpPr>
          <p:nvPr>
            <p:ph type="subTitle" idx="1"/>
          </p:nvPr>
        </p:nvSpPr>
        <p:spPr>
          <a:xfrm>
            <a:off x="265500" y="2803075"/>
            <a:ext cx="4045200" cy="1235100"/>
          </a:xfrm>
          <a:prstGeom prst="rect">
            <a:avLst/>
          </a:prstGeom>
        </p:spPr>
        <p:txBody>
          <a:bodyPr spcFirstLastPara="1" wrap="square" lIns="0" tIns="18000" rIns="0" bIns="18000" anchor="t" anchorCtr="0">
            <a:noAutofit/>
          </a:bodyPr>
          <a:lstStyle>
            <a:lvl1pPr lvl="0" algn="ctr">
              <a:lnSpc>
                <a:spcPct val="100000"/>
              </a:lnSpc>
              <a:spcBef>
                <a:spcPts val="0"/>
              </a:spcBef>
              <a:spcAft>
                <a:spcPts val="0"/>
              </a:spcAft>
              <a:buClr>
                <a:srgbClr val="F792D7"/>
              </a:buClr>
              <a:buSzPts val="2100"/>
              <a:buNone/>
              <a:defRPr sz="2100">
                <a:solidFill>
                  <a:srgbClr val="F792D7"/>
                </a:solidFill>
              </a:defRPr>
            </a:lvl1pPr>
            <a:lvl2pPr lvl="1" algn="ctr">
              <a:lnSpc>
                <a:spcPct val="100000"/>
              </a:lnSpc>
              <a:spcBef>
                <a:spcPts val="0"/>
              </a:spcBef>
              <a:spcAft>
                <a:spcPts val="0"/>
              </a:spcAft>
              <a:buClr>
                <a:srgbClr val="F792D7"/>
              </a:buClr>
              <a:buSzPts val="2100"/>
              <a:buNone/>
              <a:defRPr sz="2100">
                <a:solidFill>
                  <a:srgbClr val="F792D7"/>
                </a:solidFill>
              </a:defRPr>
            </a:lvl2pPr>
            <a:lvl3pPr lvl="2" algn="ctr">
              <a:lnSpc>
                <a:spcPct val="100000"/>
              </a:lnSpc>
              <a:spcBef>
                <a:spcPts val="0"/>
              </a:spcBef>
              <a:spcAft>
                <a:spcPts val="0"/>
              </a:spcAft>
              <a:buClr>
                <a:srgbClr val="F792D7"/>
              </a:buClr>
              <a:buSzPts val="2100"/>
              <a:buNone/>
              <a:defRPr sz="2100">
                <a:solidFill>
                  <a:srgbClr val="F792D7"/>
                </a:solidFill>
              </a:defRPr>
            </a:lvl3pPr>
            <a:lvl4pPr lvl="3" algn="ctr">
              <a:lnSpc>
                <a:spcPct val="100000"/>
              </a:lnSpc>
              <a:spcBef>
                <a:spcPts val="0"/>
              </a:spcBef>
              <a:spcAft>
                <a:spcPts val="0"/>
              </a:spcAft>
              <a:buClr>
                <a:srgbClr val="F792D7"/>
              </a:buClr>
              <a:buSzPts val="2100"/>
              <a:buNone/>
              <a:defRPr sz="2100">
                <a:solidFill>
                  <a:srgbClr val="F792D7"/>
                </a:solidFill>
              </a:defRPr>
            </a:lvl4pPr>
            <a:lvl5pPr lvl="4" algn="ctr">
              <a:lnSpc>
                <a:spcPct val="100000"/>
              </a:lnSpc>
              <a:spcBef>
                <a:spcPts val="0"/>
              </a:spcBef>
              <a:spcAft>
                <a:spcPts val="0"/>
              </a:spcAft>
              <a:buClr>
                <a:srgbClr val="F792D7"/>
              </a:buClr>
              <a:buSzPts val="2100"/>
              <a:buNone/>
              <a:defRPr sz="2100">
                <a:solidFill>
                  <a:srgbClr val="F792D7"/>
                </a:solidFill>
              </a:defRPr>
            </a:lvl5pPr>
            <a:lvl6pPr lvl="5" algn="ctr">
              <a:lnSpc>
                <a:spcPct val="100000"/>
              </a:lnSpc>
              <a:spcBef>
                <a:spcPts val="0"/>
              </a:spcBef>
              <a:spcAft>
                <a:spcPts val="0"/>
              </a:spcAft>
              <a:buClr>
                <a:srgbClr val="F792D7"/>
              </a:buClr>
              <a:buSzPts val="2100"/>
              <a:buNone/>
              <a:defRPr sz="2100">
                <a:solidFill>
                  <a:srgbClr val="F792D7"/>
                </a:solidFill>
              </a:defRPr>
            </a:lvl6pPr>
            <a:lvl7pPr lvl="6" algn="ctr">
              <a:lnSpc>
                <a:spcPct val="100000"/>
              </a:lnSpc>
              <a:spcBef>
                <a:spcPts val="0"/>
              </a:spcBef>
              <a:spcAft>
                <a:spcPts val="0"/>
              </a:spcAft>
              <a:buClr>
                <a:srgbClr val="F792D7"/>
              </a:buClr>
              <a:buSzPts val="2100"/>
              <a:buNone/>
              <a:defRPr sz="2100">
                <a:solidFill>
                  <a:srgbClr val="F792D7"/>
                </a:solidFill>
              </a:defRPr>
            </a:lvl7pPr>
            <a:lvl8pPr lvl="7" algn="ctr">
              <a:lnSpc>
                <a:spcPct val="100000"/>
              </a:lnSpc>
              <a:spcBef>
                <a:spcPts val="0"/>
              </a:spcBef>
              <a:spcAft>
                <a:spcPts val="0"/>
              </a:spcAft>
              <a:buClr>
                <a:srgbClr val="F792D7"/>
              </a:buClr>
              <a:buSzPts val="2100"/>
              <a:buNone/>
              <a:defRPr sz="2100">
                <a:solidFill>
                  <a:srgbClr val="F792D7"/>
                </a:solidFill>
              </a:defRPr>
            </a:lvl8pPr>
            <a:lvl9pPr lvl="8" algn="ctr">
              <a:lnSpc>
                <a:spcPct val="100000"/>
              </a:lnSpc>
              <a:spcBef>
                <a:spcPts val="0"/>
              </a:spcBef>
              <a:spcAft>
                <a:spcPts val="0"/>
              </a:spcAft>
              <a:buClr>
                <a:srgbClr val="F792D7"/>
              </a:buClr>
              <a:buSzPts val="2100"/>
              <a:buNone/>
              <a:defRPr sz="2100">
                <a:solidFill>
                  <a:srgbClr val="F792D7"/>
                </a:solidFill>
              </a:defRPr>
            </a:lvl9pPr>
          </a:lstStyle>
          <a:p>
            <a:endParaRPr/>
          </a:p>
        </p:txBody>
      </p:sp>
      <p:sp>
        <p:nvSpPr>
          <p:cNvPr id="56" name="Google Shape;56;p9"/>
          <p:cNvSpPr txBox="1">
            <a:spLocks noGrp="1"/>
          </p:cNvSpPr>
          <p:nvPr>
            <p:ph type="body" idx="2"/>
          </p:nvPr>
        </p:nvSpPr>
        <p:spPr>
          <a:xfrm>
            <a:off x="4939500" y="724075"/>
            <a:ext cx="3837000" cy="3695100"/>
          </a:xfrm>
          <a:prstGeom prst="rect">
            <a:avLst/>
          </a:prstGeom>
        </p:spPr>
        <p:txBody>
          <a:bodyPr spcFirstLastPara="1" wrap="square" lIns="0" tIns="18000" rIns="0" bIns="18000" anchor="ctr" anchorCtr="0">
            <a:noAutofit/>
          </a:bodyPr>
          <a:lstStyle>
            <a:lvl1pPr marL="457200" lvl="0" indent="-317500">
              <a:spcBef>
                <a:spcPts val="0"/>
              </a:spcBef>
              <a:spcAft>
                <a:spcPts val="0"/>
              </a:spcAft>
              <a:buSzPts val="1400"/>
              <a:buChar char="●"/>
              <a:defRPr/>
            </a:lvl1pPr>
            <a:lvl2pPr marL="914400" lvl="1" indent="-317500">
              <a:spcBef>
                <a:spcPts val="600"/>
              </a:spcBef>
              <a:spcAft>
                <a:spcPts val="0"/>
              </a:spcAft>
              <a:buSzPts val="1400"/>
              <a:buChar char="○"/>
              <a:defRPr/>
            </a:lvl2pPr>
            <a:lvl3pPr marL="1371600" lvl="2" indent="-317500">
              <a:spcBef>
                <a:spcPts val="600"/>
              </a:spcBef>
              <a:spcAft>
                <a:spcPts val="0"/>
              </a:spcAft>
              <a:buSzPts val="1400"/>
              <a:buChar char="■"/>
              <a:defRPr/>
            </a:lvl3pPr>
            <a:lvl4pPr marL="1828800" lvl="3" indent="-317500">
              <a:spcBef>
                <a:spcPts val="600"/>
              </a:spcBef>
              <a:spcAft>
                <a:spcPts val="0"/>
              </a:spcAft>
              <a:buSzPts val="1400"/>
              <a:buChar char="●"/>
              <a:defRPr/>
            </a:lvl4pPr>
            <a:lvl5pPr marL="2286000" lvl="4" indent="-317500">
              <a:spcBef>
                <a:spcPts val="600"/>
              </a:spcBef>
              <a:spcAft>
                <a:spcPts val="0"/>
              </a:spcAft>
              <a:buSzPts val="1400"/>
              <a:buChar char="○"/>
              <a:defRPr/>
            </a:lvl5pPr>
            <a:lvl6pPr marL="2743200" lvl="5" indent="-317500">
              <a:spcBef>
                <a:spcPts val="600"/>
              </a:spcBef>
              <a:spcAft>
                <a:spcPts val="0"/>
              </a:spcAft>
              <a:buSzPts val="1400"/>
              <a:buChar char="■"/>
              <a:defRPr/>
            </a:lvl6pPr>
            <a:lvl7pPr marL="3200400" lvl="6" indent="-317500">
              <a:spcBef>
                <a:spcPts val="600"/>
              </a:spcBef>
              <a:spcAft>
                <a:spcPts val="0"/>
              </a:spcAft>
              <a:buSzPts val="1400"/>
              <a:buChar char="●"/>
              <a:defRPr/>
            </a:lvl7pPr>
            <a:lvl8pPr marL="3657600" lvl="7" indent="-317500">
              <a:spcBef>
                <a:spcPts val="600"/>
              </a:spcBef>
              <a:spcAft>
                <a:spcPts val="0"/>
              </a:spcAft>
              <a:buSzPts val="1400"/>
              <a:buChar char="○"/>
              <a:defRPr/>
            </a:lvl8pPr>
            <a:lvl9pPr marL="4114800" lvl="8" indent="-317500">
              <a:spcBef>
                <a:spcPts val="600"/>
              </a:spcBef>
              <a:spcAft>
                <a:spcPts val="600"/>
              </a:spcAft>
              <a:buSzPts val="1400"/>
              <a:buChar char="■"/>
              <a:defRPr/>
            </a:lvl9pPr>
          </a:lstStyle>
          <a:p>
            <a:endParaRPr/>
          </a:p>
        </p:txBody>
      </p:sp>
      <p:pic>
        <p:nvPicPr>
          <p:cNvPr id="57" name="Google Shape;57;p9" title="LogoOiweek-Latam.png"/>
          <p:cNvPicPr preferRelativeResize="0"/>
          <p:nvPr/>
        </p:nvPicPr>
        <p:blipFill>
          <a:blip r:embed="rId2">
            <a:alphaModFix/>
          </a:blip>
          <a:stretch>
            <a:fillRect/>
          </a:stretch>
        </p:blipFill>
        <p:spPr>
          <a:xfrm>
            <a:off x="7882776" y="4723996"/>
            <a:ext cx="720922" cy="324224"/>
          </a:xfrm>
          <a:prstGeom prst="rect">
            <a:avLst/>
          </a:prstGeom>
          <a:noFill/>
          <a:ln>
            <a:noFill/>
          </a:ln>
        </p:spPr>
      </p:pic>
      <p:pic>
        <p:nvPicPr>
          <p:cNvPr id="58" name="Google Shape;58;p9" title="100OS.png"/>
          <p:cNvPicPr preferRelativeResize="0"/>
          <p:nvPr/>
        </p:nvPicPr>
        <p:blipFill>
          <a:blip r:embed="rId3">
            <a:alphaModFix/>
          </a:blip>
          <a:stretch>
            <a:fillRect/>
          </a:stretch>
        </p:blipFill>
        <p:spPr>
          <a:xfrm>
            <a:off x="8703875" y="4724000"/>
            <a:ext cx="324225" cy="324225"/>
          </a:xfrm>
          <a:prstGeom prst="rect">
            <a:avLst/>
          </a:prstGeom>
          <a:noFill/>
          <a:ln>
            <a:noFill/>
          </a:ln>
        </p:spPr>
      </p:pic>
    </p:spTree>
    <p:extLst>
      <p:ext uri="{BB962C8B-B14F-4D97-AF65-F5344CB8AC3E}">
        <p14:creationId xmlns:p14="http://schemas.microsoft.com/office/powerpoint/2010/main" val="20753946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59"/>
        <p:cNvGrpSpPr/>
        <p:nvPr/>
      </p:nvGrpSpPr>
      <p:grpSpPr>
        <a:xfrm>
          <a:off x="0" y="0"/>
          <a:ext cx="0" cy="0"/>
          <a:chOff x="0" y="0"/>
          <a:chExt cx="0" cy="0"/>
        </a:xfrm>
      </p:grpSpPr>
      <p:sp>
        <p:nvSpPr>
          <p:cNvPr id="60" name="Google Shape;60;p10"/>
          <p:cNvSpPr txBox="1">
            <a:spLocks noGrp="1"/>
          </p:cNvSpPr>
          <p:nvPr>
            <p:ph type="body" idx="1"/>
          </p:nvPr>
        </p:nvSpPr>
        <p:spPr>
          <a:xfrm>
            <a:off x="311700" y="4230575"/>
            <a:ext cx="5998800" cy="605100"/>
          </a:xfrm>
          <a:prstGeom prst="rect">
            <a:avLst/>
          </a:prstGeom>
        </p:spPr>
        <p:txBody>
          <a:bodyPr spcFirstLastPara="1" wrap="square" lIns="0" tIns="18000" rIns="0" bIns="18000" anchor="ctr" anchorCtr="0">
            <a:noAutofit/>
          </a:bodyPr>
          <a:lstStyle>
            <a:lvl1pPr marL="457200" lvl="0" indent="-228600">
              <a:lnSpc>
                <a:spcPct val="100000"/>
              </a:lnSpc>
              <a:spcBef>
                <a:spcPts val="0"/>
              </a:spcBef>
              <a:spcAft>
                <a:spcPts val="0"/>
              </a:spcAft>
              <a:buSzPts val="1400"/>
              <a:buNone/>
              <a:defRPr/>
            </a:lvl1pPr>
          </a:lstStyle>
          <a:p>
            <a:endParaRPr/>
          </a:p>
        </p:txBody>
      </p:sp>
      <p:pic>
        <p:nvPicPr>
          <p:cNvPr id="61" name="Google Shape;61;p10" title="img-top.png"/>
          <p:cNvPicPr preferRelativeResize="0"/>
          <p:nvPr/>
        </p:nvPicPr>
        <p:blipFill>
          <a:blip r:embed="rId2">
            <a:alphaModFix/>
          </a:blip>
          <a:stretch>
            <a:fillRect/>
          </a:stretch>
        </p:blipFill>
        <p:spPr>
          <a:xfrm>
            <a:off x="7550355" y="0"/>
            <a:ext cx="1593645" cy="1152475"/>
          </a:xfrm>
          <a:prstGeom prst="rect">
            <a:avLst/>
          </a:prstGeom>
          <a:noFill/>
          <a:ln>
            <a:noFill/>
          </a:ln>
        </p:spPr>
      </p:pic>
      <p:pic>
        <p:nvPicPr>
          <p:cNvPr id="62" name="Google Shape;62;p10" title="img-bottom.png"/>
          <p:cNvPicPr preferRelativeResize="0"/>
          <p:nvPr/>
        </p:nvPicPr>
        <p:blipFill>
          <a:blip r:embed="rId3">
            <a:alphaModFix/>
          </a:blip>
          <a:stretch>
            <a:fillRect/>
          </a:stretch>
        </p:blipFill>
        <p:spPr>
          <a:xfrm>
            <a:off x="0" y="4397825"/>
            <a:ext cx="1108425" cy="745675"/>
          </a:xfrm>
          <a:prstGeom prst="rect">
            <a:avLst/>
          </a:prstGeom>
          <a:noFill/>
          <a:ln>
            <a:noFill/>
          </a:ln>
        </p:spPr>
      </p:pic>
      <p:pic>
        <p:nvPicPr>
          <p:cNvPr id="63" name="Google Shape;63;p10" title="LogoOiweek-Latam.png"/>
          <p:cNvPicPr preferRelativeResize="0"/>
          <p:nvPr/>
        </p:nvPicPr>
        <p:blipFill>
          <a:blip r:embed="rId4">
            <a:alphaModFix/>
          </a:blip>
          <a:stretch>
            <a:fillRect/>
          </a:stretch>
        </p:blipFill>
        <p:spPr>
          <a:xfrm>
            <a:off x="7882776" y="4723996"/>
            <a:ext cx="720922" cy="324224"/>
          </a:xfrm>
          <a:prstGeom prst="rect">
            <a:avLst/>
          </a:prstGeom>
          <a:noFill/>
          <a:ln>
            <a:noFill/>
          </a:ln>
        </p:spPr>
      </p:pic>
      <p:cxnSp>
        <p:nvCxnSpPr>
          <p:cNvPr id="64" name="Google Shape;64;p10"/>
          <p:cNvCxnSpPr/>
          <p:nvPr/>
        </p:nvCxnSpPr>
        <p:spPr>
          <a:xfrm>
            <a:off x="8175" y="628650"/>
            <a:ext cx="7698900" cy="0"/>
          </a:xfrm>
          <a:prstGeom prst="straightConnector1">
            <a:avLst/>
          </a:prstGeom>
          <a:noFill/>
          <a:ln w="9525" cap="flat" cmpd="sng">
            <a:solidFill>
              <a:srgbClr val="C15CB4"/>
            </a:solidFill>
            <a:prstDash val="solid"/>
            <a:round/>
            <a:headEnd type="none" w="med" len="med"/>
            <a:tailEnd type="none" w="med" len="med"/>
          </a:ln>
        </p:spPr>
      </p:cxnSp>
      <p:pic>
        <p:nvPicPr>
          <p:cNvPr id="65" name="Google Shape;65;p10" title="100OS.png"/>
          <p:cNvPicPr preferRelativeResize="0"/>
          <p:nvPr/>
        </p:nvPicPr>
        <p:blipFill>
          <a:blip r:embed="rId5">
            <a:alphaModFix/>
          </a:blip>
          <a:stretch>
            <a:fillRect/>
          </a:stretch>
        </p:blipFill>
        <p:spPr>
          <a:xfrm>
            <a:off x="8703875" y="4724000"/>
            <a:ext cx="324225" cy="324225"/>
          </a:xfrm>
          <a:prstGeom prst="rect">
            <a:avLst/>
          </a:prstGeom>
          <a:noFill/>
          <a:ln>
            <a:noFill/>
          </a:ln>
        </p:spPr>
      </p:pic>
    </p:spTree>
    <p:extLst>
      <p:ext uri="{BB962C8B-B14F-4D97-AF65-F5344CB8AC3E}">
        <p14:creationId xmlns:p14="http://schemas.microsoft.com/office/powerpoint/2010/main" val="285995788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66"/>
        <p:cNvGrpSpPr/>
        <p:nvPr/>
      </p:nvGrpSpPr>
      <p:grpSpPr>
        <a:xfrm>
          <a:off x="0" y="0"/>
          <a:ext cx="0" cy="0"/>
          <a:chOff x="0" y="0"/>
          <a:chExt cx="0" cy="0"/>
        </a:xfrm>
      </p:grpSpPr>
      <p:pic>
        <p:nvPicPr>
          <p:cNvPr id="67" name="Google Shape;67;p11" title="img-top.png"/>
          <p:cNvPicPr preferRelativeResize="0"/>
          <p:nvPr/>
        </p:nvPicPr>
        <p:blipFill>
          <a:blip r:embed="rId2">
            <a:alphaModFix/>
          </a:blip>
          <a:stretch>
            <a:fillRect/>
          </a:stretch>
        </p:blipFill>
        <p:spPr>
          <a:xfrm>
            <a:off x="7550355" y="0"/>
            <a:ext cx="1593645" cy="1152475"/>
          </a:xfrm>
          <a:prstGeom prst="rect">
            <a:avLst/>
          </a:prstGeom>
          <a:noFill/>
          <a:ln>
            <a:noFill/>
          </a:ln>
        </p:spPr>
      </p:pic>
      <p:pic>
        <p:nvPicPr>
          <p:cNvPr id="68" name="Google Shape;68;p11" title="img-bottom.png"/>
          <p:cNvPicPr preferRelativeResize="0"/>
          <p:nvPr/>
        </p:nvPicPr>
        <p:blipFill>
          <a:blip r:embed="rId3">
            <a:alphaModFix/>
          </a:blip>
          <a:stretch>
            <a:fillRect/>
          </a:stretch>
        </p:blipFill>
        <p:spPr>
          <a:xfrm>
            <a:off x="0" y="4397825"/>
            <a:ext cx="1108425" cy="745675"/>
          </a:xfrm>
          <a:prstGeom prst="rect">
            <a:avLst/>
          </a:prstGeom>
          <a:noFill/>
          <a:ln>
            <a:noFill/>
          </a:ln>
        </p:spPr>
      </p:pic>
      <p:pic>
        <p:nvPicPr>
          <p:cNvPr id="69" name="Google Shape;69;p11" title="LogoOiweek-Latam.png"/>
          <p:cNvPicPr preferRelativeResize="0"/>
          <p:nvPr/>
        </p:nvPicPr>
        <p:blipFill>
          <a:blip r:embed="rId4">
            <a:alphaModFix/>
          </a:blip>
          <a:stretch>
            <a:fillRect/>
          </a:stretch>
        </p:blipFill>
        <p:spPr>
          <a:xfrm>
            <a:off x="7882776" y="4723996"/>
            <a:ext cx="720922" cy="324224"/>
          </a:xfrm>
          <a:prstGeom prst="rect">
            <a:avLst/>
          </a:prstGeom>
          <a:noFill/>
          <a:ln>
            <a:noFill/>
          </a:ln>
        </p:spPr>
      </p:pic>
      <p:cxnSp>
        <p:nvCxnSpPr>
          <p:cNvPr id="70" name="Google Shape;70;p11"/>
          <p:cNvCxnSpPr/>
          <p:nvPr/>
        </p:nvCxnSpPr>
        <p:spPr>
          <a:xfrm>
            <a:off x="8175" y="628650"/>
            <a:ext cx="7698900" cy="0"/>
          </a:xfrm>
          <a:prstGeom prst="straightConnector1">
            <a:avLst/>
          </a:prstGeom>
          <a:noFill/>
          <a:ln w="9525" cap="flat" cmpd="sng">
            <a:solidFill>
              <a:srgbClr val="C15CB4"/>
            </a:solidFill>
            <a:prstDash val="solid"/>
            <a:round/>
            <a:headEnd type="none" w="med" len="med"/>
            <a:tailEnd type="none" w="med" len="med"/>
          </a:ln>
        </p:spPr>
      </p:cxnSp>
      <p:pic>
        <p:nvPicPr>
          <p:cNvPr id="71" name="Google Shape;71;p11" title="100OS.png"/>
          <p:cNvPicPr preferRelativeResize="0"/>
          <p:nvPr/>
        </p:nvPicPr>
        <p:blipFill>
          <a:blip r:embed="rId5">
            <a:alphaModFix/>
          </a:blip>
          <a:stretch>
            <a:fillRect/>
          </a:stretch>
        </p:blipFill>
        <p:spPr>
          <a:xfrm>
            <a:off x="8703875" y="4724000"/>
            <a:ext cx="324225" cy="324225"/>
          </a:xfrm>
          <a:prstGeom prst="rect">
            <a:avLst/>
          </a:prstGeom>
          <a:noFill/>
          <a:ln>
            <a:noFill/>
          </a:ln>
        </p:spPr>
      </p:pic>
      <p:sp>
        <p:nvSpPr>
          <p:cNvPr id="72" name="Google Shape;72;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73" name="Google Shape;73;p11"/>
          <p:cNvSpPr txBox="1">
            <a:spLocks noGrp="1"/>
          </p:cNvSpPr>
          <p:nvPr>
            <p:ph type="body" idx="1"/>
          </p:nvPr>
        </p:nvSpPr>
        <p:spPr>
          <a:xfrm>
            <a:off x="311700" y="3152225"/>
            <a:ext cx="8520600" cy="1300800"/>
          </a:xfrm>
          <a:prstGeom prst="rect">
            <a:avLst/>
          </a:prstGeom>
        </p:spPr>
        <p:txBody>
          <a:bodyPr spcFirstLastPara="1" wrap="square" lIns="0" tIns="18000" rIns="0" bIns="18000" anchor="t" anchorCtr="0">
            <a:noAutofit/>
          </a:bodyPr>
          <a:lstStyle>
            <a:lvl1pPr marL="457200" lvl="0" indent="-317500" algn="ctr">
              <a:spcBef>
                <a:spcPts val="0"/>
              </a:spcBef>
              <a:spcAft>
                <a:spcPts val="0"/>
              </a:spcAft>
              <a:buSzPts val="1400"/>
              <a:buChar char="●"/>
              <a:defRPr/>
            </a:lvl1pPr>
            <a:lvl2pPr marL="914400" lvl="1" indent="-317500" algn="ctr">
              <a:spcBef>
                <a:spcPts val="600"/>
              </a:spcBef>
              <a:spcAft>
                <a:spcPts val="0"/>
              </a:spcAft>
              <a:buSzPts val="1400"/>
              <a:buChar char="○"/>
              <a:defRPr/>
            </a:lvl2pPr>
            <a:lvl3pPr marL="1371600" lvl="2" indent="-317500" algn="ctr">
              <a:spcBef>
                <a:spcPts val="600"/>
              </a:spcBef>
              <a:spcAft>
                <a:spcPts val="0"/>
              </a:spcAft>
              <a:buSzPts val="1400"/>
              <a:buChar char="■"/>
              <a:defRPr/>
            </a:lvl3pPr>
            <a:lvl4pPr marL="1828800" lvl="3" indent="-317500" algn="ctr">
              <a:spcBef>
                <a:spcPts val="600"/>
              </a:spcBef>
              <a:spcAft>
                <a:spcPts val="0"/>
              </a:spcAft>
              <a:buSzPts val="1400"/>
              <a:buChar char="●"/>
              <a:defRPr/>
            </a:lvl4pPr>
            <a:lvl5pPr marL="2286000" lvl="4" indent="-317500" algn="ctr">
              <a:spcBef>
                <a:spcPts val="600"/>
              </a:spcBef>
              <a:spcAft>
                <a:spcPts val="0"/>
              </a:spcAft>
              <a:buSzPts val="1400"/>
              <a:buChar char="○"/>
              <a:defRPr/>
            </a:lvl5pPr>
            <a:lvl6pPr marL="2743200" lvl="5" indent="-317500" algn="ctr">
              <a:spcBef>
                <a:spcPts val="600"/>
              </a:spcBef>
              <a:spcAft>
                <a:spcPts val="0"/>
              </a:spcAft>
              <a:buSzPts val="1400"/>
              <a:buChar char="■"/>
              <a:defRPr/>
            </a:lvl6pPr>
            <a:lvl7pPr marL="3200400" lvl="6" indent="-317500" algn="ctr">
              <a:spcBef>
                <a:spcPts val="600"/>
              </a:spcBef>
              <a:spcAft>
                <a:spcPts val="0"/>
              </a:spcAft>
              <a:buSzPts val="1400"/>
              <a:buChar char="●"/>
              <a:defRPr/>
            </a:lvl7pPr>
            <a:lvl8pPr marL="3657600" lvl="7" indent="-317500" algn="ctr">
              <a:spcBef>
                <a:spcPts val="600"/>
              </a:spcBef>
              <a:spcAft>
                <a:spcPts val="0"/>
              </a:spcAft>
              <a:buSzPts val="1400"/>
              <a:buChar char="○"/>
              <a:defRPr/>
            </a:lvl8pPr>
            <a:lvl9pPr marL="4114800" lvl="8" indent="-317500" algn="ctr">
              <a:spcBef>
                <a:spcPts val="600"/>
              </a:spcBef>
              <a:spcAft>
                <a:spcPts val="600"/>
              </a:spcAft>
              <a:buSzPts val="1400"/>
              <a:buChar char="■"/>
              <a:defRPr/>
            </a:lvl9pPr>
          </a:lstStyle>
          <a:p>
            <a:endParaRPr/>
          </a:p>
        </p:txBody>
      </p:sp>
    </p:spTree>
    <p:extLst>
      <p:ext uri="{BB962C8B-B14F-4D97-AF65-F5344CB8AC3E}">
        <p14:creationId xmlns:p14="http://schemas.microsoft.com/office/powerpoint/2010/main" val="333864681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74"/>
        <p:cNvGrpSpPr/>
        <p:nvPr/>
      </p:nvGrpSpPr>
      <p:grpSpPr>
        <a:xfrm>
          <a:off x="0" y="0"/>
          <a:ext cx="0" cy="0"/>
          <a:chOff x="0" y="0"/>
          <a:chExt cx="0" cy="0"/>
        </a:xfrm>
      </p:grpSpPr>
    </p:spTree>
    <p:extLst>
      <p:ext uri="{BB962C8B-B14F-4D97-AF65-F5344CB8AC3E}">
        <p14:creationId xmlns:p14="http://schemas.microsoft.com/office/powerpoint/2010/main" val="36543561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205575" y="55950"/>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rgbClr val="803176"/>
              </a:buClr>
              <a:buSzPts val="2400"/>
              <a:buFont typeface="Kanit"/>
              <a:buNone/>
              <a:defRPr sz="2400" b="1">
                <a:solidFill>
                  <a:srgbClr val="803176"/>
                </a:solidFill>
                <a:latin typeface="Kanit"/>
                <a:ea typeface="Kanit"/>
                <a:cs typeface="Kanit"/>
                <a:sym typeface="Kanit"/>
              </a:defRPr>
            </a:lvl1pPr>
            <a:lvl2pPr lvl="1">
              <a:spcBef>
                <a:spcPts val="0"/>
              </a:spcBef>
              <a:spcAft>
                <a:spcPts val="0"/>
              </a:spcAft>
              <a:buClr>
                <a:schemeClr val="dk1"/>
              </a:buClr>
              <a:buSzPts val="2400"/>
              <a:buNone/>
              <a:defRPr sz="2400">
                <a:solidFill>
                  <a:schemeClr val="dk1"/>
                </a:solidFill>
              </a:defRPr>
            </a:lvl2pPr>
            <a:lvl3pPr lvl="2">
              <a:spcBef>
                <a:spcPts val="0"/>
              </a:spcBef>
              <a:spcAft>
                <a:spcPts val="0"/>
              </a:spcAft>
              <a:buClr>
                <a:schemeClr val="dk1"/>
              </a:buClr>
              <a:buSzPts val="2400"/>
              <a:buNone/>
              <a:defRPr sz="2400">
                <a:solidFill>
                  <a:schemeClr val="dk1"/>
                </a:solidFill>
              </a:defRPr>
            </a:lvl3pPr>
            <a:lvl4pPr lvl="3">
              <a:spcBef>
                <a:spcPts val="0"/>
              </a:spcBef>
              <a:spcAft>
                <a:spcPts val="0"/>
              </a:spcAft>
              <a:buClr>
                <a:schemeClr val="dk1"/>
              </a:buClr>
              <a:buSzPts val="2400"/>
              <a:buNone/>
              <a:defRPr sz="2400">
                <a:solidFill>
                  <a:schemeClr val="dk1"/>
                </a:solidFill>
              </a:defRPr>
            </a:lvl4pPr>
            <a:lvl5pPr lvl="4">
              <a:spcBef>
                <a:spcPts val="0"/>
              </a:spcBef>
              <a:spcAft>
                <a:spcPts val="0"/>
              </a:spcAft>
              <a:buClr>
                <a:schemeClr val="dk1"/>
              </a:buClr>
              <a:buSzPts val="2400"/>
              <a:buNone/>
              <a:defRPr sz="2400">
                <a:solidFill>
                  <a:schemeClr val="dk1"/>
                </a:solidFill>
              </a:defRPr>
            </a:lvl5pPr>
            <a:lvl6pPr lvl="5">
              <a:spcBef>
                <a:spcPts val="0"/>
              </a:spcBef>
              <a:spcAft>
                <a:spcPts val="0"/>
              </a:spcAft>
              <a:buClr>
                <a:schemeClr val="dk1"/>
              </a:buClr>
              <a:buSzPts val="2400"/>
              <a:buNone/>
              <a:defRPr sz="2400">
                <a:solidFill>
                  <a:schemeClr val="dk1"/>
                </a:solidFill>
              </a:defRPr>
            </a:lvl6pPr>
            <a:lvl7pPr lvl="6">
              <a:spcBef>
                <a:spcPts val="0"/>
              </a:spcBef>
              <a:spcAft>
                <a:spcPts val="0"/>
              </a:spcAft>
              <a:buClr>
                <a:schemeClr val="dk1"/>
              </a:buClr>
              <a:buSzPts val="2400"/>
              <a:buNone/>
              <a:defRPr sz="2400">
                <a:solidFill>
                  <a:schemeClr val="dk1"/>
                </a:solidFill>
              </a:defRPr>
            </a:lvl7pPr>
            <a:lvl8pPr lvl="7">
              <a:spcBef>
                <a:spcPts val="0"/>
              </a:spcBef>
              <a:spcAft>
                <a:spcPts val="0"/>
              </a:spcAft>
              <a:buClr>
                <a:schemeClr val="dk1"/>
              </a:buClr>
              <a:buSzPts val="2400"/>
              <a:buNone/>
              <a:defRPr sz="2400">
                <a:solidFill>
                  <a:schemeClr val="dk1"/>
                </a:solidFill>
              </a:defRPr>
            </a:lvl8pPr>
            <a:lvl9pPr lvl="8">
              <a:spcBef>
                <a:spcPts val="0"/>
              </a:spcBef>
              <a:spcAft>
                <a:spcPts val="0"/>
              </a:spcAft>
              <a:buClr>
                <a:schemeClr val="dk1"/>
              </a:buClr>
              <a:buSzPts val="2400"/>
              <a:buNone/>
              <a:defRPr sz="2400">
                <a:solidFill>
                  <a:schemeClr val="dk1"/>
                </a:solidFill>
              </a:defRPr>
            </a:lvl9pPr>
          </a:lstStyle>
          <a:p>
            <a:endParaRPr/>
          </a:p>
        </p:txBody>
      </p:sp>
      <p:sp>
        <p:nvSpPr>
          <p:cNvPr id="7" name="Google Shape;7;p1"/>
          <p:cNvSpPr txBox="1">
            <a:spLocks noGrp="1"/>
          </p:cNvSpPr>
          <p:nvPr>
            <p:ph type="body" idx="1"/>
          </p:nvPr>
        </p:nvSpPr>
        <p:spPr>
          <a:xfrm>
            <a:off x="311700" y="963375"/>
            <a:ext cx="8520600" cy="2421600"/>
          </a:xfrm>
          <a:prstGeom prst="rect">
            <a:avLst/>
          </a:prstGeom>
          <a:noFill/>
          <a:ln>
            <a:noFill/>
          </a:ln>
        </p:spPr>
        <p:txBody>
          <a:bodyPr spcFirstLastPara="1" wrap="square" lIns="0" tIns="18000" rIns="0" bIns="18000" anchor="t" anchorCtr="0">
            <a:noAutofit/>
          </a:bodyPr>
          <a:lstStyle>
            <a:lvl1pPr marL="457200" lvl="0" indent="-317500">
              <a:spcBef>
                <a:spcPts val="0"/>
              </a:spcBef>
              <a:spcAft>
                <a:spcPts val="0"/>
              </a:spcAft>
              <a:buClr>
                <a:srgbClr val="C15CB4"/>
              </a:buClr>
              <a:buSzPts val="1400"/>
              <a:buFont typeface="Kanit Light"/>
              <a:buChar char="●"/>
              <a:defRPr>
                <a:latin typeface="Kanit Light"/>
                <a:ea typeface="Kanit Light"/>
                <a:cs typeface="Kanit Light"/>
                <a:sym typeface="Kanit Light"/>
              </a:defRPr>
            </a:lvl1pPr>
            <a:lvl2pPr marL="914400" lvl="1" indent="-317500">
              <a:spcBef>
                <a:spcPts val="600"/>
              </a:spcBef>
              <a:spcAft>
                <a:spcPts val="0"/>
              </a:spcAft>
              <a:buClr>
                <a:srgbClr val="C15CB4"/>
              </a:buClr>
              <a:buSzPts val="1400"/>
              <a:buFont typeface="Kanit Light"/>
              <a:buChar char="○"/>
              <a:defRPr>
                <a:latin typeface="Kanit Light"/>
                <a:ea typeface="Kanit Light"/>
                <a:cs typeface="Kanit Light"/>
                <a:sym typeface="Kanit Light"/>
              </a:defRPr>
            </a:lvl2pPr>
            <a:lvl3pPr marL="1371600" lvl="2" indent="-317500">
              <a:spcBef>
                <a:spcPts val="600"/>
              </a:spcBef>
              <a:spcAft>
                <a:spcPts val="0"/>
              </a:spcAft>
              <a:buClr>
                <a:srgbClr val="C15CB4"/>
              </a:buClr>
              <a:buSzPts val="1400"/>
              <a:buFont typeface="Kanit Light"/>
              <a:buChar char="■"/>
              <a:defRPr>
                <a:latin typeface="Kanit Light"/>
                <a:ea typeface="Kanit Light"/>
                <a:cs typeface="Kanit Light"/>
                <a:sym typeface="Kanit Light"/>
              </a:defRPr>
            </a:lvl3pPr>
            <a:lvl4pPr marL="1828800" lvl="3" indent="-317500">
              <a:spcBef>
                <a:spcPts val="600"/>
              </a:spcBef>
              <a:spcAft>
                <a:spcPts val="0"/>
              </a:spcAft>
              <a:buClr>
                <a:srgbClr val="C15CB4"/>
              </a:buClr>
              <a:buSzPts val="1400"/>
              <a:buFont typeface="Kanit Light"/>
              <a:buChar char="●"/>
              <a:defRPr>
                <a:latin typeface="Kanit Light"/>
                <a:ea typeface="Kanit Light"/>
                <a:cs typeface="Kanit Light"/>
                <a:sym typeface="Kanit Light"/>
              </a:defRPr>
            </a:lvl4pPr>
            <a:lvl5pPr marL="2286000" lvl="4" indent="-317500">
              <a:spcBef>
                <a:spcPts val="600"/>
              </a:spcBef>
              <a:spcAft>
                <a:spcPts val="0"/>
              </a:spcAft>
              <a:buClr>
                <a:srgbClr val="C15CB4"/>
              </a:buClr>
              <a:buSzPts val="1400"/>
              <a:buFont typeface="Kanit Light"/>
              <a:buChar char="○"/>
              <a:defRPr>
                <a:latin typeface="Kanit Light"/>
                <a:ea typeface="Kanit Light"/>
                <a:cs typeface="Kanit Light"/>
                <a:sym typeface="Kanit Light"/>
              </a:defRPr>
            </a:lvl5pPr>
            <a:lvl6pPr marL="2743200" lvl="5" indent="-317500">
              <a:spcBef>
                <a:spcPts val="600"/>
              </a:spcBef>
              <a:spcAft>
                <a:spcPts val="0"/>
              </a:spcAft>
              <a:buSzPts val="1400"/>
              <a:buFont typeface="Kanit Light"/>
              <a:buChar char="■"/>
              <a:defRPr>
                <a:latin typeface="Kanit Light"/>
                <a:ea typeface="Kanit Light"/>
                <a:cs typeface="Kanit Light"/>
                <a:sym typeface="Kanit Light"/>
              </a:defRPr>
            </a:lvl6pPr>
            <a:lvl7pPr marL="3200400" lvl="6" indent="-317500">
              <a:spcBef>
                <a:spcPts val="600"/>
              </a:spcBef>
              <a:spcAft>
                <a:spcPts val="0"/>
              </a:spcAft>
              <a:buSzPts val="1400"/>
              <a:buFont typeface="Kanit Light"/>
              <a:buChar char="●"/>
              <a:defRPr>
                <a:latin typeface="Kanit Light"/>
                <a:ea typeface="Kanit Light"/>
                <a:cs typeface="Kanit Light"/>
                <a:sym typeface="Kanit Light"/>
              </a:defRPr>
            </a:lvl7pPr>
            <a:lvl8pPr marL="3657600" lvl="7" indent="-317500">
              <a:spcBef>
                <a:spcPts val="600"/>
              </a:spcBef>
              <a:spcAft>
                <a:spcPts val="0"/>
              </a:spcAft>
              <a:buSzPts val="1400"/>
              <a:buFont typeface="Kanit Light"/>
              <a:buChar char="○"/>
              <a:defRPr>
                <a:latin typeface="Kanit Light"/>
                <a:ea typeface="Kanit Light"/>
                <a:cs typeface="Kanit Light"/>
                <a:sym typeface="Kanit Light"/>
              </a:defRPr>
            </a:lvl8pPr>
            <a:lvl9pPr marL="4114800" lvl="8" indent="-317500">
              <a:spcBef>
                <a:spcPts val="600"/>
              </a:spcBef>
              <a:spcAft>
                <a:spcPts val="600"/>
              </a:spcAft>
              <a:buSzPts val="1400"/>
              <a:buFont typeface="Kanit Light"/>
              <a:buChar char="■"/>
              <a:defRPr>
                <a:latin typeface="Kanit Light"/>
                <a:ea typeface="Kanit Light"/>
                <a:cs typeface="Kanit Light"/>
                <a:sym typeface="Kanit Light"/>
              </a:defRPr>
            </a:lvl9pPr>
          </a:lstStyle>
          <a:p>
            <a:endParaRPr/>
          </a:p>
        </p:txBody>
      </p:sp>
      <p:sp>
        <p:nvSpPr>
          <p:cNvPr id="4" name="CaixaDeTexto 3">
            <a:extLst>
              <a:ext uri="{FF2B5EF4-FFF2-40B4-BE49-F238E27FC236}">
                <a16:creationId xmlns:a16="http://schemas.microsoft.com/office/drawing/2014/main" id="{06DEE206-F1A0-17D6-BF11-B9C380B12225}"/>
              </a:ext>
            </a:extLst>
          </p:cNvPr>
          <p:cNvSpPr txBox="1"/>
          <p:nvPr userDrawn="1">
            <p:extLst>
              <p:ext uri="{1162E1C5-73C7-4A58-AE30-91384D911F3F}">
                <p184:classification xmlns:p184="http://schemas.microsoft.com/office/powerpoint/2018/4/main" val="hdr"/>
              </p:ext>
            </p:extLst>
          </p:nvPr>
        </p:nvSpPr>
        <p:spPr>
          <a:xfrm>
            <a:off x="63500" y="63500"/>
            <a:ext cx="404813" cy="152400"/>
          </a:xfrm>
          <a:prstGeom prst="rect">
            <a:avLst/>
          </a:prstGeom>
        </p:spPr>
        <p:txBody>
          <a:bodyPr horzOverflow="overflow" lIns="0" tIns="0" rIns="0" bIns="0">
            <a:spAutoFit/>
          </a:bodyPr>
          <a:lstStyle/>
          <a:p>
            <a:pPr algn="l"/>
            <a:r>
              <a:rPr lang="pt-BR" sz="1000">
                <a:solidFill>
                  <a:srgbClr val="000000">
                    <a:alpha val="50000"/>
                  </a:srgbClr>
                </a:solidFill>
                <a:latin typeface="Calibri" panose="020F0502020204030204" pitchFamily="34" charset="0"/>
                <a:cs typeface="Calibri" panose="020F0502020204030204" pitchFamily="34" charset="0"/>
              </a:rPr>
              <a:t>Público</a:t>
            </a:r>
          </a:p>
        </p:txBody>
      </p:sp>
      <p:sp>
        <p:nvSpPr>
          <p:cNvPr id="5" name="CaixaDeTexto 4">
            <a:extLst>
              <a:ext uri="{FF2B5EF4-FFF2-40B4-BE49-F238E27FC236}">
                <a16:creationId xmlns:a16="http://schemas.microsoft.com/office/drawing/2014/main" id="{57345EFF-2709-5646-3434-8A3BC1F3FA0A}"/>
              </a:ext>
            </a:extLst>
          </p:cNvPr>
          <p:cNvSpPr txBox="1"/>
          <p:nvPr userDrawn="1">
            <p:extLst>
              <p:ext uri="{1162E1C5-73C7-4A58-AE30-91384D911F3F}">
                <p184:classification xmlns:p184="http://schemas.microsoft.com/office/powerpoint/2018/4/main" val="ftr"/>
              </p:ext>
            </p:extLst>
          </p:nvPr>
        </p:nvSpPr>
        <p:spPr>
          <a:xfrm>
            <a:off x="8704263" y="4927600"/>
            <a:ext cx="404812" cy="152400"/>
          </a:xfrm>
          <a:prstGeom prst="rect">
            <a:avLst/>
          </a:prstGeom>
        </p:spPr>
        <p:txBody>
          <a:bodyPr horzOverflow="overflow" lIns="0" tIns="0" rIns="0" bIns="0">
            <a:spAutoFit/>
          </a:bodyPr>
          <a:lstStyle/>
          <a:p>
            <a:pPr algn="l"/>
            <a:r>
              <a:rPr lang="pt-BR" sz="1000">
                <a:solidFill>
                  <a:srgbClr val="000000">
                    <a:alpha val="50000"/>
                  </a:srgbClr>
                </a:solidFill>
                <a:latin typeface="Calibri" panose="020F0502020204030204" pitchFamily="34" charset="0"/>
                <a:cs typeface="Calibri" panose="020F0502020204030204" pitchFamily="34" charset="0"/>
              </a:rPr>
              <a:t>Público</a:t>
            </a: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205575" y="55950"/>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rgbClr val="803176"/>
              </a:buClr>
              <a:buSzPts val="2400"/>
              <a:buFont typeface="Kanit"/>
              <a:buNone/>
              <a:defRPr sz="2400" b="1">
                <a:solidFill>
                  <a:srgbClr val="803176"/>
                </a:solidFill>
                <a:latin typeface="Kanit"/>
                <a:ea typeface="Kanit"/>
                <a:cs typeface="Kanit"/>
                <a:sym typeface="Kanit"/>
              </a:defRPr>
            </a:lvl1pPr>
            <a:lvl2pPr lvl="1">
              <a:spcBef>
                <a:spcPts val="0"/>
              </a:spcBef>
              <a:spcAft>
                <a:spcPts val="0"/>
              </a:spcAft>
              <a:buClr>
                <a:schemeClr val="dk1"/>
              </a:buClr>
              <a:buSzPts val="2400"/>
              <a:buNone/>
              <a:defRPr sz="2400">
                <a:solidFill>
                  <a:schemeClr val="dk1"/>
                </a:solidFill>
              </a:defRPr>
            </a:lvl2pPr>
            <a:lvl3pPr lvl="2">
              <a:spcBef>
                <a:spcPts val="0"/>
              </a:spcBef>
              <a:spcAft>
                <a:spcPts val="0"/>
              </a:spcAft>
              <a:buClr>
                <a:schemeClr val="dk1"/>
              </a:buClr>
              <a:buSzPts val="2400"/>
              <a:buNone/>
              <a:defRPr sz="2400">
                <a:solidFill>
                  <a:schemeClr val="dk1"/>
                </a:solidFill>
              </a:defRPr>
            </a:lvl3pPr>
            <a:lvl4pPr lvl="3">
              <a:spcBef>
                <a:spcPts val="0"/>
              </a:spcBef>
              <a:spcAft>
                <a:spcPts val="0"/>
              </a:spcAft>
              <a:buClr>
                <a:schemeClr val="dk1"/>
              </a:buClr>
              <a:buSzPts val="2400"/>
              <a:buNone/>
              <a:defRPr sz="2400">
                <a:solidFill>
                  <a:schemeClr val="dk1"/>
                </a:solidFill>
              </a:defRPr>
            </a:lvl4pPr>
            <a:lvl5pPr lvl="4">
              <a:spcBef>
                <a:spcPts val="0"/>
              </a:spcBef>
              <a:spcAft>
                <a:spcPts val="0"/>
              </a:spcAft>
              <a:buClr>
                <a:schemeClr val="dk1"/>
              </a:buClr>
              <a:buSzPts val="2400"/>
              <a:buNone/>
              <a:defRPr sz="2400">
                <a:solidFill>
                  <a:schemeClr val="dk1"/>
                </a:solidFill>
              </a:defRPr>
            </a:lvl5pPr>
            <a:lvl6pPr lvl="5">
              <a:spcBef>
                <a:spcPts val="0"/>
              </a:spcBef>
              <a:spcAft>
                <a:spcPts val="0"/>
              </a:spcAft>
              <a:buClr>
                <a:schemeClr val="dk1"/>
              </a:buClr>
              <a:buSzPts val="2400"/>
              <a:buNone/>
              <a:defRPr sz="2400">
                <a:solidFill>
                  <a:schemeClr val="dk1"/>
                </a:solidFill>
              </a:defRPr>
            </a:lvl6pPr>
            <a:lvl7pPr lvl="6">
              <a:spcBef>
                <a:spcPts val="0"/>
              </a:spcBef>
              <a:spcAft>
                <a:spcPts val="0"/>
              </a:spcAft>
              <a:buClr>
                <a:schemeClr val="dk1"/>
              </a:buClr>
              <a:buSzPts val="2400"/>
              <a:buNone/>
              <a:defRPr sz="2400">
                <a:solidFill>
                  <a:schemeClr val="dk1"/>
                </a:solidFill>
              </a:defRPr>
            </a:lvl7pPr>
            <a:lvl8pPr lvl="7">
              <a:spcBef>
                <a:spcPts val="0"/>
              </a:spcBef>
              <a:spcAft>
                <a:spcPts val="0"/>
              </a:spcAft>
              <a:buClr>
                <a:schemeClr val="dk1"/>
              </a:buClr>
              <a:buSzPts val="2400"/>
              <a:buNone/>
              <a:defRPr sz="2400">
                <a:solidFill>
                  <a:schemeClr val="dk1"/>
                </a:solidFill>
              </a:defRPr>
            </a:lvl8pPr>
            <a:lvl9pPr lvl="8">
              <a:spcBef>
                <a:spcPts val="0"/>
              </a:spcBef>
              <a:spcAft>
                <a:spcPts val="0"/>
              </a:spcAft>
              <a:buClr>
                <a:schemeClr val="dk1"/>
              </a:buClr>
              <a:buSzPts val="2400"/>
              <a:buNone/>
              <a:defRPr sz="2400">
                <a:solidFill>
                  <a:schemeClr val="dk1"/>
                </a:solidFill>
              </a:defRPr>
            </a:lvl9pPr>
          </a:lstStyle>
          <a:p>
            <a:endParaRPr/>
          </a:p>
        </p:txBody>
      </p:sp>
      <p:sp>
        <p:nvSpPr>
          <p:cNvPr id="7" name="Google Shape;7;p1"/>
          <p:cNvSpPr txBox="1">
            <a:spLocks noGrp="1"/>
          </p:cNvSpPr>
          <p:nvPr>
            <p:ph type="body" idx="1"/>
          </p:nvPr>
        </p:nvSpPr>
        <p:spPr>
          <a:xfrm>
            <a:off x="311700" y="963375"/>
            <a:ext cx="8520600" cy="2421600"/>
          </a:xfrm>
          <a:prstGeom prst="rect">
            <a:avLst/>
          </a:prstGeom>
          <a:noFill/>
          <a:ln>
            <a:noFill/>
          </a:ln>
        </p:spPr>
        <p:txBody>
          <a:bodyPr spcFirstLastPara="1" wrap="square" lIns="0" tIns="18000" rIns="0" bIns="18000" anchor="t" anchorCtr="0">
            <a:noAutofit/>
          </a:bodyPr>
          <a:lstStyle>
            <a:lvl1pPr marL="457200" lvl="0" indent="-317500">
              <a:spcBef>
                <a:spcPts val="0"/>
              </a:spcBef>
              <a:spcAft>
                <a:spcPts val="0"/>
              </a:spcAft>
              <a:buClr>
                <a:srgbClr val="C15CB4"/>
              </a:buClr>
              <a:buSzPts val="1400"/>
              <a:buFont typeface="Kanit Light"/>
              <a:buChar char="●"/>
              <a:defRPr>
                <a:latin typeface="Kanit Light"/>
                <a:ea typeface="Kanit Light"/>
                <a:cs typeface="Kanit Light"/>
                <a:sym typeface="Kanit Light"/>
              </a:defRPr>
            </a:lvl1pPr>
            <a:lvl2pPr marL="914400" lvl="1" indent="-317500">
              <a:spcBef>
                <a:spcPts val="600"/>
              </a:spcBef>
              <a:spcAft>
                <a:spcPts val="0"/>
              </a:spcAft>
              <a:buClr>
                <a:srgbClr val="C15CB4"/>
              </a:buClr>
              <a:buSzPts val="1400"/>
              <a:buFont typeface="Kanit Light"/>
              <a:buChar char="○"/>
              <a:defRPr>
                <a:latin typeface="Kanit Light"/>
                <a:ea typeface="Kanit Light"/>
                <a:cs typeface="Kanit Light"/>
                <a:sym typeface="Kanit Light"/>
              </a:defRPr>
            </a:lvl2pPr>
            <a:lvl3pPr marL="1371600" lvl="2" indent="-317500">
              <a:spcBef>
                <a:spcPts val="600"/>
              </a:spcBef>
              <a:spcAft>
                <a:spcPts val="0"/>
              </a:spcAft>
              <a:buClr>
                <a:srgbClr val="C15CB4"/>
              </a:buClr>
              <a:buSzPts val="1400"/>
              <a:buFont typeface="Kanit Light"/>
              <a:buChar char="■"/>
              <a:defRPr>
                <a:latin typeface="Kanit Light"/>
                <a:ea typeface="Kanit Light"/>
                <a:cs typeface="Kanit Light"/>
                <a:sym typeface="Kanit Light"/>
              </a:defRPr>
            </a:lvl3pPr>
            <a:lvl4pPr marL="1828800" lvl="3" indent="-317500">
              <a:spcBef>
                <a:spcPts val="600"/>
              </a:spcBef>
              <a:spcAft>
                <a:spcPts val="0"/>
              </a:spcAft>
              <a:buClr>
                <a:srgbClr val="C15CB4"/>
              </a:buClr>
              <a:buSzPts val="1400"/>
              <a:buFont typeface="Kanit Light"/>
              <a:buChar char="●"/>
              <a:defRPr>
                <a:latin typeface="Kanit Light"/>
                <a:ea typeface="Kanit Light"/>
                <a:cs typeface="Kanit Light"/>
                <a:sym typeface="Kanit Light"/>
              </a:defRPr>
            </a:lvl4pPr>
            <a:lvl5pPr marL="2286000" lvl="4" indent="-317500">
              <a:spcBef>
                <a:spcPts val="600"/>
              </a:spcBef>
              <a:spcAft>
                <a:spcPts val="0"/>
              </a:spcAft>
              <a:buClr>
                <a:srgbClr val="C15CB4"/>
              </a:buClr>
              <a:buSzPts val="1400"/>
              <a:buFont typeface="Kanit Light"/>
              <a:buChar char="○"/>
              <a:defRPr>
                <a:latin typeface="Kanit Light"/>
                <a:ea typeface="Kanit Light"/>
                <a:cs typeface="Kanit Light"/>
                <a:sym typeface="Kanit Light"/>
              </a:defRPr>
            </a:lvl5pPr>
            <a:lvl6pPr marL="2743200" lvl="5" indent="-317500">
              <a:spcBef>
                <a:spcPts val="600"/>
              </a:spcBef>
              <a:spcAft>
                <a:spcPts val="0"/>
              </a:spcAft>
              <a:buSzPts val="1400"/>
              <a:buFont typeface="Kanit Light"/>
              <a:buChar char="■"/>
              <a:defRPr>
                <a:latin typeface="Kanit Light"/>
                <a:ea typeface="Kanit Light"/>
                <a:cs typeface="Kanit Light"/>
                <a:sym typeface="Kanit Light"/>
              </a:defRPr>
            </a:lvl6pPr>
            <a:lvl7pPr marL="3200400" lvl="6" indent="-317500">
              <a:spcBef>
                <a:spcPts val="600"/>
              </a:spcBef>
              <a:spcAft>
                <a:spcPts val="0"/>
              </a:spcAft>
              <a:buSzPts val="1400"/>
              <a:buFont typeface="Kanit Light"/>
              <a:buChar char="●"/>
              <a:defRPr>
                <a:latin typeface="Kanit Light"/>
                <a:ea typeface="Kanit Light"/>
                <a:cs typeface="Kanit Light"/>
                <a:sym typeface="Kanit Light"/>
              </a:defRPr>
            </a:lvl7pPr>
            <a:lvl8pPr marL="3657600" lvl="7" indent="-317500">
              <a:spcBef>
                <a:spcPts val="600"/>
              </a:spcBef>
              <a:spcAft>
                <a:spcPts val="0"/>
              </a:spcAft>
              <a:buSzPts val="1400"/>
              <a:buFont typeface="Kanit Light"/>
              <a:buChar char="○"/>
              <a:defRPr>
                <a:latin typeface="Kanit Light"/>
                <a:ea typeface="Kanit Light"/>
                <a:cs typeface="Kanit Light"/>
                <a:sym typeface="Kanit Light"/>
              </a:defRPr>
            </a:lvl8pPr>
            <a:lvl9pPr marL="4114800" lvl="8" indent="-317500">
              <a:spcBef>
                <a:spcPts val="600"/>
              </a:spcBef>
              <a:spcAft>
                <a:spcPts val="600"/>
              </a:spcAft>
              <a:buSzPts val="1400"/>
              <a:buFont typeface="Kanit Light"/>
              <a:buChar char="■"/>
              <a:defRPr>
                <a:latin typeface="Kanit Light"/>
                <a:ea typeface="Kanit Light"/>
                <a:cs typeface="Kanit Light"/>
                <a:sym typeface="Kanit Light"/>
              </a:defRPr>
            </a:lvl9pPr>
          </a:lstStyle>
          <a:p>
            <a:endParaRPr/>
          </a:p>
        </p:txBody>
      </p:sp>
      <p:sp>
        <p:nvSpPr>
          <p:cNvPr id="4" name="CaixaDeTexto 3">
            <a:extLst>
              <a:ext uri="{FF2B5EF4-FFF2-40B4-BE49-F238E27FC236}">
                <a16:creationId xmlns:a16="http://schemas.microsoft.com/office/drawing/2014/main" id="{06DEE206-F1A0-17D6-BF11-B9C380B12225}"/>
              </a:ext>
            </a:extLst>
          </p:cNvPr>
          <p:cNvSpPr txBox="1"/>
          <p:nvPr userDrawn="1">
            <p:extLst>
              <p:ext uri="{1162E1C5-73C7-4A58-AE30-91384D911F3F}">
                <p184:classification xmlns:p184="http://schemas.microsoft.com/office/powerpoint/2018/4/main" val="hdr"/>
              </p:ext>
            </p:extLst>
          </p:nvPr>
        </p:nvSpPr>
        <p:spPr>
          <a:xfrm>
            <a:off x="63500" y="63500"/>
            <a:ext cx="404813" cy="152400"/>
          </a:xfrm>
          <a:prstGeom prst="rect">
            <a:avLst/>
          </a:prstGeom>
        </p:spPr>
        <p:txBody>
          <a:bodyPr horzOverflow="overflow" lIns="0" tIns="0" rIns="0" bIns="0">
            <a:spAutoFit/>
          </a:bodyPr>
          <a:lstStyle/>
          <a:p>
            <a:pPr algn="l"/>
            <a:r>
              <a:rPr lang="pt-BR" sz="1000">
                <a:solidFill>
                  <a:srgbClr val="000000">
                    <a:alpha val="50000"/>
                  </a:srgbClr>
                </a:solidFill>
                <a:latin typeface="Calibri" panose="020F0502020204030204" pitchFamily="34" charset="0"/>
                <a:cs typeface="Calibri" panose="020F0502020204030204" pitchFamily="34" charset="0"/>
              </a:rPr>
              <a:t>Público</a:t>
            </a:r>
          </a:p>
        </p:txBody>
      </p:sp>
      <p:sp>
        <p:nvSpPr>
          <p:cNvPr id="5" name="CaixaDeTexto 4">
            <a:extLst>
              <a:ext uri="{FF2B5EF4-FFF2-40B4-BE49-F238E27FC236}">
                <a16:creationId xmlns:a16="http://schemas.microsoft.com/office/drawing/2014/main" id="{57345EFF-2709-5646-3434-8A3BC1F3FA0A}"/>
              </a:ext>
            </a:extLst>
          </p:cNvPr>
          <p:cNvSpPr txBox="1"/>
          <p:nvPr userDrawn="1">
            <p:extLst>
              <p:ext uri="{1162E1C5-73C7-4A58-AE30-91384D911F3F}">
                <p184:classification xmlns:p184="http://schemas.microsoft.com/office/powerpoint/2018/4/main" val="ftr"/>
              </p:ext>
            </p:extLst>
          </p:nvPr>
        </p:nvSpPr>
        <p:spPr>
          <a:xfrm>
            <a:off x="8704263" y="4927600"/>
            <a:ext cx="404812" cy="152400"/>
          </a:xfrm>
          <a:prstGeom prst="rect">
            <a:avLst/>
          </a:prstGeom>
        </p:spPr>
        <p:txBody>
          <a:bodyPr horzOverflow="overflow" lIns="0" tIns="0" rIns="0" bIns="0">
            <a:spAutoFit/>
          </a:bodyPr>
          <a:lstStyle/>
          <a:p>
            <a:pPr algn="l"/>
            <a:r>
              <a:rPr lang="pt-BR" sz="1000">
                <a:solidFill>
                  <a:srgbClr val="000000">
                    <a:alpha val="50000"/>
                  </a:srgbClr>
                </a:solidFill>
                <a:latin typeface="Calibri" panose="020F0502020204030204" pitchFamily="34" charset="0"/>
                <a:cs typeface="Calibri" panose="020F0502020204030204" pitchFamily="34" charset="0"/>
              </a:rPr>
              <a:t>Público</a:t>
            </a:r>
          </a:p>
        </p:txBody>
      </p:sp>
    </p:spTree>
    <p:extLst>
      <p:ext uri="{BB962C8B-B14F-4D97-AF65-F5344CB8AC3E}">
        <p14:creationId xmlns:p14="http://schemas.microsoft.com/office/powerpoint/2010/main" val="3110893981"/>
      </p:ext>
    </p:extLst>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image" Target="../media/image25.emf"/><Relationship Id="rId5" Type="http://schemas.openxmlformats.org/officeDocument/2006/relationships/image" Target="../media/image24.png"/><Relationship Id="rId4" Type="http://schemas.openxmlformats.org/officeDocument/2006/relationships/image" Target="../media/image23.emf"/></Relationships>
</file>

<file path=ppt/slides/_rels/slide9.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notesSlide" Target="../notesSlides/notesSlide9.xml"/><Relationship Id="rId1" Type="http://schemas.openxmlformats.org/officeDocument/2006/relationships/slideLayout" Target="../slideLayouts/slideLayout3.xml"/><Relationship Id="rId5" Type="http://schemas.openxmlformats.org/officeDocument/2006/relationships/image" Target="../media/image27.png"/><Relationship Id="rId4" Type="http://schemas.openxmlformats.org/officeDocument/2006/relationships/image" Target="../media/image23.emf"/></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2.xml"/><Relationship Id="rId1" Type="http://schemas.openxmlformats.org/officeDocument/2006/relationships/slideLayout" Target="../slideLayouts/slideLayout12.xml"/><Relationship Id="rId5" Type="http://schemas.openxmlformats.org/officeDocument/2006/relationships/image" Target="../media/image30.png"/><Relationship Id="rId4" Type="http://schemas.openxmlformats.org/officeDocument/2006/relationships/hyperlink" Target="https://www.linkedin.com/in/ebilianelima/overlay/about-this-profil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78"/>
        <p:cNvGrpSpPr/>
        <p:nvPr/>
      </p:nvGrpSpPr>
      <p:grpSpPr>
        <a:xfrm>
          <a:off x="0" y="0"/>
          <a:ext cx="0" cy="0"/>
          <a:chOff x="0" y="0"/>
          <a:chExt cx="0" cy="0"/>
        </a:xfrm>
      </p:grpSpPr>
      <p:pic>
        <p:nvPicPr>
          <p:cNvPr id="79" name="Google Shape;79;p13" title="logo-4CongressoCasesOI-bg-escuro-ES.png"/>
          <p:cNvPicPr preferRelativeResize="0"/>
          <p:nvPr/>
        </p:nvPicPr>
        <p:blipFill>
          <a:blip r:embed="rId4">
            <a:alphaModFix/>
          </a:blip>
          <a:stretch>
            <a:fillRect/>
          </a:stretch>
        </p:blipFill>
        <p:spPr>
          <a:xfrm>
            <a:off x="272850" y="162925"/>
            <a:ext cx="1894349" cy="842650"/>
          </a:xfrm>
          <a:prstGeom prst="rect">
            <a:avLst/>
          </a:prstGeom>
          <a:noFill/>
          <a:ln>
            <a:noFill/>
          </a:ln>
        </p:spPr>
      </p:pic>
      <p:pic>
        <p:nvPicPr>
          <p:cNvPr id="80" name="Google Shape;80;p13" title="100OS.png"/>
          <p:cNvPicPr preferRelativeResize="0"/>
          <p:nvPr/>
        </p:nvPicPr>
        <p:blipFill>
          <a:blip r:embed="rId5">
            <a:alphaModFix/>
          </a:blip>
          <a:stretch>
            <a:fillRect/>
          </a:stretch>
        </p:blipFill>
        <p:spPr>
          <a:xfrm>
            <a:off x="8431627" y="4371250"/>
            <a:ext cx="499400" cy="499400"/>
          </a:xfrm>
          <a:prstGeom prst="rect">
            <a:avLst/>
          </a:prstGeom>
          <a:noFill/>
          <a:ln>
            <a:noFill/>
          </a:ln>
        </p:spPr>
      </p:pic>
      <p:pic>
        <p:nvPicPr>
          <p:cNvPr id="81" name="Google Shape;81;p13" title="LogoOiweek-Latam-negativo.png"/>
          <p:cNvPicPr preferRelativeResize="0"/>
          <p:nvPr/>
        </p:nvPicPr>
        <p:blipFill>
          <a:blip r:embed="rId6">
            <a:alphaModFix/>
          </a:blip>
          <a:stretch>
            <a:fillRect/>
          </a:stretch>
        </p:blipFill>
        <p:spPr>
          <a:xfrm>
            <a:off x="6977074" y="4333450"/>
            <a:ext cx="1278523" cy="575001"/>
          </a:xfrm>
          <a:prstGeom prst="rect">
            <a:avLst/>
          </a:prstGeom>
          <a:noFill/>
          <a:ln>
            <a:noFill/>
          </a:ln>
        </p:spPr>
      </p:pic>
      <p:sp>
        <p:nvSpPr>
          <p:cNvPr id="82" name="Google Shape;82;p13"/>
          <p:cNvSpPr txBox="1"/>
          <p:nvPr/>
        </p:nvSpPr>
        <p:spPr>
          <a:xfrm>
            <a:off x="8308125" y="4114150"/>
            <a:ext cx="746400" cy="216900"/>
          </a:xfrm>
          <a:prstGeom prst="rect">
            <a:avLst/>
          </a:prstGeom>
          <a:noFill/>
          <a:ln>
            <a:noFill/>
          </a:ln>
        </p:spPr>
        <p:txBody>
          <a:bodyPr spcFirstLastPara="1" wrap="square" lIns="54000" tIns="54000" rIns="54000" bIns="54000" anchor="t" anchorCtr="0">
            <a:spAutoFit/>
          </a:bodyPr>
          <a:lstStyle/>
          <a:p>
            <a:pPr marL="0" lvl="0" indent="0" algn="ctr" rtl="0">
              <a:spcBef>
                <a:spcPts val="0"/>
              </a:spcBef>
              <a:spcAft>
                <a:spcPts val="0"/>
              </a:spcAft>
              <a:buNone/>
            </a:pPr>
            <a:r>
              <a:rPr lang="pt-BR" sz="700">
                <a:solidFill>
                  <a:schemeClr val="lt1"/>
                </a:solidFill>
                <a:latin typeface="Kanit"/>
                <a:ea typeface="Kanit"/>
                <a:cs typeface="Kanit"/>
                <a:sym typeface="Kanit"/>
              </a:rPr>
              <a:t>REALIZAÇÃO:</a:t>
            </a:r>
            <a:endParaRPr sz="700">
              <a:solidFill>
                <a:schemeClr val="lt1"/>
              </a:solidFill>
              <a:latin typeface="Kanit"/>
              <a:ea typeface="Kanit"/>
              <a:cs typeface="Kanit"/>
              <a:sym typeface="Kanit"/>
            </a:endParaRPr>
          </a:p>
        </p:txBody>
      </p:sp>
      <p:sp>
        <p:nvSpPr>
          <p:cNvPr id="83" name="Google Shape;83;p13"/>
          <p:cNvSpPr txBox="1"/>
          <p:nvPr/>
        </p:nvSpPr>
        <p:spPr>
          <a:xfrm>
            <a:off x="215510" y="1441897"/>
            <a:ext cx="7709290" cy="1107965"/>
          </a:xfrm>
          <a:prstGeom prst="rect">
            <a:avLst/>
          </a:prstGeom>
          <a:noFill/>
          <a:ln>
            <a:noFill/>
          </a:ln>
        </p:spPr>
        <p:txBody>
          <a:bodyPr spcFirstLastPara="1" wrap="square" lIns="91425" tIns="91425" rIns="91425" bIns="91425" anchor="t" anchorCtr="0">
            <a:spAutoFit/>
          </a:bodyPr>
          <a:lstStyle/>
          <a:p>
            <a:pPr lvl="0"/>
            <a:r>
              <a:rPr lang="pt-BR" sz="3000" b="1" dirty="0">
                <a:solidFill>
                  <a:schemeClr val="lt1"/>
                </a:solidFill>
                <a:latin typeface="Kanit"/>
                <a:cs typeface="Kanit"/>
              </a:rPr>
              <a:t>Projeto de Interligação Física entre as Concessionárias do Estado de </a:t>
            </a:r>
            <a:r>
              <a:rPr lang="pt-BR" sz="3000" b="1">
                <a:solidFill>
                  <a:schemeClr val="lt1"/>
                </a:solidFill>
                <a:latin typeface="Kanit"/>
                <a:cs typeface="Kanit"/>
              </a:rPr>
              <a:t>São Paulo</a:t>
            </a:r>
            <a:endParaRPr sz="3000" b="1" dirty="0">
              <a:solidFill>
                <a:schemeClr val="lt1"/>
              </a:solidFill>
              <a:latin typeface="Kanit"/>
              <a:cs typeface="Kanit"/>
              <a:sym typeface="Kanit"/>
            </a:endParaRPr>
          </a:p>
        </p:txBody>
      </p:sp>
      <p:sp>
        <p:nvSpPr>
          <p:cNvPr id="84" name="Google Shape;84;p13"/>
          <p:cNvSpPr txBox="1"/>
          <p:nvPr/>
        </p:nvSpPr>
        <p:spPr>
          <a:xfrm>
            <a:off x="527535" y="4396491"/>
            <a:ext cx="5830200" cy="461635"/>
          </a:xfrm>
          <a:prstGeom prst="rect">
            <a:avLst/>
          </a:prstGeom>
          <a:noFill/>
          <a:ln>
            <a:noFill/>
          </a:ln>
        </p:spPr>
        <p:txBody>
          <a:bodyPr spcFirstLastPara="1" wrap="square" lIns="91425" tIns="91425" rIns="91425" bIns="91425" anchor="t" anchorCtr="0">
            <a:spAutoFit/>
          </a:bodyPr>
          <a:lstStyle/>
          <a:p>
            <a:r>
              <a:rPr lang="pt-BR" sz="1800" dirty="0">
                <a:solidFill>
                  <a:srgbClr val="FFC4EC"/>
                </a:solidFill>
                <a:latin typeface="Kanit Light"/>
                <a:cs typeface="Kanit Light"/>
                <a:sym typeface="Kanit Light"/>
              </a:rPr>
              <a:t>Luiz Marcel Notari – Comgas S.A.</a:t>
            </a:r>
            <a:endParaRPr sz="1800" dirty="0">
              <a:solidFill>
                <a:srgbClr val="FFC4EC"/>
              </a:solidFill>
              <a:latin typeface="Kanit Light"/>
              <a:cs typeface="Kanit Light"/>
              <a:sym typeface="Kanit Light"/>
            </a:endParaRPr>
          </a:p>
        </p:txBody>
      </p:sp>
      <p:sp>
        <p:nvSpPr>
          <p:cNvPr id="85" name="Google Shape;85;p13"/>
          <p:cNvSpPr txBox="1"/>
          <p:nvPr/>
        </p:nvSpPr>
        <p:spPr>
          <a:xfrm>
            <a:off x="527535" y="2549862"/>
            <a:ext cx="8526990" cy="1846629"/>
          </a:xfrm>
          <a:prstGeom prst="rect">
            <a:avLst/>
          </a:prstGeom>
          <a:noFill/>
          <a:ln>
            <a:noFill/>
          </a:ln>
        </p:spPr>
        <p:txBody>
          <a:bodyPr spcFirstLastPara="1" wrap="square" lIns="91425" tIns="91425" rIns="91425" bIns="91425" anchor="t" anchorCtr="0">
            <a:spAutoFit/>
          </a:bodyPr>
          <a:lstStyle/>
          <a:p>
            <a:pPr lvl="0"/>
            <a:r>
              <a:rPr lang="pt-BR" sz="1800" dirty="0">
                <a:solidFill>
                  <a:srgbClr val="FFC4EC"/>
                </a:solidFill>
                <a:latin typeface="Kanit Light"/>
                <a:cs typeface="Kanit Light"/>
              </a:rPr>
              <a:t>Carlos Enrique Esteban </a:t>
            </a:r>
            <a:r>
              <a:rPr lang="pt-BR" sz="1800" dirty="0" err="1">
                <a:solidFill>
                  <a:srgbClr val="FFC4EC"/>
                </a:solidFill>
                <a:latin typeface="Kanit Light"/>
                <a:cs typeface="Kanit Light"/>
              </a:rPr>
              <a:t>Morosoli</a:t>
            </a:r>
            <a:r>
              <a:rPr lang="pt-BR" sz="1800" dirty="0">
                <a:solidFill>
                  <a:srgbClr val="FFC4EC"/>
                </a:solidFill>
                <a:latin typeface="Kanit Light"/>
                <a:cs typeface="Kanit Light"/>
              </a:rPr>
              <a:t> - Quantum Do Brasil Ltda</a:t>
            </a:r>
          </a:p>
          <a:p>
            <a:pPr lvl="0"/>
            <a:r>
              <a:rPr lang="pt-BR" sz="1800" dirty="0">
                <a:solidFill>
                  <a:srgbClr val="FFC4EC"/>
                </a:solidFill>
                <a:latin typeface="Kanit Light"/>
                <a:cs typeface="Kanit Light"/>
              </a:rPr>
              <a:t>Pedro Abdo - </a:t>
            </a:r>
            <a:r>
              <a:rPr lang="pt-BR" sz="1800" dirty="0" err="1">
                <a:solidFill>
                  <a:srgbClr val="FFC4EC"/>
                </a:solidFill>
                <a:latin typeface="Kanit Light"/>
                <a:cs typeface="Kanit Light"/>
              </a:rPr>
              <a:t>Geofusion</a:t>
            </a:r>
            <a:r>
              <a:rPr lang="pt-BR" sz="1800" dirty="0">
                <a:solidFill>
                  <a:srgbClr val="FFC4EC"/>
                </a:solidFill>
                <a:latin typeface="Kanit Light"/>
                <a:cs typeface="Kanit Light"/>
              </a:rPr>
              <a:t> Sistemas E </a:t>
            </a:r>
            <a:r>
              <a:rPr lang="pt-BR" sz="1800" dirty="0" err="1">
                <a:solidFill>
                  <a:srgbClr val="FFC4EC"/>
                </a:solidFill>
                <a:latin typeface="Kanit Light"/>
                <a:cs typeface="Kanit Light"/>
              </a:rPr>
              <a:t>Servicos</a:t>
            </a:r>
            <a:r>
              <a:rPr lang="pt-BR" sz="1800" dirty="0">
                <a:solidFill>
                  <a:srgbClr val="FFC4EC"/>
                </a:solidFill>
                <a:latin typeface="Kanit Light"/>
                <a:cs typeface="Kanit Light"/>
              </a:rPr>
              <a:t> De </a:t>
            </a:r>
            <a:r>
              <a:rPr lang="pt-BR" sz="1800" dirty="0" err="1">
                <a:solidFill>
                  <a:srgbClr val="FFC4EC"/>
                </a:solidFill>
                <a:latin typeface="Kanit Light"/>
                <a:cs typeface="Kanit Light"/>
              </a:rPr>
              <a:t>Informatica</a:t>
            </a:r>
            <a:r>
              <a:rPr lang="pt-BR" sz="1800" dirty="0">
                <a:solidFill>
                  <a:srgbClr val="FFC4EC"/>
                </a:solidFill>
                <a:latin typeface="Kanit Light"/>
                <a:cs typeface="Kanit Light"/>
              </a:rPr>
              <a:t> S/A</a:t>
            </a:r>
          </a:p>
          <a:p>
            <a:pPr lvl="0"/>
            <a:r>
              <a:rPr lang="pt-BR" sz="1800" dirty="0">
                <a:solidFill>
                  <a:srgbClr val="FFC4EC"/>
                </a:solidFill>
                <a:latin typeface="Kanit Light"/>
                <a:cs typeface="Kanit Light"/>
              </a:rPr>
              <a:t>Ana Elisa </a:t>
            </a:r>
            <a:r>
              <a:rPr lang="pt-BR" sz="1800" dirty="0" err="1">
                <a:solidFill>
                  <a:srgbClr val="FFC4EC"/>
                </a:solidFill>
                <a:latin typeface="Kanit Light"/>
                <a:cs typeface="Kanit Light"/>
              </a:rPr>
              <a:t>Morguette</a:t>
            </a:r>
            <a:r>
              <a:rPr lang="pt-BR" sz="1800" dirty="0">
                <a:solidFill>
                  <a:srgbClr val="FFC4EC"/>
                </a:solidFill>
                <a:latin typeface="Kanit Light"/>
                <a:cs typeface="Kanit Light"/>
              </a:rPr>
              <a:t>- </a:t>
            </a:r>
            <a:r>
              <a:rPr lang="pt-BR" sz="1800" dirty="0" err="1">
                <a:solidFill>
                  <a:srgbClr val="FFC4EC"/>
                </a:solidFill>
                <a:latin typeface="Kanit Light"/>
                <a:cs typeface="Kanit Light"/>
              </a:rPr>
              <a:t>Geo</a:t>
            </a:r>
            <a:r>
              <a:rPr lang="pt-BR" sz="1800" dirty="0">
                <a:solidFill>
                  <a:srgbClr val="FFC4EC"/>
                </a:solidFill>
                <a:latin typeface="Kanit Light"/>
                <a:cs typeface="Kanit Light"/>
              </a:rPr>
              <a:t> Biogás &amp; Tec </a:t>
            </a:r>
            <a:r>
              <a:rPr lang="pt-BR" sz="1800" dirty="0" err="1">
                <a:solidFill>
                  <a:srgbClr val="FFC4EC"/>
                </a:solidFill>
                <a:latin typeface="Kanit Light"/>
                <a:cs typeface="Kanit Light"/>
              </a:rPr>
              <a:t>Geo</a:t>
            </a:r>
            <a:r>
              <a:rPr lang="pt-BR" sz="1800" dirty="0">
                <a:solidFill>
                  <a:srgbClr val="FFC4EC"/>
                </a:solidFill>
                <a:latin typeface="Kanit Light"/>
                <a:cs typeface="Kanit Light"/>
              </a:rPr>
              <a:t> / Energética Participações S. A.</a:t>
            </a:r>
          </a:p>
          <a:p>
            <a:pPr lvl="0"/>
            <a:r>
              <a:rPr lang="pt-BR" sz="1800" dirty="0">
                <a:solidFill>
                  <a:srgbClr val="FFC4EC"/>
                </a:solidFill>
                <a:latin typeface="Kanit Light"/>
                <a:cs typeface="Kanit Light"/>
              </a:rPr>
              <a:t>Thiago Ferreira Fogaca - </a:t>
            </a:r>
            <a:r>
              <a:rPr lang="pt-BR" sz="1800" dirty="0" err="1">
                <a:solidFill>
                  <a:srgbClr val="FFC4EC"/>
                </a:solidFill>
                <a:latin typeface="Kanit Light"/>
                <a:cs typeface="Kanit Light"/>
              </a:rPr>
              <a:t>Worley</a:t>
            </a:r>
            <a:r>
              <a:rPr lang="pt-BR" sz="1800" dirty="0">
                <a:solidFill>
                  <a:srgbClr val="FFC4EC"/>
                </a:solidFill>
                <a:latin typeface="Kanit Light"/>
                <a:cs typeface="Kanit Light"/>
              </a:rPr>
              <a:t> Engenharia Ltda.</a:t>
            </a:r>
          </a:p>
          <a:p>
            <a:pPr lvl="0"/>
            <a:r>
              <a:rPr lang="pt-BR" sz="1800" dirty="0">
                <a:solidFill>
                  <a:srgbClr val="FFC4EC"/>
                </a:solidFill>
                <a:latin typeface="Kanit Light"/>
                <a:cs typeface="Kanit Light"/>
              </a:rPr>
              <a:t>Igor Ferreira  - </a:t>
            </a:r>
            <a:r>
              <a:rPr lang="pt-BR" sz="1800" dirty="0" err="1">
                <a:solidFill>
                  <a:srgbClr val="FFC4EC"/>
                </a:solidFill>
                <a:latin typeface="Kanit Light"/>
                <a:cs typeface="Kanit Light"/>
              </a:rPr>
              <a:t>Fohat</a:t>
            </a:r>
            <a:r>
              <a:rPr lang="pt-BR" sz="1800" dirty="0">
                <a:solidFill>
                  <a:srgbClr val="FFC4EC"/>
                </a:solidFill>
                <a:latin typeface="Kanit Light"/>
                <a:cs typeface="Kanit Light"/>
              </a:rPr>
              <a:t> Corporation </a:t>
            </a:r>
            <a:r>
              <a:rPr lang="pt-BR" sz="1800" dirty="0" err="1">
                <a:solidFill>
                  <a:srgbClr val="FFC4EC"/>
                </a:solidFill>
                <a:latin typeface="Kanit Light"/>
                <a:cs typeface="Kanit Light"/>
              </a:rPr>
              <a:t>Servicos</a:t>
            </a:r>
            <a:r>
              <a:rPr lang="pt-BR" sz="1800" dirty="0">
                <a:solidFill>
                  <a:srgbClr val="FFC4EC"/>
                </a:solidFill>
                <a:latin typeface="Kanit Light"/>
                <a:cs typeface="Kanit Light"/>
              </a:rPr>
              <a:t> Em Engenharia Ltda</a:t>
            </a:r>
          </a:p>
          <a:p>
            <a:pPr lvl="0"/>
            <a:r>
              <a:rPr lang="pt-BR" sz="1800" dirty="0">
                <a:solidFill>
                  <a:srgbClr val="FFC4EC"/>
                </a:solidFill>
                <a:latin typeface="Kanit Light"/>
                <a:cs typeface="Kanit Light"/>
              </a:rPr>
              <a:t>Mauro </a:t>
            </a:r>
            <a:r>
              <a:rPr lang="pt-BR" sz="1800" dirty="0" err="1">
                <a:solidFill>
                  <a:srgbClr val="FFC4EC"/>
                </a:solidFill>
                <a:latin typeface="Kanit Light"/>
                <a:cs typeface="Kanit Light"/>
              </a:rPr>
              <a:t>Prilip</a:t>
            </a:r>
            <a:r>
              <a:rPr lang="pt-BR" sz="1800" dirty="0">
                <a:solidFill>
                  <a:srgbClr val="FFC4EC"/>
                </a:solidFill>
                <a:latin typeface="Kanit Light"/>
                <a:cs typeface="Kanit Light"/>
              </a:rPr>
              <a:t> Garcia - </a:t>
            </a:r>
            <a:r>
              <a:rPr lang="pt-BR" sz="1800" dirty="0" err="1">
                <a:solidFill>
                  <a:srgbClr val="FFC4EC"/>
                </a:solidFill>
                <a:latin typeface="Kanit Light"/>
                <a:cs typeface="Kanit Light"/>
              </a:rPr>
              <a:t>Smart</a:t>
            </a:r>
            <a:r>
              <a:rPr lang="pt-BR" sz="1800" dirty="0">
                <a:solidFill>
                  <a:srgbClr val="FFC4EC"/>
                </a:solidFill>
                <a:latin typeface="Kanit Light"/>
                <a:cs typeface="Kanit Light"/>
              </a:rPr>
              <a:t> </a:t>
            </a:r>
            <a:r>
              <a:rPr lang="pt-BR" sz="1800" dirty="0" err="1">
                <a:solidFill>
                  <a:srgbClr val="FFC4EC"/>
                </a:solidFill>
                <a:latin typeface="Kanit Light"/>
                <a:cs typeface="Kanit Light"/>
              </a:rPr>
              <a:t>Solutions</a:t>
            </a:r>
            <a:r>
              <a:rPr lang="pt-BR" sz="1800" dirty="0">
                <a:solidFill>
                  <a:srgbClr val="FFC4EC"/>
                </a:solidFill>
                <a:latin typeface="Kanit Light"/>
                <a:cs typeface="Kanit Light"/>
              </a:rPr>
              <a:t> Engenharia Ltda</a:t>
            </a:r>
            <a:endParaRPr lang="pt-BR" sz="1800" dirty="0">
              <a:solidFill>
                <a:srgbClr val="FFC4EC"/>
              </a:solidFill>
              <a:latin typeface="Kanit Light"/>
              <a:cs typeface="Kanit Light"/>
              <a:sym typeface="Kanit Light"/>
            </a:endParaRPr>
          </a:p>
        </p:txBody>
      </p:sp>
      <p:pic>
        <p:nvPicPr>
          <p:cNvPr id="2" name="Imagem 1">
            <a:extLst>
              <a:ext uri="{FF2B5EF4-FFF2-40B4-BE49-F238E27FC236}">
                <a16:creationId xmlns:a16="http://schemas.microsoft.com/office/drawing/2014/main" id="{F414AEF8-DCE9-35E8-F2B8-7DA7276911C1}"/>
              </a:ext>
            </a:extLst>
          </p:cNvPr>
          <p:cNvPicPr>
            <a:picLocks noChangeAspect="1"/>
          </p:cNvPicPr>
          <p:nvPr/>
        </p:nvPicPr>
        <p:blipFill>
          <a:blip r:embed="rId7"/>
          <a:stretch>
            <a:fillRect/>
          </a:stretch>
        </p:blipFill>
        <p:spPr>
          <a:xfrm>
            <a:off x="7472363" y="219075"/>
            <a:ext cx="1571625" cy="56197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9">
          <a:extLst>
            <a:ext uri="{FF2B5EF4-FFF2-40B4-BE49-F238E27FC236}">
              <a16:creationId xmlns:a16="http://schemas.microsoft.com/office/drawing/2014/main" id="{165180CF-9952-5F1F-2068-3CC0E0D0F37C}"/>
            </a:ext>
          </a:extLst>
        </p:cNvPr>
        <p:cNvGrpSpPr/>
        <p:nvPr/>
      </p:nvGrpSpPr>
      <p:grpSpPr>
        <a:xfrm>
          <a:off x="0" y="0"/>
          <a:ext cx="0" cy="0"/>
          <a:chOff x="0" y="0"/>
          <a:chExt cx="0" cy="0"/>
        </a:xfrm>
      </p:grpSpPr>
      <p:sp>
        <p:nvSpPr>
          <p:cNvPr id="90" name="Google Shape;90;p14">
            <a:extLst>
              <a:ext uri="{FF2B5EF4-FFF2-40B4-BE49-F238E27FC236}">
                <a16:creationId xmlns:a16="http://schemas.microsoft.com/office/drawing/2014/main" id="{8545A71B-E7E3-5831-0ACE-6EDAF1606407}"/>
              </a:ext>
            </a:extLst>
          </p:cNvPr>
          <p:cNvSpPr txBox="1">
            <a:spLocks noGrp="1"/>
          </p:cNvSpPr>
          <p:nvPr>
            <p:ph type="title"/>
          </p:nvPr>
        </p:nvSpPr>
        <p:spPr>
          <a:xfrm>
            <a:off x="83100" y="55950"/>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pt-BR" dirty="0"/>
              <a:t>Resumo Introdutório</a:t>
            </a:r>
            <a:endParaRPr dirty="0"/>
          </a:p>
        </p:txBody>
      </p:sp>
      <p:sp>
        <p:nvSpPr>
          <p:cNvPr id="91" name="Google Shape;91;p14">
            <a:extLst>
              <a:ext uri="{FF2B5EF4-FFF2-40B4-BE49-F238E27FC236}">
                <a16:creationId xmlns:a16="http://schemas.microsoft.com/office/drawing/2014/main" id="{C0036B88-063A-08B5-6BF2-FC52F575EC90}"/>
              </a:ext>
            </a:extLst>
          </p:cNvPr>
          <p:cNvSpPr txBox="1">
            <a:spLocks noGrp="1"/>
          </p:cNvSpPr>
          <p:nvPr>
            <p:ph type="body" idx="1"/>
          </p:nvPr>
        </p:nvSpPr>
        <p:spPr>
          <a:xfrm>
            <a:off x="219551" y="743636"/>
            <a:ext cx="4352449" cy="2421600"/>
          </a:xfrm>
          <a:prstGeom prst="rect">
            <a:avLst/>
          </a:prstGeom>
        </p:spPr>
        <p:txBody>
          <a:bodyPr spcFirstLastPara="1" wrap="square" lIns="0" tIns="18000" rIns="0" bIns="18000" anchor="t" anchorCtr="0">
            <a:noAutofit/>
          </a:bodyPr>
          <a:lstStyle/>
          <a:p>
            <a:r>
              <a:rPr lang="pt-BR" sz="1200" b="1" dirty="0"/>
              <a:t>Interligação Física entre as Concessionárias de Gás Canalizado do Estado de São Paulo: Inovação Colaborativa para um Mercado Integrado, Sustentável e Competitivo</a:t>
            </a:r>
            <a:endParaRPr lang="pt-BR" sz="1200" dirty="0"/>
          </a:p>
          <a:p>
            <a:pPr marL="446088" indent="454025"/>
            <a:r>
              <a:rPr lang="pt-BR" sz="1200" dirty="0"/>
              <a:t>O presente projeto estruturou, de forma integrada e colaborativa, os </a:t>
            </a:r>
            <a:r>
              <a:rPr lang="pt-BR" sz="1200" b="1" dirty="0"/>
              <a:t>estudos técnicos, regulatórios e operacionais </a:t>
            </a:r>
            <a:r>
              <a:rPr lang="pt-BR" sz="1200" dirty="0"/>
              <a:t>necessários para viabilizar a </a:t>
            </a:r>
            <a:r>
              <a:rPr lang="pt-BR" sz="1200" b="1" dirty="0"/>
              <a:t>interligação física e comercial entre as redes das três concessionárias de gás canalizado no Estado de São Paulo:</a:t>
            </a:r>
            <a:r>
              <a:rPr lang="pt-BR" sz="1200" dirty="0"/>
              <a:t> </a:t>
            </a:r>
            <a:r>
              <a:rPr lang="pt-BR" sz="1200" b="1" dirty="0"/>
              <a:t>Comgás, </a:t>
            </a:r>
            <a:r>
              <a:rPr lang="pt-BR" sz="1200" b="1" dirty="0" err="1"/>
              <a:t>Naturgy</a:t>
            </a:r>
            <a:r>
              <a:rPr lang="pt-BR" sz="1200" b="1" dirty="0"/>
              <a:t> e </a:t>
            </a:r>
            <a:r>
              <a:rPr lang="pt-BR" sz="1200" b="1" dirty="0" err="1"/>
              <a:t>Necta</a:t>
            </a:r>
            <a:r>
              <a:rPr lang="pt-BR" sz="1200" b="1" dirty="0"/>
              <a:t> Gás.</a:t>
            </a:r>
          </a:p>
          <a:p>
            <a:pPr marL="900113" indent="-454025"/>
            <a:r>
              <a:rPr lang="pt-BR" sz="1200" dirty="0"/>
              <a:t>A iniciativa foi conduzida por meio de </a:t>
            </a:r>
            <a:r>
              <a:rPr lang="pt-BR" sz="1200" b="1" dirty="0"/>
              <a:t>6 projetos simultâneos e complementares</a:t>
            </a:r>
            <a:r>
              <a:rPr lang="pt-BR" sz="1200" dirty="0"/>
              <a:t>, envolvendo benchmarking internacional, análise de mercado, modelagem de engenharia, critérios operacionais, desenvolvimento de plataforma digital e avaliação da viabilidade do biometano. Todos os projetos foram coordenados no escopo da ARSESP, em alinhamento à sua Agenda Regulatória.</a:t>
            </a:r>
          </a:p>
          <a:p>
            <a:r>
              <a:rPr lang="pt-BR" sz="1200" b="1" dirty="0"/>
              <a:t>Propósitos principais:</a:t>
            </a:r>
            <a:endParaRPr lang="pt-BR" sz="1200" dirty="0"/>
          </a:p>
          <a:p>
            <a:pPr marL="446088" indent="442913">
              <a:tabLst>
                <a:tab pos="900113" algn="l"/>
              </a:tabLst>
            </a:pPr>
            <a:r>
              <a:rPr lang="pt-BR" sz="1200" dirty="0"/>
              <a:t>Promover a interoperabilidade entre redes atualmente isoladas</a:t>
            </a:r>
          </a:p>
          <a:p>
            <a:endParaRPr lang="pt-BR" sz="1200" dirty="0"/>
          </a:p>
        </p:txBody>
      </p:sp>
      <p:sp>
        <p:nvSpPr>
          <p:cNvPr id="2" name="Google Shape;91;p14">
            <a:extLst>
              <a:ext uri="{FF2B5EF4-FFF2-40B4-BE49-F238E27FC236}">
                <a16:creationId xmlns:a16="http://schemas.microsoft.com/office/drawing/2014/main" id="{F740F40B-0B84-2A67-9324-294A03AF7106}"/>
              </a:ext>
            </a:extLst>
          </p:cNvPr>
          <p:cNvSpPr txBox="1">
            <a:spLocks/>
          </p:cNvSpPr>
          <p:nvPr/>
        </p:nvSpPr>
        <p:spPr>
          <a:xfrm>
            <a:off x="4710035" y="743636"/>
            <a:ext cx="4352449" cy="2421600"/>
          </a:xfrm>
          <a:prstGeom prst="rect">
            <a:avLst/>
          </a:prstGeom>
          <a:noFill/>
          <a:ln>
            <a:noFill/>
          </a:ln>
        </p:spPr>
        <p:txBody>
          <a:bodyPr spcFirstLastPara="1" wrap="square" lIns="0" tIns="18000" rIns="0" bIns="18000" anchor="t" anchorCtr="0">
            <a:noAutofit/>
          </a:bodyPr>
          <a:lstStyle>
            <a:defPPr marR="0" lvl="0" algn="l" rtl="0">
              <a:lnSpc>
                <a:spcPct val="100000"/>
              </a:lnSpc>
              <a:spcBef>
                <a:spcPts val="0"/>
              </a:spcBef>
              <a:spcAft>
                <a:spcPts val="0"/>
              </a:spcAft>
            </a:defPPr>
            <a:lvl1pPr marL="457200" marR="0" lvl="0" indent="-317500" algn="l" rtl="0">
              <a:lnSpc>
                <a:spcPct val="100000"/>
              </a:lnSpc>
              <a:spcBef>
                <a:spcPts val="0"/>
              </a:spcBef>
              <a:spcAft>
                <a:spcPts val="0"/>
              </a:spcAft>
              <a:buClr>
                <a:srgbClr val="C15CB4"/>
              </a:buClr>
              <a:buSzPts val="1400"/>
              <a:buFont typeface="Kanit Light"/>
              <a:buChar char="●"/>
              <a:defRPr sz="1400" b="0" i="0" u="none" strike="noStrike" cap="none">
                <a:solidFill>
                  <a:srgbClr val="000000"/>
                </a:solidFill>
                <a:latin typeface="Kanit Light"/>
                <a:ea typeface="Kanit Light"/>
                <a:cs typeface="Kanit Light"/>
                <a:sym typeface="Kanit Light"/>
              </a:defRPr>
            </a:lvl1pPr>
            <a:lvl2pPr marL="914400" marR="0" lvl="1" indent="-317500" algn="l" rtl="0">
              <a:lnSpc>
                <a:spcPct val="100000"/>
              </a:lnSpc>
              <a:spcBef>
                <a:spcPts val="600"/>
              </a:spcBef>
              <a:spcAft>
                <a:spcPts val="0"/>
              </a:spcAft>
              <a:buClr>
                <a:srgbClr val="C15CB4"/>
              </a:buClr>
              <a:buSzPts val="1400"/>
              <a:buFont typeface="Kanit Light"/>
              <a:buChar char="○"/>
              <a:defRPr sz="1400" b="0" i="0" u="none" strike="noStrike" cap="none">
                <a:solidFill>
                  <a:srgbClr val="000000"/>
                </a:solidFill>
                <a:latin typeface="Kanit Light"/>
                <a:ea typeface="Kanit Light"/>
                <a:cs typeface="Kanit Light"/>
                <a:sym typeface="Kanit Light"/>
              </a:defRPr>
            </a:lvl2pPr>
            <a:lvl3pPr marL="1371600" marR="0" lvl="2" indent="-317500" algn="l" rtl="0">
              <a:lnSpc>
                <a:spcPct val="100000"/>
              </a:lnSpc>
              <a:spcBef>
                <a:spcPts val="600"/>
              </a:spcBef>
              <a:spcAft>
                <a:spcPts val="0"/>
              </a:spcAft>
              <a:buClr>
                <a:srgbClr val="C15CB4"/>
              </a:buClr>
              <a:buSzPts val="1400"/>
              <a:buFont typeface="Kanit Light"/>
              <a:buChar char="■"/>
              <a:defRPr sz="1400" b="0" i="0" u="none" strike="noStrike" cap="none">
                <a:solidFill>
                  <a:srgbClr val="000000"/>
                </a:solidFill>
                <a:latin typeface="Kanit Light"/>
                <a:ea typeface="Kanit Light"/>
                <a:cs typeface="Kanit Light"/>
                <a:sym typeface="Kanit Light"/>
              </a:defRPr>
            </a:lvl3pPr>
            <a:lvl4pPr marL="1828800" marR="0" lvl="3" indent="-317500" algn="l" rtl="0">
              <a:lnSpc>
                <a:spcPct val="100000"/>
              </a:lnSpc>
              <a:spcBef>
                <a:spcPts val="600"/>
              </a:spcBef>
              <a:spcAft>
                <a:spcPts val="0"/>
              </a:spcAft>
              <a:buClr>
                <a:srgbClr val="C15CB4"/>
              </a:buClr>
              <a:buSzPts val="1400"/>
              <a:buFont typeface="Kanit Light"/>
              <a:buChar char="●"/>
              <a:defRPr sz="1400" b="0" i="0" u="none" strike="noStrike" cap="none">
                <a:solidFill>
                  <a:srgbClr val="000000"/>
                </a:solidFill>
                <a:latin typeface="Kanit Light"/>
                <a:ea typeface="Kanit Light"/>
                <a:cs typeface="Kanit Light"/>
                <a:sym typeface="Kanit Light"/>
              </a:defRPr>
            </a:lvl4pPr>
            <a:lvl5pPr marL="2286000" marR="0" lvl="4" indent="-317500" algn="l" rtl="0">
              <a:lnSpc>
                <a:spcPct val="100000"/>
              </a:lnSpc>
              <a:spcBef>
                <a:spcPts val="600"/>
              </a:spcBef>
              <a:spcAft>
                <a:spcPts val="0"/>
              </a:spcAft>
              <a:buClr>
                <a:srgbClr val="C15CB4"/>
              </a:buClr>
              <a:buSzPts val="1400"/>
              <a:buFont typeface="Kanit Light"/>
              <a:buChar char="○"/>
              <a:defRPr sz="1400" b="0" i="0" u="none" strike="noStrike" cap="none">
                <a:solidFill>
                  <a:srgbClr val="000000"/>
                </a:solidFill>
                <a:latin typeface="Kanit Light"/>
                <a:ea typeface="Kanit Light"/>
                <a:cs typeface="Kanit Light"/>
                <a:sym typeface="Kanit Light"/>
              </a:defRPr>
            </a:lvl5pPr>
            <a:lvl6pPr marL="2743200" marR="0" lvl="5" indent="-317500" algn="l" rtl="0">
              <a:lnSpc>
                <a:spcPct val="100000"/>
              </a:lnSpc>
              <a:spcBef>
                <a:spcPts val="600"/>
              </a:spcBef>
              <a:spcAft>
                <a:spcPts val="0"/>
              </a:spcAft>
              <a:buClr>
                <a:srgbClr val="000000"/>
              </a:buClr>
              <a:buSzPts val="1400"/>
              <a:buFont typeface="Kanit Light"/>
              <a:buChar char="■"/>
              <a:defRPr sz="1400" b="0" i="0" u="none" strike="noStrike" cap="none">
                <a:solidFill>
                  <a:srgbClr val="000000"/>
                </a:solidFill>
                <a:latin typeface="Kanit Light"/>
                <a:ea typeface="Kanit Light"/>
                <a:cs typeface="Kanit Light"/>
                <a:sym typeface="Kanit Light"/>
              </a:defRPr>
            </a:lvl6pPr>
            <a:lvl7pPr marL="3200400" marR="0" lvl="6" indent="-317500" algn="l" rtl="0">
              <a:lnSpc>
                <a:spcPct val="100000"/>
              </a:lnSpc>
              <a:spcBef>
                <a:spcPts val="600"/>
              </a:spcBef>
              <a:spcAft>
                <a:spcPts val="0"/>
              </a:spcAft>
              <a:buClr>
                <a:srgbClr val="000000"/>
              </a:buClr>
              <a:buSzPts val="1400"/>
              <a:buFont typeface="Kanit Light"/>
              <a:buChar char="●"/>
              <a:defRPr sz="1400" b="0" i="0" u="none" strike="noStrike" cap="none">
                <a:solidFill>
                  <a:srgbClr val="000000"/>
                </a:solidFill>
                <a:latin typeface="Kanit Light"/>
                <a:ea typeface="Kanit Light"/>
                <a:cs typeface="Kanit Light"/>
                <a:sym typeface="Kanit Light"/>
              </a:defRPr>
            </a:lvl7pPr>
            <a:lvl8pPr marL="3657600" marR="0" lvl="7" indent="-317500" algn="l" rtl="0">
              <a:lnSpc>
                <a:spcPct val="100000"/>
              </a:lnSpc>
              <a:spcBef>
                <a:spcPts val="600"/>
              </a:spcBef>
              <a:spcAft>
                <a:spcPts val="0"/>
              </a:spcAft>
              <a:buClr>
                <a:srgbClr val="000000"/>
              </a:buClr>
              <a:buSzPts val="1400"/>
              <a:buFont typeface="Kanit Light"/>
              <a:buChar char="○"/>
              <a:defRPr sz="1400" b="0" i="0" u="none" strike="noStrike" cap="none">
                <a:solidFill>
                  <a:srgbClr val="000000"/>
                </a:solidFill>
                <a:latin typeface="Kanit Light"/>
                <a:ea typeface="Kanit Light"/>
                <a:cs typeface="Kanit Light"/>
                <a:sym typeface="Kanit Light"/>
              </a:defRPr>
            </a:lvl8pPr>
            <a:lvl9pPr marL="4114800" marR="0" lvl="8" indent="-317500" algn="l" rtl="0">
              <a:lnSpc>
                <a:spcPct val="100000"/>
              </a:lnSpc>
              <a:spcBef>
                <a:spcPts val="600"/>
              </a:spcBef>
              <a:spcAft>
                <a:spcPts val="600"/>
              </a:spcAft>
              <a:buClr>
                <a:srgbClr val="000000"/>
              </a:buClr>
              <a:buSzPts val="1400"/>
              <a:buFont typeface="Kanit Light"/>
              <a:buChar char="■"/>
              <a:defRPr sz="1400" b="0" i="0" u="none" strike="noStrike" cap="none">
                <a:solidFill>
                  <a:srgbClr val="000000"/>
                </a:solidFill>
                <a:latin typeface="Kanit Light"/>
                <a:ea typeface="Kanit Light"/>
                <a:cs typeface="Kanit Light"/>
                <a:sym typeface="Kanit Light"/>
              </a:defRPr>
            </a:lvl9pPr>
          </a:lstStyle>
          <a:p>
            <a:pPr marL="808038" indent="-361950"/>
            <a:r>
              <a:rPr lang="pt-BR" sz="1200" dirty="0"/>
              <a:t>Permitir a operação de trocas físicas (SWAP) de gás e biometano</a:t>
            </a:r>
          </a:p>
          <a:p>
            <a:pPr marL="808038" indent="-361950"/>
            <a:r>
              <a:rPr lang="pt-BR" sz="1200" dirty="0"/>
              <a:t>Estimular a competitividade com base em infraestrutura compartilhada</a:t>
            </a:r>
          </a:p>
          <a:p>
            <a:pPr marL="808038" indent="-361950"/>
            <a:r>
              <a:rPr lang="pt-BR" sz="1200" dirty="0"/>
              <a:t>Subsidiar a abertura do mercado livre com segurança técnica e regulatória</a:t>
            </a:r>
          </a:p>
          <a:p>
            <a:r>
              <a:rPr lang="pt-BR" sz="1200" b="1" dirty="0"/>
              <a:t>Resultados alcançados:</a:t>
            </a:r>
            <a:endParaRPr lang="pt-BR" sz="1200" dirty="0"/>
          </a:p>
          <a:p>
            <a:pPr marL="808038" indent="-361950"/>
            <a:r>
              <a:rPr lang="pt-BR" sz="1200" dirty="0"/>
              <a:t>Mapeamento de mais de 2 milhões de unidades consumidoras e 7 traçados estratégicos</a:t>
            </a:r>
          </a:p>
          <a:p>
            <a:pPr marL="808038" indent="-361950"/>
            <a:r>
              <a:rPr lang="pt-BR" sz="1200" dirty="0"/>
              <a:t>Identificação de 25 milhões Nm³/dia de potencial de biometano no estado</a:t>
            </a:r>
          </a:p>
          <a:p>
            <a:pPr marL="808038" indent="-361950"/>
            <a:r>
              <a:rPr lang="pt-BR" sz="1200" dirty="0"/>
              <a:t>Desenvolvimento do projeto conceitual de engenharia (FEL 2) para 3 trechos de interligação</a:t>
            </a:r>
          </a:p>
          <a:p>
            <a:pPr marL="808038" indent="-361950"/>
            <a:r>
              <a:rPr lang="pt-BR" sz="1200" dirty="0"/>
              <a:t>Prova de Conceito (</a:t>
            </a:r>
            <a:r>
              <a:rPr lang="pt-BR" sz="1200" dirty="0" err="1"/>
              <a:t>PoC</a:t>
            </a:r>
            <a:r>
              <a:rPr lang="pt-BR" sz="1200" dirty="0"/>
              <a:t>) de uma plataforma digital OTC para negociação bilateral</a:t>
            </a:r>
          </a:p>
          <a:p>
            <a:pPr marL="808038" indent="-361950"/>
            <a:r>
              <a:rPr lang="pt-BR" sz="1200" dirty="0"/>
              <a:t>Propostas de critérios técnicos e regulatórios para execução segura de SWAP</a:t>
            </a:r>
          </a:p>
          <a:p>
            <a:pPr marL="808038" indent="-361950"/>
            <a:r>
              <a:rPr lang="pt-BR" sz="1200" dirty="0"/>
              <a:t>A ação conjunta estabeleceu as bases para um novo modelo de atuação no setor de gás canalizado, combinando inovação aberta, sustentabilidade e modernização regulatória.</a:t>
            </a:r>
          </a:p>
        </p:txBody>
      </p:sp>
    </p:spTree>
    <p:extLst>
      <p:ext uri="{BB962C8B-B14F-4D97-AF65-F5344CB8AC3E}">
        <p14:creationId xmlns:p14="http://schemas.microsoft.com/office/powerpoint/2010/main" val="22421785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pic>
        <p:nvPicPr>
          <p:cNvPr id="10" name="Imagem 9">
            <a:extLst>
              <a:ext uri="{FF2B5EF4-FFF2-40B4-BE49-F238E27FC236}">
                <a16:creationId xmlns:a16="http://schemas.microsoft.com/office/drawing/2014/main" id="{DAC0AE6A-9B1E-9988-1FB4-5A58851A610D}"/>
              </a:ext>
            </a:extLst>
          </p:cNvPr>
          <p:cNvPicPr>
            <a:picLocks noChangeAspect="1"/>
          </p:cNvPicPr>
          <p:nvPr/>
        </p:nvPicPr>
        <p:blipFill>
          <a:blip r:embed="rId3"/>
          <a:stretch>
            <a:fillRect/>
          </a:stretch>
        </p:blipFill>
        <p:spPr>
          <a:xfrm>
            <a:off x="3954366" y="787048"/>
            <a:ext cx="5184000" cy="3442478"/>
          </a:xfrm>
          <a:prstGeom prst="rect">
            <a:avLst/>
          </a:prstGeom>
        </p:spPr>
      </p:pic>
      <p:pic>
        <p:nvPicPr>
          <p:cNvPr id="13" name="Imagem 12">
            <a:extLst>
              <a:ext uri="{FF2B5EF4-FFF2-40B4-BE49-F238E27FC236}">
                <a16:creationId xmlns:a16="http://schemas.microsoft.com/office/drawing/2014/main" id="{852CFC29-5CD5-17A0-2F01-633399637C02}"/>
              </a:ext>
            </a:extLst>
          </p:cNvPr>
          <p:cNvPicPr>
            <a:picLocks noChangeAspect="1"/>
          </p:cNvPicPr>
          <p:nvPr/>
        </p:nvPicPr>
        <p:blipFill>
          <a:blip r:embed="rId4"/>
          <a:stretch>
            <a:fillRect/>
          </a:stretch>
        </p:blipFill>
        <p:spPr>
          <a:xfrm>
            <a:off x="7730401" y="972754"/>
            <a:ext cx="1320800" cy="704822"/>
          </a:xfrm>
          <a:prstGeom prst="rect">
            <a:avLst/>
          </a:prstGeom>
        </p:spPr>
      </p:pic>
      <p:sp>
        <p:nvSpPr>
          <p:cNvPr id="90" name="Google Shape;90;p14"/>
          <p:cNvSpPr txBox="1">
            <a:spLocks noGrp="1"/>
          </p:cNvSpPr>
          <p:nvPr>
            <p:ph type="title"/>
          </p:nvPr>
        </p:nvSpPr>
        <p:spPr>
          <a:xfrm>
            <a:off x="83100" y="55950"/>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pt-BR" dirty="0"/>
              <a:t>Contexto &amp; Desafio </a:t>
            </a:r>
            <a:endParaRPr dirty="0"/>
          </a:p>
        </p:txBody>
      </p:sp>
      <p:sp>
        <p:nvSpPr>
          <p:cNvPr id="6" name="Espaço Reservado para Texto 5">
            <a:extLst>
              <a:ext uri="{FF2B5EF4-FFF2-40B4-BE49-F238E27FC236}">
                <a16:creationId xmlns:a16="http://schemas.microsoft.com/office/drawing/2014/main" id="{22BD5948-5070-A81C-F6A8-D9777B750749}"/>
              </a:ext>
            </a:extLst>
          </p:cNvPr>
          <p:cNvSpPr>
            <a:spLocks noGrp="1"/>
          </p:cNvSpPr>
          <p:nvPr>
            <p:ph type="body" idx="1"/>
          </p:nvPr>
        </p:nvSpPr>
        <p:spPr>
          <a:xfrm>
            <a:off x="222800" y="762653"/>
            <a:ext cx="3815800" cy="2421600"/>
          </a:xfrm>
        </p:spPr>
        <p:txBody>
          <a:bodyPr/>
          <a:lstStyle/>
          <a:p>
            <a:pPr>
              <a:spcBef>
                <a:spcPts val="1200"/>
              </a:spcBef>
              <a:spcAft>
                <a:spcPts val="1200"/>
              </a:spcAft>
            </a:pPr>
            <a:r>
              <a:rPr lang="pt-BR" dirty="0"/>
              <a:t>O sistema de distribuição de gás no estado de São Paulo é fragmentado em três áreas de concessão (</a:t>
            </a:r>
            <a:r>
              <a:rPr lang="pt-BR" b="1" dirty="0"/>
              <a:t>Comgás, </a:t>
            </a:r>
            <a:r>
              <a:rPr lang="pt-BR" b="1" dirty="0" err="1"/>
              <a:t>Naturgy</a:t>
            </a:r>
            <a:r>
              <a:rPr lang="pt-BR" b="1" dirty="0"/>
              <a:t> e </a:t>
            </a:r>
            <a:r>
              <a:rPr lang="pt-BR" b="1" dirty="0" err="1"/>
              <a:t>Necta</a:t>
            </a:r>
            <a:r>
              <a:rPr lang="pt-BR" b="1" dirty="0"/>
              <a:t>), </a:t>
            </a:r>
            <a:r>
              <a:rPr lang="pt-BR" dirty="0"/>
              <a:t>sem interconexão física.</a:t>
            </a:r>
          </a:p>
          <a:p>
            <a:pPr>
              <a:spcBef>
                <a:spcPts val="1200"/>
              </a:spcBef>
              <a:spcAft>
                <a:spcPts val="1200"/>
              </a:spcAft>
            </a:pPr>
            <a:r>
              <a:rPr lang="pt-BR" dirty="0"/>
              <a:t>A ausência de integração impede a realização de trocas operacionais (SWAP), dificulta a inserção do biometano e restringe a flexibilidade de mercado.</a:t>
            </a:r>
          </a:p>
          <a:p>
            <a:pPr>
              <a:spcBef>
                <a:spcPts val="1200"/>
              </a:spcBef>
              <a:spcAft>
                <a:spcPts val="1200"/>
              </a:spcAft>
            </a:pPr>
            <a:r>
              <a:rPr lang="pt-BR" dirty="0"/>
              <a:t>Diante da abertura do mercado regulado e da urgência de reduzir emissões, a ARSESP estruturou uma ação estratégica para viabilizar a interligação técnica, regulatória e comercial entre as redes.</a:t>
            </a:r>
          </a:p>
          <a:p>
            <a:endParaRPr lang="pt-BR" dirty="0"/>
          </a:p>
        </p:txBody>
      </p:sp>
      <p:sp>
        <p:nvSpPr>
          <p:cNvPr id="14" name="CaixaDeTexto 13">
            <a:extLst>
              <a:ext uri="{FF2B5EF4-FFF2-40B4-BE49-F238E27FC236}">
                <a16:creationId xmlns:a16="http://schemas.microsoft.com/office/drawing/2014/main" id="{9840C778-9163-EDD2-747A-5670C1170F4A}"/>
              </a:ext>
            </a:extLst>
          </p:cNvPr>
          <p:cNvSpPr txBox="1"/>
          <p:nvPr/>
        </p:nvSpPr>
        <p:spPr>
          <a:xfrm>
            <a:off x="4762500" y="4187304"/>
            <a:ext cx="1731564" cy="938719"/>
          </a:xfrm>
          <a:prstGeom prst="rect">
            <a:avLst/>
          </a:prstGeom>
          <a:noFill/>
        </p:spPr>
        <p:txBody>
          <a:bodyPr wrap="none" rtlCol="0">
            <a:spAutoFit/>
          </a:bodyPr>
          <a:lstStyle/>
          <a:p>
            <a:r>
              <a:rPr lang="pt-BR" sz="1050" b="1" dirty="0"/>
              <a:t>COMGÁS</a:t>
            </a:r>
          </a:p>
          <a:p>
            <a:r>
              <a:rPr lang="pt-BR" sz="1050" dirty="0"/>
              <a:t>Municípios atendidos (86)</a:t>
            </a:r>
          </a:p>
          <a:p>
            <a:pPr>
              <a:spcBef>
                <a:spcPts val="300"/>
              </a:spcBef>
            </a:pPr>
            <a:r>
              <a:rPr lang="pt-BR" sz="1050" b="1" dirty="0"/>
              <a:t>NECTA</a:t>
            </a:r>
          </a:p>
          <a:p>
            <a:r>
              <a:rPr lang="pt-BR" sz="1050" dirty="0"/>
              <a:t>Municípios atendidos (25)</a:t>
            </a:r>
          </a:p>
          <a:p>
            <a:endParaRPr lang="pt-BR" sz="1050" b="1" dirty="0"/>
          </a:p>
        </p:txBody>
      </p:sp>
      <p:sp>
        <p:nvSpPr>
          <p:cNvPr id="15" name="CaixaDeTexto 14">
            <a:extLst>
              <a:ext uri="{FF2B5EF4-FFF2-40B4-BE49-F238E27FC236}">
                <a16:creationId xmlns:a16="http://schemas.microsoft.com/office/drawing/2014/main" id="{FF71B0E0-FCDA-07CE-C4B6-46995759F41D}"/>
              </a:ext>
            </a:extLst>
          </p:cNvPr>
          <p:cNvSpPr txBox="1"/>
          <p:nvPr/>
        </p:nvSpPr>
        <p:spPr>
          <a:xfrm>
            <a:off x="6801119" y="4184794"/>
            <a:ext cx="1731564" cy="577081"/>
          </a:xfrm>
          <a:prstGeom prst="rect">
            <a:avLst/>
          </a:prstGeom>
          <a:noFill/>
        </p:spPr>
        <p:txBody>
          <a:bodyPr wrap="none" rtlCol="0">
            <a:spAutoFit/>
          </a:bodyPr>
          <a:lstStyle/>
          <a:p>
            <a:r>
              <a:rPr lang="pt-BR" sz="1050" b="1" dirty="0"/>
              <a:t>NATURGY</a:t>
            </a:r>
          </a:p>
          <a:p>
            <a:r>
              <a:rPr lang="pt-BR" sz="1050" dirty="0"/>
              <a:t>Municípios atendidos (18)</a:t>
            </a:r>
          </a:p>
          <a:p>
            <a:endParaRPr lang="pt-BR" sz="1050" b="1" dirty="0"/>
          </a:p>
        </p:txBody>
      </p:sp>
      <p:sp>
        <p:nvSpPr>
          <p:cNvPr id="16" name="Elipse 15">
            <a:extLst>
              <a:ext uri="{FF2B5EF4-FFF2-40B4-BE49-F238E27FC236}">
                <a16:creationId xmlns:a16="http://schemas.microsoft.com/office/drawing/2014/main" id="{BD607FE5-0D60-4EC9-5021-67D647B9AA70}"/>
              </a:ext>
            </a:extLst>
          </p:cNvPr>
          <p:cNvSpPr/>
          <p:nvPr/>
        </p:nvSpPr>
        <p:spPr>
          <a:xfrm>
            <a:off x="4597400" y="4229100"/>
            <a:ext cx="180000" cy="180000"/>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pt-BR"/>
          </a:p>
        </p:txBody>
      </p:sp>
      <p:sp>
        <p:nvSpPr>
          <p:cNvPr id="17" name="Elipse 16">
            <a:extLst>
              <a:ext uri="{FF2B5EF4-FFF2-40B4-BE49-F238E27FC236}">
                <a16:creationId xmlns:a16="http://schemas.microsoft.com/office/drawing/2014/main" id="{DCD46873-066C-8A16-410E-42C8C409EF28}"/>
              </a:ext>
            </a:extLst>
          </p:cNvPr>
          <p:cNvSpPr/>
          <p:nvPr/>
        </p:nvSpPr>
        <p:spPr>
          <a:xfrm>
            <a:off x="4610100" y="4559300"/>
            <a:ext cx="180000" cy="180000"/>
          </a:xfrm>
          <a:prstGeom prst="ellipse">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pt-BR"/>
          </a:p>
        </p:txBody>
      </p:sp>
      <p:sp>
        <p:nvSpPr>
          <p:cNvPr id="18" name="Elipse 17">
            <a:extLst>
              <a:ext uri="{FF2B5EF4-FFF2-40B4-BE49-F238E27FC236}">
                <a16:creationId xmlns:a16="http://schemas.microsoft.com/office/drawing/2014/main" id="{DB215A01-C087-8387-3793-9D37FCE16025}"/>
              </a:ext>
            </a:extLst>
          </p:cNvPr>
          <p:cNvSpPr/>
          <p:nvPr/>
        </p:nvSpPr>
        <p:spPr>
          <a:xfrm>
            <a:off x="6604000" y="4229100"/>
            <a:ext cx="180000" cy="180000"/>
          </a:xfrm>
          <a:prstGeom prst="ellipse">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pt-B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15"/>
          <p:cNvSpPr txBox="1">
            <a:spLocks noGrp="1"/>
          </p:cNvSpPr>
          <p:nvPr>
            <p:ph type="title"/>
          </p:nvPr>
        </p:nvSpPr>
        <p:spPr>
          <a:xfrm>
            <a:off x="83100" y="55950"/>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pt-BR" dirty="0"/>
              <a:t>Objetivo da Iniciativa</a:t>
            </a:r>
            <a:endParaRPr dirty="0"/>
          </a:p>
        </p:txBody>
      </p:sp>
      <p:sp>
        <p:nvSpPr>
          <p:cNvPr id="6" name="Espaço Reservado para Texto 5">
            <a:extLst>
              <a:ext uri="{FF2B5EF4-FFF2-40B4-BE49-F238E27FC236}">
                <a16:creationId xmlns:a16="http://schemas.microsoft.com/office/drawing/2014/main" id="{7800B301-6E4F-B105-6423-C4DE1F766B08}"/>
              </a:ext>
            </a:extLst>
          </p:cNvPr>
          <p:cNvSpPr>
            <a:spLocks noGrp="1"/>
          </p:cNvSpPr>
          <p:nvPr>
            <p:ph type="body" idx="1"/>
          </p:nvPr>
        </p:nvSpPr>
        <p:spPr>
          <a:xfrm>
            <a:off x="311700" y="963375"/>
            <a:ext cx="4742900" cy="2421600"/>
          </a:xfrm>
          <a:noFill/>
          <a:ln>
            <a:noFill/>
          </a:ln>
        </p:spPr>
        <p:txBody>
          <a:bodyPr spcFirstLastPara="1" wrap="square" lIns="0" tIns="18000" rIns="0" bIns="18000" anchor="t" anchorCtr="0">
            <a:noAutofit/>
          </a:bodyPr>
          <a:lstStyle/>
          <a:p>
            <a:pPr>
              <a:spcBef>
                <a:spcPts val="1200"/>
              </a:spcBef>
              <a:spcAft>
                <a:spcPts val="1200"/>
              </a:spcAft>
            </a:pPr>
            <a:r>
              <a:rPr lang="pt-BR" dirty="0"/>
              <a:t>Desenvolver, de forma colaborativa e integrada, a base </a:t>
            </a:r>
            <a:r>
              <a:rPr lang="pt-BR" b="1" dirty="0"/>
              <a:t>técnica, jurídica, regulatória, operacional e comercial </a:t>
            </a:r>
            <a:r>
              <a:rPr lang="pt-BR" dirty="0"/>
              <a:t>para viabilizar o SWAP de gás natural e biometano entre as três áreas de concessão.</a:t>
            </a:r>
          </a:p>
          <a:p>
            <a:pPr>
              <a:spcBef>
                <a:spcPts val="1200"/>
              </a:spcBef>
              <a:spcAft>
                <a:spcPts val="1200"/>
              </a:spcAft>
            </a:pPr>
            <a:r>
              <a:rPr lang="pt-BR" dirty="0"/>
              <a:t>Elaborar os estudos técnicos necessários à execução da interligação física, avaliação de mercado, desenvolvimento de plataformas digitais e estabelecimento dos critérios operacionais.</a:t>
            </a:r>
          </a:p>
          <a:p>
            <a:pPr>
              <a:spcBef>
                <a:spcPts val="1200"/>
              </a:spcBef>
              <a:spcAft>
                <a:spcPts val="1200"/>
              </a:spcAft>
            </a:pPr>
            <a:r>
              <a:rPr lang="pt-BR" dirty="0"/>
              <a:t>Promover um novo patamar de inovação aberta no setor de gás, com infraestrutura compartilhada, interoperabilidade entre concessionárias e integração de fontes renováveis.</a:t>
            </a:r>
          </a:p>
          <a:p>
            <a:pPr>
              <a:spcBef>
                <a:spcPts val="1200"/>
              </a:spcBef>
              <a:spcAft>
                <a:spcPts val="1200"/>
              </a:spcAft>
            </a:pPr>
            <a:endParaRPr lang="pt-BR" dirty="0"/>
          </a:p>
        </p:txBody>
      </p:sp>
      <p:sp>
        <p:nvSpPr>
          <p:cNvPr id="42" name="Triângulo isósceles 41">
            <a:extLst>
              <a:ext uri="{FF2B5EF4-FFF2-40B4-BE49-F238E27FC236}">
                <a16:creationId xmlns:a16="http://schemas.microsoft.com/office/drawing/2014/main" id="{AD977755-2FFD-2087-BD2D-7289838E7CE2}"/>
              </a:ext>
            </a:extLst>
          </p:cNvPr>
          <p:cNvSpPr/>
          <p:nvPr/>
        </p:nvSpPr>
        <p:spPr>
          <a:xfrm>
            <a:off x="5906613" y="1417649"/>
            <a:ext cx="2094900" cy="2056725"/>
          </a:xfrm>
          <a:prstGeom prst="triangle">
            <a:avLst/>
          </a:prstGeom>
          <a:noFill/>
          <a:ln>
            <a:solidFill>
              <a:schemeClr val="bg1">
                <a:lumMod val="85000"/>
              </a:schemeClr>
            </a:solidFill>
            <a:prstDash val="lgDashDot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39" name="Imagem 38">
            <a:extLst>
              <a:ext uri="{FF2B5EF4-FFF2-40B4-BE49-F238E27FC236}">
                <a16:creationId xmlns:a16="http://schemas.microsoft.com/office/drawing/2014/main" id="{BF842A32-118A-2524-E1A1-1745234EB87C}"/>
              </a:ext>
            </a:extLst>
          </p:cNvPr>
          <p:cNvPicPr>
            <a:picLocks noChangeAspect="1"/>
          </p:cNvPicPr>
          <p:nvPr/>
        </p:nvPicPr>
        <p:blipFill>
          <a:blip r:embed="rId3"/>
          <a:stretch>
            <a:fillRect/>
          </a:stretch>
        </p:blipFill>
        <p:spPr>
          <a:xfrm>
            <a:off x="7140550" y="3226979"/>
            <a:ext cx="1872000" cy="559617"/>
          </a:xfrm>
          <a:prstGeom prst="rect">
            <a:avLst/>
          </a:prstGeom>
        </p:spPr>
      </p:pic>
      <p:pic>
        <p:nvPicPr>
          <p:cNvPr id="5136" name="Picture 16">
            <a:extLst>
              <a:ext uri="{FF2B5EF4-FFF2-40B4-BE49-F238E27FC236}">
                <a16:creationId xmlns:a16="http://schemas.microsoft.com/office/drawing/2014/main" id="{BF14636D-62C3-27C9-BE13-6AFF16BC7C8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53025" y="2077230"/>
            <a:ext cx="1440000" cy="737561"/>
          </a:xfrm>
          <a:prstGeom prst="rect">
            <a:avLst/>
          </a:prstGeom>
          <a:noFill/>
          <a:extLst>
            <a:ext uri="{909E8E84-426E-40DD-AFC4-6F175D3DCCD1}">
              <a14:hiddenFill xmlns:a14="http://schemas.microsoft.com/office/drawing/2010/main">
                <a:solidFill>
                  <a:srgbClr val="FFFFFF"/>
                </a:solidFill>
              </a14:hiddenFill>
            </a:ext>
          </a:extLst>
        </p:spPr>
      </p:pic>
      <p:pic>
        <p:nvPicPr>
          <p:cNvPr id="41" name="Imagem 40">
            <a:extLst>
              <a:ext uri="{FF2B5EF4-FFF2-40B4-BE49-F238E27FC236}">
                <a16:creationId xmlns:a16="http://schemas.microsoft.com/office/drawing/2014/main" id="{FE06E0A9-AD63-0AA7-E791-7B1BE7DE5912}"/>
              </a:ext>
            </a:extLst>
          </p:cNvPr>
          <p:cNvPicPr>
            <a:picLocks noChangeAspect="1"/>
          </p:cNvPicPr>
          <p:nvPr/>
        </p:nvPicPr>
        <p:blipFill>
          <a:blip r:embed="rId5"/>
          <a:stretch>
            <a:fillRect/>
          </a:stretch>
        </p:blipFill>
        <p:spPr>
          <a:xfrm>
            <a:off x="4821025" y="3115494"/>
            <a:ext cx="2052000" cy="613029"/>
          </a:xfrm>
          <a:prstGeom prst="rect">
            <a:avLst/>
          </a:prstGeom>
        </p:spPr>
      </p:pic>
      <p:pic>
        <p:nvPicPr>
          <p:cNvPr id="5138" name="Picture 18">
            <a:extLst>
              <a:ext uri="{FF2B5EF4-FFF2-40B4-BE49-F238E27FC236}">
                <a16:creationId xmlns:a16="http://schemas.microsoft.com/office/drawing/2014/main" id="{6A9BFDB8-B503-7E9C-FB35-7BE68DCB2F3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53025" y="1294721"/>
            <a:ext cx="1800000" cy="42652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graphicFrame>
        <p:nvGraphicFramePr>
          <p:cNvPr id="6" name="Diagrama 5">
            <a:extLst>
              <a:ext uri="{FF2B5EF4-FFF2-40B4-BE49-F238E27FC236}">
                <a16:creationId xmlns:a16="http://schemas.microsoft.com/office/drawing/2014/main" id="{58431571-30C2-DD02-D46D-019E4C753A52}"/>
              </a:ext>
            </a:extLst>
          </p:cNvPr>
          <p:cNvGraphicFramePr/>
          <p:nvPr>
            <p:extLst>
              <p:ext uri="{D42A27DB-BD31-4B8C-83A1-F6EECF244321}">
                <p14:modId xmlns:p14="http://schemas.microsoft.com/office/powerpoint/2010/main" val="1423113366"/>
              </p:ext>
            </p:extLst>
          </p:nvPr>
        </p:nvGraphicFramePr>
        <p:xfrm>
          <a:off x="1016000" y="819150"/>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Retângulo 6">
            <a:extLst>
              <a:ext uri="{FF2B5EF4-FFF2-40B4-BE49-F238E27FC236}">
                <a16:creationId xmlns:a16="http://schemas.microsoft.com/office/drawing/2014/main" id="{580B17C8-E49D-BC82-D98F-E93BD9289676}"/>
              </a:ext>
            </a:extLst>
          </p:cNvPr>
          <p:cNvSpPr/>
          <p:nvPr/>
        </p:nvSpPr>
        <p:spPr>
          <a:xfrm>
            <a:off x="311698" y="850900"/>
            <a:ext cx="8832302" cy="3590471"/>
          </a:xfrm>
          <a:prstGeom prst="rect">
            <a:avLst/>
          </a:prstGeom>
          <a:solidFill>
            <a:srgbClr val="FFFFFF">
              <a:alpha val="61961"/>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02" name="Google Shape;102;p16"/>
          <p:cNvSpPr txBox="1">
            <a:spLocks noGrp="1"/>
          </p:cNvSpPr>
          <p:nvPr>
            <p:ph type="title"/>
          </p:nvPr>
        </p:nvSpPr>
        <p:spPr>
          <a:xfrm>
            <a:off x="83100" y="55950"/>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pt-BR" dirty="0"/>
              <a:t>Tipo de Caso &amp; Descrição da Prática</a:t>
            </a:r>
            <a:br>
              <a:rPr lang="pt-BR" dirty="0"/>
            </a:br>
            <a:endParaRPr dirty="0"/>
          </a:p>
        </p:txBody>
      </p:sp>
      <p:sp>
        <p:nvSpPr>
          <p:cNvPr id="3" name="Google Shape;103;p16">
            <a:extLst>
              <a:ext uri="{FF2B5EF4-FFF2-40B4-BE49-F238E27FC236}">
                <a16:creationId xmlns:a16="http://schemas.microsoft.com/office/drawing/2014/main" id="{585C0DB1-D33A-E000-7B06-5270E85B5697}"/>
              </a:ext>
            </a:extLst>
          </p:cNvPr>
          <p:cNvSpPr txBox="1">
            <a:spLocks/>
          </p:cNvSpPr>
          <p:nvPr/>
        </p:nvSpPr>
        <p:spPr>
          <a:xfrm>
            <a:off x="4435749" y="1309904"/>
            <a:ext cx="4463502" cy="3477996"/>
          </a:xfrm>
          <a:prstGeom prst="rect">
            <a:avLst/>
          </a:prstGeom>
          <a:noFill/>
          <a:ln>
            <a:noFill/>
          </a:ln>
        </p:spPr>
        <p:txBody>
          <a:bodyPr spcFirstLastPara="1" wrap="square" lIns="0" tIns="18000" rIns="0" bIns="18000" anchor="t" anchorCtr="0">
            <a:noAutofit/>
          </a:bodyPr>
          <a:lstStyle>
            <a:defPPr marR="0" lvl="0" algn="l" rtl="0">
              <a:lnSpc>
                <a:spcPct val="100000"/>
              </a:lnSpc>
              <a:spcBef>
                <a:spcPts val="0"/>
              </a:spcBef>
              <a:spcAft>
                <a:spcPts val="0"/>
              </a:spcAft>
            </a:defPPr>
            <a:lvl1pPr marL="457200" marR="0" lvl="0" indent="-317500" algn="l" rtl="0">
              <a:lnSpc>
                <a:spcPct val="100000"/>
              </a:lnSpc>
              <a:spcBef>
                <a:spcPts val="0"/>
              </a:spcBef>
              <a:spcAft>
                <a:spcPts val="0"/>
              </a:spcAft>
              <a:buClr>
                <a:srgbClr val="C15CB4"/>
              </a:buClr>
              <a:buSzPts val="1400"/>
              <a:buFont typeface="Kanit Light"/>
              <a:buChar char="●"/>
              <a:defRPr sz="1400" b="0" i="0" u="none" strike="noStrike" cap="none">
                <a:solidFill>
                  <a:srgbClr val="000000"/>
                </a:solidFill>
                <a:latin typeface="Kanit Light"/>
                <a:ea typeface="Kanit Light"/>
                <a:cs typeface="Kanit Light"/>
                <a:sym typeface="Kanit Light"/>
              </a:defRPr>
            </a:lvl1pPr>
            <a:lvl2pPr marL="914400" marR="0" lvl="1" indent="-317500" algn="l" rtl="0">
              <a:lnSpc>
                <a:spcPct val="100000"/>
              </a:lnSpc>
              <a:spcBef>
                <a:spcPts val="600"/>
              </a:spcBef>
              <a:spcAft>
                <a:spcPts val="0"/>
              </a:spcAft>
              <a:buClr>
                <a:srgbClr val="C15CB4"/>
              </a:buClr>
              <a:buSzPts val="1400"/>
              <a:buFont typeface="Kanit Light"/>
              <a:buChar char="○"/>
              <a:defRPr sz="1400" b="0" i="0" u="none" strike="noStrike" cap="none">
                <a:solidFill>
                  <a:srgbClr val="000000"/>
                </a:solidFill>
                <a:latin typeface="Kanit Light"/>
                <a:ea typeface="Kanit Light"/>
                <a:cs typeface="Kanit Light"/>
                <a:sym typeface="Kanit Light"/>
              </a:defRPr>
            </a:lvl2pPr>
            <a:lvl3pPr marL="1371600" marR="0" lvl="2" indent="-317500" algn="l" rtl="0">
              <a:lnSpc>
                <a:spcPct val="100000"/>
              </a:lnSpc>
              <a:spcBef>
                <a:spcPts val="600"/>
              </a:spcBef>
              <a:spcAft>
                <a:spcPts val="0"/>
              </a:spcAft>
              <a:buClr>
                <a:srgbClr val="C15CB4"/>
              </a:buClr>
              <a:buSzPts val="1400"/>
              <a:buFont typeface="Kanit Light"/>
              <a:buChar char="■"/>
              <a:defRPr sz="1400" b="0" i="0" u="none" strike="noStrike" cap="none">
                <a:solidFill>
                  <a:srgbClr val="000000"/>
                </a:solidFill>
                <a:latin typeface="Kanit Light"/>
                <a:ea typeface="Kanit Light"/>
                <a:cs typeface="Kanit Light"/>
                <a:sym typeface="Kanit Light"/>
              </a:defRPr>
            </a:lvl3pPr>
            <a:lvl4pPr marL="1828800" marR="0" lvl="3" indent="-317500" algn="l" rtl="0">
              <a:lnSpc>
                <a:spcPct val="100000"/>
              </a:lnSpc>
              <a:spcBef>
                <a:spcPts val="600"/>
              </a:spcBef>
              <a:spcAft>
                <a:spcPts val="0"/>
              </a:spcAft>
              <a:buClr>
                <a:srgbClr val="C15CB4"/>
              </a:buClr>
              <a:buSzPts val="1400"/>
              <a:buFont typeface="Kanit Light"/>
              <a:buChar char="●"/>
              <a:defRPr sz="1400" b="0" i="0" u="none" strike="noStrike" cap="none">
                <a:solidFill>
                  <a:srgbClr val="000000"/>
                </a:solidFill>
                <a:latin typeface="Kanit Light"/>
                <a:ea typeface="Kanit Light"/>
                <a:cs typeface="Kanit Light"/>
                <a:sym typeface="Kanit Light"/>
              </a:defRPr>
            </a:lvl4pPr>
            <a:lvl5pPr marL="2286000" marR="0" lvl="4" indent="-317500" algn="l" rtl="0">
              <a:lnSpc>
                <a:spcPct val="100000"/>
              </a:lnSpc>
              <a:spcBef>
                <a:spcPts val="600"/>
              </a:spcBef>
              <a:spcAft>
                <a:spcPts val="0"/>
              </a:spcAft>
              <a:buClr>
                <a:srgbClr val="C15CB4"/>
              </a:buClr>
              <a:buSzPts val="1400"/>
              <a:buFont typeface="Kanit Light"/>
              <a:buChar char="○"/>
              <a:defRPr sz="1400" b="0" i="0" u="none" strike="noStrike" cap="none">
                <a:solidFill>
                  <a:srgbClr val="000000"/>
                </a:solidFill>
                <a:latin typeface="Kanit Light"/>
                <a:ea typeface="Kanit Light"/>
                <a:cs typeface="Kanit Light"/>
                <a:sym typeface="Kanit Light"/>
              </a:defRPr>
            </a:lvl5pPr>
            <a:lvl6pPr marL="2743200" marR="0" lvl="5" indent="-317500" algn="l" rtl="0">
              <a:lnSpc>
                <a:spcPct val="100000"/>
              </a:lnSpc>
              <a:spcBef>
                <a:spcPts val="600"/>
              </a:spcBef>
              <a:spcAft>
                <a:spcPts val="0"/>
              </a:spcAft>
              <a:buClr>
                <a:srgbClr val="000000"/>
              </a:buClr>
              <a:buSzPts val="1400"/>
              <a:buFont typeface="Kanit Light"/>
              <a:buChar char="■"/>
              <a:defRPr sz="1400" b="0" i="0" u="none" strike="noStrike" cap="none">
                <a:solidFill>
                  <a:srgbClr val="000000"/>
                </a:solidFill>
                <a:latin typeface="Kanit Light"/>
                <a:ea typeface="Kanit Light"/>
                <a:cs typeface="Kanit Light"/>
                <a:sym typeface="Kanit Light"/>
              </a:defRPr>
            </a:lvl6pPr>
            <a:lvl7pPr marL="3200400" marR="0" lvl="6" indent="-317500" algn="l" rtl="0">
              <a:lnSpc>
                <a:spcPct val="100000"/>
              </a:lnSpc>
              <a:spcBef>
                <a:spcPts val="600"/>
              </a:spcBef>
              <a:spcAft>
                <a:spcPts val="0"/>
              </a:spcAft>
              <a:buClr>
                <a:srgbClr val="000000"/>
              </a:buClr>
              <a:buSzPts val="1400"/>
              <a:buFont typeface="Kanit Light"/>
              <a:buChar char="●"/>
              <a:defRPr sz="1400" b="0" i="0" u="none" strike="noStrike" cap="none">
                <a:solidFill>
                  <a:srgbClr val="000000"/>
                </a:solidFill>
                <a:latin typeface="Kanit Light"/>
                <a:ea typeface="Kanit Light"/>
                <a:cs typeface="Kanit Light"/>
                <a:sym typeface="Kanit Light"/>
              </a:defRPr>
            </a:lvl7pPr>
            <a:lvl8pPr marL="3657600" marR="0" lvl="7" indent="-317500" algn="l" rtl="0">
              <a:lnSpc>
                <a:spcPct val="100000"/>
              </a:lnSpc>
              <a:spcBef>
                <a:spcPts val="600"/>
              </a:spcBef>
              <a:spcAft>
                <a:spcPts val="0"/>
              </a:spcAft>
              <a:buClr>
                <a:srgbClr val="000000"/>
              </a:buClr>
              <a:buSzPts val="1400"/>
              <a:buFont typeface="Kanit Light"/>
              <a:buChar char="○"/>
              <a:defRPr sz="1400" b="0" i="0" u="none" strike="noStrike" cap="none">
                <a:solidFill>
                  <a:srgbClr val="000000"/>
                </a:solidFill>
                <a:latin typeface="Kanit Light"/>
                <a:ea typeface="Kanit Light"/>
                <a:cs typeface="Kanit Light"/>
                <a:sym typeface="Kanit Light"/>
              </a:defRPr>
            </a:lvl8pPr>
            <a:lvl9pPr marL="4114800" marR="0" lvl="8" indent="-317500" algn="l" rtl="0">
              <a:lnSpc>
                <a:spcPct val="100000"/>
              </a:lnSpc>
              <a:spcBef>
                <a:spcPts val="600"/>
              </a:spcBef>
              <a:spcAft>
                <a:spcPts val="600"/>
              </a:spcAft>
              <a:buClr>
                <a:srgbClr val="000000"/>
              </a:buClr>
              <a:buSzPts val="1400"/>
              <a:buFont typeface="Kanit Light"/>
              <a:buChar char="■"/>
              <a:defRPr sz="1400" b="0" i="0" u="none" strike="noStrike" cap="none">
                <a:solidFill>
                  <a:srgbClr val="000000"/>
                </a:solidFill>
                <a:latin typeface="Kanit Light"/>
                <a:ea typeface="Kanit Light"/>
                <a:cs typeface="Kanit Light"/>
                <a:sym typeface="Kanit Light"/>
              </a:defRPr>
            </a:lvl9pPr>
          </a:lstStyle>
          <a:p>
            <a:pPr>
              <a:spcAft>
                <a:spcPts val="1200"/>
              </a:spcAft>
            </a:pPr>
            <a:r>
              <a:rPr lang="pt-BR" sz="1600" b="1" dirty="0"/>
              <a:t>6 frentes de projetos simultâneos que se complementam e retroalimentam:</a:t>
            </a:r>
          </a:p>
          <a:p>
            <a:pPr marL="444500" lvl="1" indent="-279400">
              <a:spcAft>
                <a:spcPts val="600"/>
              </a:spcAft>
            </a:pPr>
            <a:r>
              <a:rPr lang="pt-BR" sz="1600" b="1" dirty="0"/>
              <a:t>P272.1 </a:t>
            </a:r>
            <a:r>
              <a:rPr lang="pt-BR" sz="1600" dirty="0"/>
              <a:t>Benchmark regulatório internacional</a:t>
            </a:r>
          </a:p>
          <a:p>
            <a:pPr marL="444500" lvl="1" indent="-279400">
              <a:spcAft>
                <a:spcPts val="600"/>
              </a:spcAft>
            </a:pPr>
            <a:r>
              <a:rPr lang="pt-BR" sz="1600" b="1" dirty="0"/>
              <a:t>P272.2 </a:t>
            </a:r>
            <a:r>
              <a:rPr lang="pt-BR" sz="1600" dirty="0"/>
              <a:t>Identificação de traçados e demanda</a:t>
            </a:r>
          </a:p>
          <a:p>
            <a:pPr marL="444500" lvl="1" indent="-279400">
              <a:spcAft>
                <a:spcPts val="600"/>
              </a:spcAft>
            </a:pPr>
            <a:r>
              <a:rPr lang="pt-BR" sz="1600" b="1" dirty="0"/>
              <a:t>P272.3 </a:t>
            </a:r>
            <a:r>
              <a:rPr lang="pt-BR" sz="1600" dirty="0"/>
              <a:t>Mapeamento da oferta de biometano</a:t>
            </a:r>
          </a:p>
          <a:p>
            <a:pPr marL="444500" lvl="1" indent="-279400">
              <a:spcAft>
                <a:spcPts val="600"/>
              </a:spcAft>
            </a:pPr>
            <a:r>
              <a:rPr lang="pt-BR" sz="1600" b="1" dirty="0"/>
              <a:t>P272.4 </a:t>
            </a:r>
            <a:r>
              <a:rPr lang="pt-BR" sz="1600" dirty="0"/>
              <a:t>Engenharia conceitual FEL 2</a:t>
            </a:r>
          </a:p>
          <a:p>
            <a:pPr marL="444500" lvl="1" indent="-279400">
              <a:spcAft>
                <a:spcPts val="600"/>
              </a:spcAft>
            </a:pPr>
            <a:r>
              <a:rPr lang="pt-BR" sz="1600" b="1" dirty="0"/>
              <a:t>P272.5 </a:t>
            </a:r>
            <a:r>
              <a:rPr lang="pt-BR" sz="1600" dirty="0"/>
              <a:t>Plataforma digital para negociação OTC</a:t>
            </a:r>
          </a:p>
          <a:p>
            <a:pPr marL="444500" lvl="1" indent="-279400">
              <a:spcAft>
                <a:spcPts val="600"/>
              </a:spcAft>
            </a:pPr>
            <a:r>
              <a:rPr lang="pt-BR" sz="1600" b="1" dirty="0"/>
              <a:t>P272.6 </a:t>
            </a:r>
            <a:r>
              <a:rPr lang="pt-BR" sz="1600" dirty="0"/>
              <a:t>Critérios técnicos para operação do SWAP</a:t>
            </a:r>
            <a:br>
              <a:rPr lang="pt-BR" sz="1600" dirty="0"/>
            </a:br>
            <a:endParaRPr lang="pt-BR" sz="1600" dirty="0"/>
          </a:p>
          <a:p>
            <a:pPr marL="0" indent="0">
              <a:spcBef>
                <a:spcPts val="600"/>
              </a:spcBef>
              <a:spcAft>
                <a:spcPts val="600"/>
              </a:spcAft>
              <a:buFont typeface="Kanit Light"/>
              <a:buNone/>
            </a:pPr>
            <a:endParaRPr lang="pt-BR" sz="1600" dirty="0"/>
          </a:p>
        </p:txBody>
      </p:sp>
      <p:sp>
        <p:nvSpPr>
          <p:cNvPr id="103" name="Google Shape;103;p16"/>
          <p:cNvSpPr txBox="1">
            <a:spLocks noGrp="1"/>
          </p:cNvSpPr>
          <p:nvPr>
            <p:ph type="body" idx="1"/>
          </p:nvPr>
        </p:nvSpPr>
        <p:spPr>
          <a:xfrm>
            <a:off x="311698" y="986950"/>
            <a:ext cx="4006302" cy="3477996"/>
          </a:xfrm>
          <a:prstGeom prst="rect">
            <a:avLst/>
          </a:prstGeom>
        </p:spPr>
        <p:txBody>
          <a:bodyPr spcFirstLastPara="1" wrap="square" lIns="0" tIns="18000" rIns="0" bIns="18000" anchor="t" anchorCtr="0">
            <a:noAutofit/>
          </a:bodyPr>
          <a:lstStyle/>
          <a:p>
            <a:pPr marL="139700" lvl="0" indent="0" algn="ctr">
              <a:buNone/>
            </a:pPr>
            <a:r>
              <a:rPr lang="pt-BR" sz="1600" b="1" dirty="0"/>
              <a:t>Modelo de Inovação Aberta Integrada</a:t>
            </a:r>
            <a:br>
              <a:rPr lang="pt-BR" sz="1600" dirty="0"/>
            </a:br>
            <a:endParaRPr lang="pt-BR" sz="1600" dirty="0"/>
          </a:p>
          <a:p>
            <a:pPr marL="622300" lvl="1" indent="-355600" algn="l" rtl="0">
              <a:spcBef>
                <a:spcPts val="600"/>
              </a:spcBef>
              <a:spcAft>
                <a:spcPts val="600"/>
              </a:spcAft>
              <a:buSzPts val="1400"/>
              <a:buChar char="○"/>
            </a:pPr>
            <a:r>
              <a:rPr lang="pt-BR" sz="1600" dirty="0"/>
              <a:t>Desenvolvimento conjunto de soluções técnicas e regulatórias</a:t>
            </a:r>
          </a:p>
          <a:p>
            <a:pPr marL="622300" lvl="1" indent="-355600" algn="l" rtl="0">
              <a:spcBef>
                <a:spcPts val="600"/>
              </a:spcBef>
              <a:spcAft>
                <a:spcPts val="600"/>
              </a:spcAft>
              <a:buSzPts val="1400"/>
              <a:buChar char="○"/>
            </a:pPr>
            <a:r>
              <a:rPr lang="pt-BR" sz="1600" dirty="0" err="1"/>
              <a:t>Co-criação</a:t>
            </a:r>
            <a:r>
              <a:rPr lang="pt-BR" sz="1600" dirty="0"/>
              <a:t> de tecnologias digitais e operacionais</a:t>
            </a:r>
          </a:p>
          <a:p>
            <a:pPr marL="622300" lvl="1" indent="-355600" algn="l" rtl="0">
              <a:spcBef>
                <a:spcPts val="600"/>
              </a:spcBef>
              <a:spcAft>
                <a:spcPts val="600"/>
              </a:spcAft>
              <a:buSzPts val="1400"/>
              <a:buChar char="○"/>
            </a:pPr>
            <a:r>
              <a:rPr lang="pt-BR" sz="1600" dirty="0"/>
              <a:t>Investimentos colaborativos em inovação regulada</a:t>
            </a:r>
          </a:p>
          <a:p>
            <a:pPr marL="622300" lvl="1" indent="-355600" algn="l" rtl="0">
              <a:spcBef>
                <a:spcPts val="600"/>
              </a:spcBef>
              <a:spcAft>
                <a:spcPts val="600"/>
              </a:spcAft>
              <a:buSzPts val="1400"/>
              <a:buChar char="○"/>
            </a:pPr>
            <a:r>
              <a:rPr lang="pt-BR" sz="1600" dirty="0"/>
              <a:t>Abertura de P&amp;D ao mercado</a:t>
            </a:r>
            <a:br>
              <a:rPr lang="pt-BR" sz="1600" dirty="0"/>
            </a:br>
            <a:br>
              <a:rPr lang="pt-BR" sz="1600" dirty="0"/>
            </a:br>
            <a:endParaRPr lang="pt-BR" sz="1600" dirty="0"/>
          </a:p>
          <a:p>
            <a:pPr marL="0" lvl="0" indent="0" algn="l" rtl="0">
              <a:spcBef>
                <a:spcPts val="600"/>
              </a:spcBef>
              <a:spcAft>
                <a:spcPts val="600"/>
              </a:spcAft>
              <a:buNone/>
            </a:pPr>
            <a:endParaRPr sz="16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pic>
        <p:nvPicPr>
          <p:cNvPr id="6" name="Imagem 5">
            <a:extLst>
              <a:ext uri="{FF2B5EF4-FFF2-40B4-BE49-F238E27FC236}">
                <a16:creationId xmlns:a16="http://schemas.microsoft.com/office/drawing/2014/main" id="{8B443584-607A-9154-B871-1C08181C0787}"/>
              </a:ext>
            </a:extLst>
          </p:cNvPr>
          <p:cNvPicPr>
            <a:picLocks noChangeAspect="1"/>
          </p:cNvPicPr>
          <p:nvPr/>
        </p:nvPicPr>
        <p:blipFill>
          <a:blip r:embed="rId3"/>
          <a:stretch>
            <a:fillRect/>
          </a:stretch>
        </p:blipFill>
        <p:spPr>
          <a:xfrm>
            <a:off x="5538525" y="-1094250"/>
            <a:ext cx="6237750" cy="6237750"/>
          </a:xfrm>
          <a:prstGeom prst="rect">
            <a:avLst/>
          </a:prstGeom>
        </p:spPr>
      </p:pic>
      <p:sp>
        <p:nvSpPr>
          <p:cNvPr id="108" name="Google Shape;108;p17"/>
          <p:cNvSpPr txBox="1">
            <a:spLocks noGrp="1"/>
          </p:cNvSpPr>
          <p:nvPr>
            <p:ph type="title"/>
          </p:nvPr>
        </p:nvSpPr>
        <p:spPr>
          <a:xfrm>
            <a:off x="83100" y="55950"/>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pt-BR" dirty="0"/>
              <a:t>Originalidade &amp; Inovação</a:t>
            </a:r>
            <a:endParaRPr dirty="0"/>
          </a:p>
        </p:txBody>
      </p:sp>
      <p:sp>
        <p:nvSpPr>
          <p:cNvPr id="4" name="AutoShape 4" descr="A futuristic illustration showing the interconnection of natural gas utility networks. Three distinct pipeline systems, each marked with different colors, are seamlessly integrated into a centralized smart grid. The landscape includes urban, industrial, and rural areas, with biogas production sites connected to the network. Digital monitoring systems and control stations are visible, with holographic interfaces and data flows symbolizing real-time control. The scene is vibrant, technologically advanced, and represents sustainable energy infrastructure integration in a Latin American setting.">
            <a:extLst>
              <a:ext uri="{FF2B5EF4-FFF2-40B4-BE49-F238E27FC236}">
                <a16:creationId xmlns:a16="http://schemas.microsoft.com/office/drawing/2014/main" id="{6903C5C3-7E9F-620F-A569-DD9C24F6ACCA}"/>
              </a:ext>
            </a:extLst>
          </p:cNvPr>
          <p:cNvSpPr>
            <a:spLocks noChangeAspect="1" noChangeArrowheads="1"/>
          </p:cNvSpPr>
          <p:nvPr/>
        </p:nvSpPr>
        <p:spPr bwMode="auto">
          <a:xfrm>
            <a:off x="4419600" y="24193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sp>
        <p:nvSpPr>
          <p:cNvPr id="7" name="Retângulo 6">
            <a:extLst>
              <a:ext uri="{FF2B5EF4-FFF2-40B4-BE49-F238E27FC236}">
                <a16:creationId xmlns:a16="http://schemas.microsoft.com/office/drawing/2014/main" id="{E9387A8D-9C40-2C42-1A3C-080681B53B80}"/>
              </a:ext>
            </a:extLst>
          </p:cNvPr>
          <p:cNvSpPr/>
          <p:nvPr/>
        </p:nvSpPr>
        <p:spPr>
          <a:xfrm>
            <a:off x="5538524" y="0"/>
            <a:ext cx="4824675" cy="5308600"/>
          </a:xfrm>
          <a:prstGeom prst="rect">
            <a:avLst/>
          </a:prstGeom>
          <a:solidFill>
            <a:srgbClr val="FFFFFF">
              <a:alpha val="6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109" name="Google Shape;109;p17"/>
          <p:cNvSpPr txBox="1">
            <a:spLocks noGrp="1"/>
          </p:cNvSpPr>
          <p:nvPr>
            <p:ph type="body" idx="1"/>
          </p:nvPr>
        </p:nvSpPr>
        <p:spPr>
          <a:xfrm>
            <a:off x="257695" y="1068850"/>
            <a:ext cx="5133455" cy="2421600"/>
          </a:xfrm>
          <a:prstGeom prst="rect">
            <a:avLst/>
          </a:prstGeom>
        </p:spPr>
        <p:txBody>
          <a:bodyPr spcFirstLastPara="1" wrap="square" lIns="0" tIns="18000" rIns="0" bIns="18000" anchor="t" anchorCtr="0">
            <a:noAutofit/>
          </a:bodyPr>
          <a:lstStyle/>
          <a:p>
            <a:pPr marL="457200" lvl="0" indent="-317500" algn="l" rtl="0">
              <a:spcBef>
                <a:spcPts val="600"/>
              </a:spcBef>
              <a:spcAft>
                <a:spcPts val="600"/>
              </a:spcAft>
              <a:buSzPts val="1400"/>
              <a:buChar char="●"/>
            </a:pPr>
            <a:r>
              <a:rPr lang="pt-BR" sz="1600" dirty="0"/>
              <a:t>Primeira iniciativa integrada no Brasil voltada à troca operacional entre concessionárias de gás.</a:t>
            </a:r>
          </a:p>
          <a:p>
            <a:pPr lvl="1">
              <a:lnSpc>
                <a:spcPct val="150000"/>
              </a:lnSpc>
              <a:spcAft>
                <a:spcPts val="600"/>
              </a:spcAft>
            </a:pPr>
            <a:r>
              <a:rPr lang="pt-BR" sz="1600" dirty="0"/>
              <a:t>Inteligência geográfica com machine learning</a:t>
            </a:r>
          </a:p>
          <a:p>
            <a:pPr lvl="1">
              <a:lnSpc>
                <a:spcPct val="150000"/>
              </a:lnSpc>
              <a:spcAft>
                <a:spcPts val="600"/>
              </a:spcAft>
            </a:pPr>
            <a:r>
              <a:rPr lang="pt-BR" sz="1600" dirty="0"/>
              <a:t>Engenharia FEL 2 com modelagem 3D</a:t>
            </a:r>
          </a:p>
          <a:p>
            <a:pPr lvl="1">
              <a:lnSpc>
                <a:spcPct val="150000"/>
              </a:lnSpc>
              <a:spcAft>
                <a:spcPts val="600"/>
              </a:spcAft>
            </a:pPr>
            <a:r>
              <a:rPr lang="pt-BR" sz="1600" dirty="0"/>
              <a:t>Benchmark internacional com foco em biometano</a:t>
            </a:r>
          </a:p>
          <a:p>
            <a:pPr lvl="1">
              <a:lnSpc>
                <a:spcPct val="150000"/>
              </a:lnSpc>
              <a:spcAft>
                <a:spcPts val="600"/>
              </a:spcAft>
            </a:pPr>
            <a:r>
              <a:rPr lang="pt-BR" sz="1600" dirty="0"/>
              <a:t>Plataforma digital de SWAP com simulação de MVP</a:t>
            </a:r>
          </a:p>
          <a:p>
            <a:pPr marL="0" lvl="0" indent="0" algn="l" rtl="0">
              <a:spcBef>
                <a:spcPts val="600"/>
              </a:spcBef>
              <a:spcAft>
                <a:spcPts val="600"/>
              </a:spcAft>
              <a:buNone/>
            </a:pPr>
            <a:endParaRPr sz="16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114" name="Google Shape;114;p18"/>
          <p:cNvSpPr txBox="1">
            <a:spLocks noGrp="1"/>
          </p:cNvSpPr>
          <p:nvPr>
            <p:ph type="title"/>
          </p:nvPr>
        </p:nvSpPr>
        <p:spPr>
          <a:xfrm>
            <a:off x="83100" y="55950"/>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pt-BR" dirty="0"/>
              <a:t>Colaboração &amp; Engajamento</a:t>
            </a:r>
            <a:endParaRPr dirty="0"/>
          </a:p>
        </p:txBody>
      </p:sp>
      <p:sp>
        <p:nvSpPr>
          <p:cNvPr id="115" name="Google Shape;115;p18"/>
          <p:cNvSpPr txBox="1">
            <a:spLocks noGrp="1"/>
          </p:cNvSpPr>
          <p:nvPr>
            <p:ph type="body" idx="1"/>
          </p:nvPr>
        </p:nvSpPr>
        <p:spPr>
          <a:xfrm>
            <a:off x="311700" y="963375"/>
            <a:ext cx="4869900" cy="2826900"/>
          </a:xfrm>
          <a:prstGeom prst="rect">
            <a:avLst/>
          </a:prstGeom>
        </p:spPr>
        <p:txBody>
          <a:bodyPr spcFirstLastPara="1" wrap="square" lIns="0" tIns="18000" rIns="0" bIns="18000" anchor="t" anchorCtr="0">
            <a:noAutofit/>
          </a:bodyPr>
          <a:lstStyle/>
          <a:p>
            <a:pPr marL="457200" lvl="0" indent="-317500" algn="l" rtl="0">
              <a:spcBef>
                <a:spcPts val="600"/>
              </a:spcBef>
              <a:spcAft>
                <a:spcPts val="600"/>
              </a:spcAft>
              <a:buSzPts val="1400"/>
              <a:buChar char="●"/>
            </a:pPr>
            <a:r>
              <a:rPr lang="pt-BR" sz="1600" b="1" dirty="0"/>
              <a:t>Concessionárias colaboradoras: </a:t>
            </a:r>
            <a:r>
              <a:rPr lang="pt-BR" sz="1600" dirty="0"/>
              <a:t>Comgás, </a:t>
            </a:r>
            <a:r>
              <a:rPr lang="pt-BR" sz="1600" dirty="0" err="1"/>
              <a:t>Naturgy</a:t>
            </a:r>
            <a:r>
              <a:rPr lang="pt-BR" sz="1600" dirty="0"/>
              <a:t> e </a:t>
            </a:r>
            <a:r>
              <a:rPr lang="pt-BR" sz="1600" dirty="0" err="1"/>
              <a:t>Necta</a:t>
            </a:r>
            <a:r>
              <a:rPr lang="pt-BR" sz="1600" dirty="0"/>
              <a:t> Gás</a:t>
            </a:r>
          </a:p>
          <a:p>
            <a:pPr marL="457200" lvl="0" indent="-317500" algn="l" rtl="0">
              <a:spcBef>
                <a:spcPts val="600"/>
              </a:spcBef>
              <a:spcAft>
                <a:spcPts val="600"/>
              </a:spcAft>
              <a:buSzPts val="1400"/>
              <a:buChar char="●"/>
            </a:pPr>
            <a:r>
              <a:rPr lang="pt-BR" sz="1600" b="1" dirty="0"/>
              <a:t>Executores técnicos especializados: </a:t>
            </a:r>
            <a:r>
              <a:rPr lang="pt-BR" sz="1600" dirty="0"/>
              <a:t>Quantum, </a:t>
            </a:r>
            <a:r>
              <a:rPr lang="pt-BR" sz="1600" dirty="0" err="1"/>
              <a:t>Geofusion</a:t>
            </a:r>
            <a:r>
              <a:rPr lang="pt-BR" sz="1600" dirty="0"/>
              <a:t>, </a:t>
            </a:r>
            <a:r>
              <a:rPr lang="pt-BR" sz="1600" dirty="0" err="1"/>
              <a:t>Geo</a:t>
            </a:r>
            <a:r>
              <a:rPr lang="pt-BR" sz="1600" dirty="0"/>
              <a:t> Biogás, </a:t>
            </a:r>
            <a:r>
              <a:rPr lang="pt-BR" sz="1600" dirty="0" err="1"/>
              <a:t>Worley</a:t>
            </a:r>
            <a:r>
              <a:rPr lang="pt-BR" sz="1600" dirty="0"/>
              <a:t>, </a:t>
            </a:r>
            <a:r>
              <a:rPr lang="pt-BR" sz="1600" dirty="0" err="1"/>
              <a:t>Fohat</a:t>
            </a:r>
            <a:r>
              <a:rPr lang="pt-BR" sz="1600" dirty="0"/>
              <a:t>, </a:t>
            </a:r>
            <a:r>
              <a:rPr lang="pt-BR" sz="1600" dirty="0" err="1"/>
              <a:t>Smart</a:t>
            </a:r>
            <a:r>
              <a:rPr lang="pt-BR" sz="1600" dirty="0"/>
              <a:t> </a:t>
            </a:r>
            <a:r>
              <a:rPr lang="pt-BR" sz="1600" dirty="0" err="1"/>
              <a:t>Solutions</a:t>
            </a:r>
            <a:endParaRPr lang="pt-BR" sz="1600" dirty="0"/>
          </a:p>
          <a:p>
            <a:pPr marL="457200" lvl="0" indent="-317500" algn="l" rtl="0">
              <a:spcBef>
                <a:spcPts val="600"/>
              </a:spcBef>
              <a:spcAft>
                <a:spcPts val="600"/>
              </a:spcAft>
              <a:buSzPts val="1400"/>
              <a:buChar char="●"/>
            </a:pPr>
            <a:r>
              <a:rPr lang="pt-BR" sz="1600" b="1" dirty="0"/>
              <a:t>Coordenação institucional: </a:t>
            </a:r>
            <a:r>
              <a:rPr lang="pt-BR" sz="1600" dirty="0"/>
              <a:t>ARSESP, via Agenda Regulatória 2020/2021</a:t>
            </a:r>
          </a:p>
          <a:p>
            <a:pPr marL="457200" lvl="0" indent="-317500" algn="l" rtl="0">
              <a:spcBef>
                <a:spcPts val="600"/>
              </a:spcBef>
              <a:spcAft>
                <a:spcPts val="600"/>
              </a:spcAft>
              <a:buSzPts val="1400"/>
              <a:buChar char="●"/>
            </a:pPr>
            <a:r>
              <a:rPr lang="pt-BR" sz="1600" b="1" dirty="0"/>
              <a:t>Governança integrada: </a:t>
            </a:r>
            <a:r>
              <a:rPr lang="pt-BR" sz="1600" dirty="0"/>
              <a:t>Compartilhamento de dados, validação cruzada entre frentes e alinhamento regulatório</a:t>
            </a:r>
          </a:p>
          <a:p>
            <a:pPr marL="457200" lvl="0" indent="-317500" algn="l" rtl="0">
              <a:spcBef>
                <a:spcPts val="600"/>
              </a:spcBef>
              <a:spcAft>
                <a:spcPts val="600"/>
              </a:spcAft>
              <a:buSzPts val="1400"/>
              <a:buChar char="●"/>
            </a:pPr>
            <a:r>
              <a:rPr lang="pt-BR" sz="1600" b="1" dirty="0"/>
              <a:t>Mecanismos de </a:t>
            </a:r>
            <a:r>
              <a:rPr lang="pt-BR" sz="1600" b="1" dirty="0" err="1"/>
              <a:t>coexecução</a:t>
            </a:r>
            <a:r>
              <a:rPr lang="pt-BR" sz="1600" b="1" dirty="0"/>
              <a:t>: </a:t>
            </a:r>
            <a:r>
              <a:rPr lang="pt-BR" sz="1600" dirty="0"/>
              <a:t>Protocolos conjuntos, interfaces técnicas, workshops e cronogramas sincronizados</a:t>
            </a:r>
            <a:br>
              <a:rPr lang="pt-BR" dirty="0"/>
            </a:br>
            <a:endParaRPr i="1" dirty="0"/>
          </a:p>
        </p:txBody>
      </p:sp>
      <p:sp>
        <p:nvSpPr>
          <p:cNvPr id="11" name="AutoShape 10">
            <a:extLst>
              <a:ext uri="{FF2B5EF4-FFF2-40B4-BE49-F238E27FC236}">
                <a16:creationId xmlns:a16="http://schemas.microsoft.com/office/drawing/2014/main" id="{6E23393D-9691-0CE1-4952-C6C328972102}"/>
              </a:ext>
            </a:extLst>
          </p:cNvPr>
          <p:cNvSpPr>
            <a:spLocks noChangeAspect="1" noChangeArrowheads="1"/>
          </p:cNvSpPr>
          <p:nvPr/>
        </p:nvSpPr>
        <p:spPr bwMode="auto">
          <a:xfrm>
            <a:off x="4419600" y="24193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sp>
        <p:nvSpPr>
          <p:cNvPr id="2" name="Retângulo 1">
            <a:extLst>
              <a:ext uri="{FF2B5EF4-FFF2-40B4-BE49-F238E27FC236}">
                <a16:creationId xmlns:a16="http://schemas.microsoft.com/office/drawing/2014/main" id="{96F1D098-8179-BC39-D1B9-F9F71ACA7F4C}"/>
              </a:ext>
            </a:extLst>
          </p:cNvPr>
          <p:cNvSpPr/>
          <p:nvPr/>
        </p:nvSpPr>
        <p:spPr>
          <a:xfrm>
            <a:off x="5361709" y="1183143"/>
            <a:ext cx="3782291" cy="3941307"/>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 name="Retângulo: Cantos Arredondados 2">
            <a:extLst>
              <a:ext uri="{FF2B5EF4-FFF2-40B4-BE49-F238E27FC236}">
                <a16:creationId xmlns:a16="http://schemas.microsoft.com/office/drawing/2014/main" id="{7A7858A8-A01D-DFD9-AE3C-5E0E63E85F8F}"/>
              </a:ext>
            </a:extLst>
          </p:cNvPr>
          <p:cNvSpPr/>
          <p:nvPr/>
        </p:nvSpPr>
        <p:spPr>
          <a:xfrm>
            <a:off x="5645132" y="1060650"/>
            <a:ext cx="1224000" cy="324000"/>
          </a:xfrm>
          <a:prstGeom prst="roundRect">
            <a:avLst>
              <a:gd name="adj" fmla="val 50000"/>
            </a:avLst>
          </a:prstGeom>
          <a:gradFill>
            <a:gsLst>
              <a:gs pos="0">
                <a:srgbClr val="203C6C"/>
              </a:gs>
              <a:gs pos="23000">
                <a:srgbClr val="203C6C"/>
              </a:gs>
              <a:gs pos="61500">
                <a:srgbClr val="106FA8"/>
              </a:gs>
              <a:gs pos="100000">
                <a:srgbClr val="00A1E4"/>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80000"/>
              </a:lnSpc>
            </a:pPr>
            <a:r>
              <a:rPr lang="pt-BR" sz="1200" b="1">
                <a:solidFill>
                  <a:prstClr val="white"/>
                </a:solidFill>
                <a:latin typeface="Open Sans ExtraBold"/>
              </a:rPr>
              <a:t>Benchmark</a:t>
            </a:r>
            <a:endParaRPr lang="pt-BR" sz="1200" b="1" dirty="0">
              <a:solidFill>
                <a:prstClr val="white"/>
              </a:solidFill>
              <a:latin typeface="Open Sans ExtraBold"/>
            </a:endParaRPr>
          </a:p>
        </p:txBody>
      </p:sp>
      <p:pic>
        <p:nvPicPr>
          <p:cNvPr id="4" name="Imagem 3">
            <a:extLst>
              <a:ext uri="{FF2B5EF4-FFF2-40B4-BE49-F238E27FC236}">
                <a16:creationId xmlns:a16="http://schemas.microsoft.com/office/drawing/2014/main" id="{9397F1CB-0C07-8656-71A7-B3FB243C0E59}"/>
              </a:ext>
            </a:extLst>
          </p:cNvPr>
          <p:cNvPicPr>
            <a:picLocks noChangeAspect="1"/>
          </p:cNvPicPr>
          <p:nvPr/>
        </p:nvPicPr>
        <p:blipFill>
          <a:blip r:embed="rId3"/>
          <a:stretch>
            <a:fillRect/>
          </a:stretch>
        </p:blipFill>
        <p:spPr>
          <a:xfrm>
            <a:off x="5824991" y="749577"/>
            <a:ext cx="864283" cy="182421"/>
          </a:xfrm>
          <a:prstGeom prst="rect">
            <a:avLst/>
          </a:prstGeom>
        </p:spPr>
      </p:pic>
      <p:sp>
        <p:nvSpPr>
          <p:cNvPr id="5" name="TextBox 64">
            <a:extLst>
              <a:ext uri="{FF2B5EF4-FFF2-40B4-BE49-F238E27FC236}">
                <a16:creationId xmlns:a16="http://schemas.microsoft.com/office/drawing/2014/main" id="{D67F8FA8-9E46-646A-D081-13655CB57289}"/>
              </a:ext>
            </a:extLst>
          </p:cNvPr>
          <p:cNvSpPr txBox="1"/>
          <p:nvPr/>
        </p:nvSpPr>
        <p:spPr>
          <a:xfrm>
            <a:off x="5537133" y="1506915"/>
            <a:ext cx="1439999" cy="276999"/>
          </a:xfrm>
          <a:prstGeom prst="rect">
            <a:avLst/>
          </a:prstGeom>
          <a:noFill/>
        </p:spPr>
        <p:txBody>
          <a:bodyPr wrap="square" lIns="0" tIns="0" rIns="0" bIns="0" rtlCol="0" anchor="t">
            <a:spAutoFit/>
          </a:bodyPr>
          <a:lstStyle/>
          <a:p>
            <a:pPr algn="ctr">
              <a:spcAft>
                <a:spcPts val="600"/>
              </a:spcAft>
            </a:pPr>
            <a:r>
              <a:rPr lang="pt-BR" sz="900" b="1" dirty="0"/>
              <a:t>Avaliar funcionamento do SWAP em outros países.</a:t>
            </a:r>
            <a:endParaRPr lang="pt-BR" sz="900" b="1" dirty="0">
              <a:ea typeface="Open Sans"/>
              <a:cs typeface="Open Sans"/>
            </a:endParaRPr>
          </a:p>
        </p:txBody>
      </p:sp>
      <p:sp>
        <p:nvSpPr>
          <p:cNvPr id="6" name="Retângulo: Cantos Arredondados 5">
            <a:extLst>
              <a:ext uri="{FF2B5EF4-FFF2-40B4-BE49-F238E27FC236}">
                <a16:creationId xmlns:a16="http://schemas.microsoft.com/office/drawing/2014/main" id="{FB48ED6D-8A6A-6DA3-C557-4528F4682C71}"/>
              </a:ext>
            </a:extLst>
          </p:cNvPr>
          <p:cNvSpPr/>
          <p:nvPr/>
        </p:nvSpPr>
        <p:spPr>
          <a:xfrm>
            <a:off x="7521957" y="1115230"/>
            <a:ext cx="1224000" cy="324000"/>
          </a:xfrm>
          <a:prstGeom prst="roundRect">
            <a:avLst>
              <a:gd name="adj" fmla="val 50000"/>
            </a:avLst>
          </a:prstGeom>
          <a:gradFill>
            <a:gsLst>
              <a:gs pos="0">
                <a:srgbClr val="203C6C"/>
              </a:gs>
              <a:gs pos="23000">
                <a:srgbClr val="203C6C"/>
              </a:gs>
              <a:gs pos="61500">
                <a:srgbClr val="106FA8"/>
              </a:gs>
              <a:gs pos="100000">
                <a:srgbClr val="00A1E4"/>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80000"/>
              </a:lnSpc>
            </a:pPr>
            <a:r>
              <a:rPr lang="pt-BR" sz="1200" b="1" dirty="0">
                <a:solidFill>
                  <a:prstClr val="white"/>
                </a:solidFill>
                <a:latin typeface="Open Sans ExtraBold"/>
              </a:rPr>
              <a:t>Mercado consumidor</a:t>
            </a:r>
          </a:p>
        </p:txBody>
      </p:sp>
      <p:pic>
        <p:nvPicPr>
          <p:cNvPr id="7" name="Picture 2" descr="Academia de Geomarketing – Os melhores cursos do mercado">
            <a:extLst>
              <a:ext uri="{FF2B5EF4-FFF2-40B4-BE49-F238E27FC236}">
                <a16:creationId xmlns:a16="http://schemas.microsoft.com/office/drawing/2014/main" id="{E63C4D60-B37B-51F2-AC72-6E3D8C691D7E}"/>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38850" y="749577"/>
            <a:ext cx="990214" cy="259931"/>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64">
            <a:extLst>
              <a:ext uri="{FF2B5EF4-FFF2-40B4-BE49-F238E27FC236}">
                <a16:creationId xmlns:a16="http://schemas.microsoft.com/office/drawing/2014/main" id="{8AC4FC19-8B24-D3E7-733D-F21457E33767}"/>
              </a:ext>
            </a:extLst>
          </p:cNvPr>
          <p:cNvSpPr txBox="1"/>
          <p:nvPr/>
        </p:nvSpPr>
        <p:spPr>
          <a:xfrm>
            <a:off x="7467829" y="1528833"/>
            <a:ext cx="1332256" cy="415498"/>
          </a:xfrm>
          <a:prstGeom prst="rect">
            <a:avLst/>
          </a:prstGeom>
          <a:noFill/>
        </p:spPr>
        <p:txBody>
          <a:bodyPr wrap="square" lIns="0" tIns="0" rIns="0" bIns="0" rtlCol="0" anchor="t">
            <a:spAutoFit/>
          </a:bodyPr>
          <a:lstStyle/>
          <a:p>
            <a:pPr algn="ctr">
              <a:spcAft>
                <a:spcPts val="600"/>
              </a:spcAft>
            </a:pPr>
            <a:r>
              <a:rPr lang="pt-BR" sz="900" b="1" dirty="0"/>
              <a:t>Mapear o potencial de mercado e identificar perfil de consumo.</a:t>
            </a:r>
          </a:p>
        </p:txBody>
      </p:sp>
      <p:pic>
        <p:nvPicPr>
          <p:cNvPr id="9" name="Picture 4" descr="Geo Energética - Endeavor Brasil">
            <a:extLst>
              <a:ext uri="{FF2B5EF4-FFF2-40B4-BE49-F238E27FC236}">
                <a16:creationId xmlns:a16="http://schemas.microsoft.com/office/drawing/2014/main" id="{9D936795-3704-A321-0D10-D497B20623BE}"/>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841604" y="2063534"/>
            <a:ext cx="831057" cy="316594"/>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64">
            <a:extLst>
              <a:ext uri="{FF2B5EF4-FFF2-40B4-BE49-F238E27FC236}">
                <a16:creationId xmlns:a16="http://schemas.microsoft.com/office/drawing/2014/main" id="{5DFFFD7E-9625-C82D-8F31-B6C4C5E55C24}"/>
              </a:ext>
            </a:extLst>
          </p:cNvPr>
          <p:cNvSpPr txBox="1"/>
          <p:nvPr/>
        </p:nvSpPr>
        <p:spPr>
          <a:xfrm>
            <a:off x="5600199" y="2905011"/>
            <a:ext cx="1313866" cy="553998"/>
          </a:xfrm>
          <a:prstGeom prst="rect">
            <a:avLst/>
          </a:prstGeom>
          <a:noFill/>
        </p:spPr>
        <p:txBody>
          <a:bodyPr wrap="square" lIns="0" tIns="0" rIns="0" bIns="0" rtlCol="0" anchor="t">
            <a:spAutoFit/>
          </a:bodyPr>
          <a:lstStyle/>
          <a:p>
            <a:pPr algn="ctr">
              <a:spcAft>
                <a:spcPts val="600"/>
              </a:spcAft>
            </a:pPr>
            <a:r>
              <a:rPr lang="pt-BR" sz="900" b="1" dirty="0"/>
              <a:t>Mapear potenciais supridores de biometano, gás natural e GNL.</a:t>
            </a:r>
          </a:p>
        </p:txBody>
      </p:sp>
      <p:sp>
        <p:nvSpPr>
          <p:cNvPr id="12" name="Retângulo: Cantos Arredondados 11">
            <a:extLst>
              <a:ext uri="{FF2B5EF4-FFF2-40B4-BE49-F238E27FC236}">
                <a16:creationId xmlns:a16="http://schemas.microsoft.com/office/drawing/2014/main" id="{88FBBF21-4F00-E62E-3501-A6BC1729102C}"/>
              </a:ext>
            </a:extLst>
          </p:cNvPr>
          <p:cNvSpPr/>
          <p:nvPr/>
        </p:nvSpPr>
        <p:spPr>
          <a:xfrm>
            <a:off x="5645132" y="2466234"/>
            <a:ext cx="1224000" cy="324000"/>
          </a:xfrm>
          <a:prstGeom prst="roundRect">
            <a:avLst>
              <a:gd name="adj" fmla="val 50000"/>
            </a:avLst>
          </a:prstGeom>
          <a:gradFill>
            <a:gsLst>
              <a:gs pos="0">
                <a:srgbClr val="203C6C"/>
              </a:gs>
              <a:gs pos="23000">
                <a:srgbClr val="203C6C"/>
              </a:gs>
              <a:gs pos="61500">
                <a:srgbClr val="106FA8"/>
              </a:gs>
              <a:gs pos="100000">
                <a:srgbClr val="00A1E4"/>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80000"/>
              </a:lnSpc>
            </a:pPr>
            <a:r>
              <a:rPr lang="pt-BR" sz="1200" b="1" dirty="0">
                <a:solidFill>
                  <a:prstClr val="white"/>
                </a:solidFill>
                <a:latin typeface="Open Sans ExtraBold"/>
              </a:rPr>
              <a:t>Oferta de suprimento</a:t>
            </a:r>
          </a:p>
        </p:txBody>
      </p:sp>
      <p:sp>
        <p:nvSpPr>
          <p:cNvPr id="13" name="Retângulo: Cantos Arredondados 12">
            <a:extLst>
              <a:ext uri="{FF2B5EF4-FFF2-40B4-BE49-F238E27FC236}">
                <a16:creationId xmlns:a16="http://schemas.microsoft.com/office/drawing/2014/main" id="{40BA55BA-B312-16CF-C150-19FBC5F13BAE}"/>
              </a:ext>
            </a:extLst>
          </p:cNvPr>
          <p:cNvSpPr/>
          <p:nvPr/>
        </p:nvSpPr>
        <p:spPr>
          <a:xfrm>
            <a:off x="7521957" y="2520514"/>
            <a:ext cx="1224000" cy="324000"/>
          </a:xfrm>
          <a:prstGeom prst="roundRect">
            <a:avLst>
              <a:gd name="adj" fmla="val 50000"/>
            </a:avLst>
          </a:prstGeom>
          <a:gradFill>
            <a:gsLst>
              <a:gs pos="0">
                <a:srgbClr val="203C6C"/>
              </a:gs>
              <a:gs pos="23000">
                <a:srgbClr val="203C6C"/>
              </a:gs>
              <a:gs pos="61500">
                <a:srgbClr val="106FA8"/>
              </a:gs>
              <a:gs pos="100000">
                <a:srgbClr val="00A1E4"/>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80000"/>
              </a:lnSpc>
            </a:pPr>
            <a:r>
              <a:rPr lang="pt-BR" sz="1200" b="1" dirty="0">
                <a:solidFill>
                  <a:prstClr val="white"/>
                </a:solidFill>
                <a:latin typeface="Open Sans ExtraBold"/>
              </a:rPr>
              <a:t>Engenharia</a:t>
            </a:r>
          </a:p>
        </p:txBody>
      </p:sp>
      <p:sp>
        <p:nvSpPr>
          <p:cNvPr id="14" name="Retângulo: Cantos Arredondados 13">
            <a:extLst>
              <a:ext uri="{FF2B5EF4-FFF2-40B4-BE49-F238E27FC236}">
                <a16:creationId xmlns:a16="http://schemas.microsoft.com/office/drawing/2014/main" id="{31B003B5-AD59-C827-3BDB-95E5C6985CB3}"/>
              </a:ext>
            </a:extLst>
          </p:cNvPr>
          <p:cNvSpPr/>
          <p:nvPr/>
        </p:nvSpPr>
        <p:spPr>
          <a:xfrm>
            <a:off x="5645132" y="3947996"/>
            <a:ext cx="1224000" cy="324000"/>
          </a:xfrm>
          <a:prstGeom prst="roundRect">
            <a:avLst>
              <a:gd name="adj" fmla="val 50000"/>
            </a:avLst>
          </a:prstGeom>
          <a:gradFill>
            <a:gsLst>
              <a:gs pos="0">
                <a:srgbClr val="203C6C"/>
              </a:gs>
              <a:gs pos="23000">
                <a:srgbClr val="203C6C"/>
              </a:gs>
              <a:gs pos="61500">
                <a:srgbClr val="106FA8"/>
              </a:gs>
              <a:gs pos="100000">
                <a:srgbClr val="00A1E4"/>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80000"/>
              </a:lnSpc>
            </a:pPr>
            <a:r>
              <a:rPr lang="pt-BR" sz="1200" b="1" dirty="0">
                <a:solidFill>
                  <a:prstClr val="white"/>
                </a:solidFill>
                <a:latin typeface="Open Sans ExtraBold"/>
              </a:rPr>
              <a:t>Operações comerciais</a:t>
            </a:r>
          </a:p>
        </p:txBody>
      </p:sp>
      <p:sp>
        <p:nvSpPr>
          <p:cNvPr id="15" name="Retângulo: Cantos Arredondados 14">
            <a:extLst>
              <a:ext uri="{FF2B5EF4-FFF2-40B4-BE49-F238E27FC236}">
                <a16:creationId xmlns:a16="http://schemas.microsoft.com/office/drawing/2014/main" id="{F4E44052-1B90-4D0C-9A1A-9289EB5887A3}"/>
              </a:ext>
            </a:extLst>
          </p:cNvPr>
          <p:cNvSpPr/>
          <p:nvPr/>
        </p:nvSpPr>
        <p:spPr>
          <a:xfrm>
            <a:off x="7521957" y="3947996"/>
            <a:ext cx="1224000" cy="324000"/>
          </a:xfrm>
          <a:prstGeom prst="roundRect">
            <a:avLst>
              <a:gd name="adj" fmla="val 50000"/>
            </a:avLst>
          </a:prstGeom>
          <a:gradFill>
            <a:gsLst>
              <a:gs pos="0">
                <a:srgbClr val="203C6C"/>
              </a:gs>
              <a:gs pos="23000">
                <a:srgbClr val="203C6C"/>
              </a:gs>
              <a:gs pos="61500">
                <a:srgbClr val="106FA8"/>
              </a:gs>
              <a:gs pos="100000">
                <a:srgbClr val="00A1E4"/>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80000"/>
              </a:lnSpc>
            </a:pPr>
            <a:r>
              <a:rPr lang="pt-BR" sz="1200" b="1" dirty="0">
                <a:solidFill>
                  <a:prstClr val="white"/>
                </a:solidFill>
                <a:latin typeface="Open Sans ExtraBold"/>
              </a:rPr>
              <a:t>Operações </a:t>
            </a:r>
            <a:br>
              <a:rPr lang="pt-BR" sz="1200" b="1" dirty="0">
                <a:solidFill>
                  <a:prstClr val="white"/>
                </a:solidFill>
                <a:latin typeface="Open Sans ExtraBold"/>
              </a:rPr>
            </a:br>
            <a:r>
              <a:rPr lang="pt-BR" sz="1200" b="1" dirty="0">
                <a:solidFill>
                  <a:prstClr val="white"/>
                </a:solidFill>
                <a:latin typeface="Open Sans ExtraBold"/>
              </a:rPr>
              <a:t>de rede</a:t>
            </a:r>
          </a:p>
        </p:txBody>
      </p:sp>
      <p:pic>
        <p:nvPicPr>
          <p:cNvPr id="16" name="Picture 12" descr="Worley Logo png">
            <a:extLst>
              <a:ext uri="{FF2B5EF4-FFF2-40B4-BE49-F238E27FC236}">
                <a16:creationId xmlns:a16="http://schemas.microsoft.com/office/drawing/2014/main" id="{591D79D9-5EE3-9311-2691-3853CA06104D}"/>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746641" y="2122563"/>
            <a:ext cx="774633" cy="257565"/>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64">
            <a:extLst>
              <a:ext uri="{FF2B5EF4-FFF2-40B4-BE49-F238E27FC236}">
                <a16:creationId xmlns:a16="http://schemas.microsoft.com/office/drawing/2014/main" id="{348A496B-40CF-8524-2C6D-78D942FB1EAC}"/>
              </a:ext>
            </a:extLst>
          </p:cNvPr>
          <p:cNvSpPr txBox="1"/>
          <p:nvPr/>
        </p:nvSpPr>
        <p:spPr>
          <a:xfrm>
            <a:off x="7505900" y="2993170"/>
            <a:ext cx="1256114" cy="276999"/>
          </a:xfrm>
          <a:prstGeom prst="rect">
            <a:avLst/>
          </a:prstGeom>
          <a:noFill/>
        </p:spPr>
        <p:txBody>
          <a:bodyPr wrap="square" lIns="0" tIns="0" rIns="0" bIns="0" rtlCol="0" anchor="t">
            <a:spAutoFit/>
          </a:bodyPr>
          <a:lstStyle>
            <a:defPPr marR="0" lvl="0" algn="l" rtl="0">
              <a:lnSpc>
                <a:spcPct val="100000"/>
              </a:lnSpc>
              <a:spcBef>
                <a:spcPts val="0"/>
              </a:spcBef>
              <a:spcAft>
                <a:spcPts val="0"/>
              </a:spcAft>
            </a:defPPr>
            <a:lvl1pPr algn="ctr">
              <a:spcAft>
                <a:spcPts val="600"/>
              </a:spcAft>
              <a:defRPr sz="900" b="1"/>
            </a:lvl1pPr>
          </a:lstStyle>
          <a:p>
            <a:r>
              <a:rPr lang="pt-BR" dirty="0"/>
              <a:t>Avaliar tecnicamente traçados alternativos.</a:t>
            </a:r>
          </a:p>
        </p:txBody>
      </p:sp>
      <p:pic>
        <p:nvPicPr>
          <p:cNvPr id="18" name="Picture 10" descr="Fohat | Cubo">
            <a:extLst>
              <a:ext uri="{FF2B5EF4-FFF2-40B4-BE49-F238E27FC236}">
                <a16:creationId xmlns:a16="http://schemas.microsoft.com/office/drawing/2014/main" id="{38580CC2-68DF-646D-BA10-9EBA88131C35}"/>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739625" y="3645293"/>
            <a:ext cx="1035015" cy="296014"/>
          </a:xfrm>
          <a:prstGeom prst="rect">
            <a:avLst/>
          </a:prstGeom>
          <a:noFill/>
          <a:extLst>
            <a:ext uri="{909E8E84-426E-40DD-AFC4-6F175D3DCCD1}">
              <a14:hiddenFill xmlns:a14="http://schemas.microsoft.com/office/drawing/2010/main">
                <a:solidFill>
                  <a:srgbClr val="FFFFFF"/>
                </a:solidFill>
              </a14:hiddenFill>
            </a:ext>
          </a:extLst>
        </p:spPr>
      </p:pic>
      <p:sp>
        <p:nvSpPr>
          <p:cNvPr id="19" name="TextBox 64">
            <a:extLst>
              <a:ext uri="{FF2B5EF4-FFF2-40B4-BE49-F238E27FC236}">
                <a16:creationId xmlns:a16="http://schemas.microsoft.com/office/drawing/2014/main" id="{09C7A010-CF63-0E5B-A475-5421E41F8231}"/>
              </a:ext>
            </a:extLst>
          </p:cNvPr>
          <p:cNvSpPr txBox="1"/>
          <p:nvPr/>
        </p:nvSpPr>
        <p:spPr>
          <a:xfrm>
            <a:off x="5568979" y="4378100"/>
            <a:ext cx="1376307" cy="415498"/>
          </a:xfrm>
          <a:prstGeom prst="rect">
            <a:avLst/>
          </a:prstGeom>
          <a:noFill/>
        </p:spPr>
        <p:txBody>
          <a:bodyPr wrap="square" lIns="0" tIns="0" rIns="0" bIns="0" rtlCol="0" anchor="t">
            <a:spAutoFit/>
          </a:bodyPr>
          <a:lstStyle/>
          <a:p>
            <a:pPr algn="ctr">
              <a:spcAft>
                <a:spcPts val="600"/>
              </a:spcAft>
            </a:pPr>
            <a:r>
              <a:rPr lang="pt-BR" sz="900" b="1" dirty="0"/>
              <a:t>Sistema para identificar potenciais compradores e supridores para SWAP.</a:t>
            </a:r>
          </a:p>
        </p:txBody>
      </p:sp>
      <p:pic>
        <p:nvPicPr>
          <p:cNvPr id="20" name="Picture 2" descr="https://lirp.cdn-website.com/30401340/dms3rep/multi/opt/1+-+smart_logo_fd_branco-218w.png">
            <a:extLst>
              <a:ext uri="{FF2B5EF4-FFF2-40B4-BE49-F238E27FC236}">
                <a16:creationId xmlns:a16="http://schemas.microsoft.com/office/drawing/2014/main" id="{7FBD37E4-B59A-A297-24A5-D8A3ECF2271F}"/>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748171" y="3595801"/>
            <a:ext cx="771572" cy="273558"/>
          </a:xfrm>
          <a:prstGeom prst="rect">
            <a:avLst/>
          </a:prstGeom>
          <a:noFill/>
          <a:extLst>
            <a:ext uri="{909E8E84-426E-40DD-AFC4-6F175D3DCCD1}">
              <a14:hiddenFill xmlns:a14="http://schemas.microsoft.com/office/drawing/2010/main">
                <a:solidFill>
                  <a:srgbClr val="FFFFFF"/>
                </a:solidFill>
              </a14:hiddenFill>
            </a:ext>
          </a:extLst>
        </p:spPr>
      </p:pic>
      <p:sp>
        <p:nvSpPr>
          <p:cNvPr id="21" name="TextBox 64">
            <a:extLst>
              <a:ext uri="{FF2B5EF4-FFF2-40B4-BE49-F238E27FC236}">
                <a16:creationId xmlns:a16="http://schemas.microsoft.com/office/drawing/2014/main" id="{107EE4F1-D7CE-9E78-4E88-FBEEB6DF185C}"/>
              </a:ext>
            </a:extLst>
          </p:cNvPr>
          <p:cNvSpPr txBox="1"/>
          <p:nvPr/>
        </p:nvSpPr>
        <p:spPr>
          <a:xfrm>
            <a:off x="7328264" y="4378100"/>
            <a:ext cx="1611386" cy="553998"/>
          </a:xfrm>
          <a:prstGeom prst="rect">
            <a:avLst/>
          </a:prstGeom>
          <a:noFill/>
        </p:spPr>
        <p:txBody>
          <a:bodyPr wrap="square" lIns="0" tIns="0" rIns="0" bIns="0" rtlCol="0" anchor="t">
            <a:spAutoFit/>
          </a:bodyPr>
          <a:lstStyle/>
          <a:p>
            <a:pPr algn="ctr">
              <a:spcAft>
                <a:spcPts val="600"/>
              </a:spcAft>
            </a:pPr>
            <a:r>
              <a:rPr lang="pt-BR" sz="900" b="1" dirty="0"/>
              <a:t>Fluxo do dia operacional, definir parâmetros de medição, papéis e responsabilidades.</a:t>
            </a:r>
          </a:p>
        </p:txBody>
      </p:sp>
      <p:sp>
        <p:nvSpPr>
          <p:cNvPr id="22" name="Retângulo 21">
            <a:extLst>
              <a:ext uri="{FF2B5EF4-FFF2-40B4-BE49-F238E27FC236}">
                <a16:creationId xmlns:a16="http://schemas.microsoft.com/office/drawing/2014/main" id="{578AC902-EA94-603F-BA4E-0C3C1A6F8866}"/>
              </a:ext>
            </a:extLst>
          </p:cNvPr>
          <p:cNvSpPr/>
          <p:nvPr/>
        </p:nvSpPr>
        <p:spPr>
          <a:xfrm>
            <a:off x="5361709" y="685801"/>
            <a:ext cx="3699191" cy="4401750"/>
          </a:xfrm>
          <a:prstGeom prst="rect">
            <a:avLst/>
          </a:prstGeom>
          <a:noFill/>
          <a:ln w="3175">
            <a:prstDash val="lgDashDot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cxnSp>
        <p:nvCxnSpPr>
          <p:cNvPr id="23" name="Conector reto 22">
            <a:extLst>
              <a:ext uri="{FF2B5EF4-FFF2-40B4-BE49-F238E27FC236}">
                <a16:creationId xmlns:a16="http://schemas.microsoft.com/office/drawing/2014/main" id="{E52EBACF-5E93-1657-7CB6-08BCB9E91D44}"/>
              </a:ext>
            </a:extLst>
          </p:cNvPr>
          <p:cNvCxnSpPr>
            <a:cxnSpLocks/>
          </p:cNvCxnSpPr>
          <p:nvPr/>
        </p:nvCxnSpPr>
        <p:spPr>
          <a:xfrm flipH="1">
            <a:off x="7204439" y="685801"/>
            <a:ext cx="0" cy="4401749"/>
          </a:xfrm>
          <a:prstGeom prst="line">
            <a:avLst/>
          </a:prstGeom>
          <a:solidFill>
            <a:srgbClr val="FFFFFF"/>
          </a:solidFill>
          <a:ln w="3175">
            <a:solidFill>
              <a:schemeClr val="tx1"/>
            </a:solidFill>
            <a:prstDash val="lgDashDotDot"/>
          </a:ln>
        </p:spPr>
        <p:style>
          <a:lnRef idx="2">
            <a:schemeClr val="accent1">
              <a:shade val="15000"/>
            </a:schemeClr>
          </a:lnRef>
          <a:fillRef idx="1">
            <a:schemeClr val="accent1"/>
          </a:fillRef>
          <a:effectRef idx="0">
            <a:schemeClr val="accent1"/>
          </a:effectRef>
          <a:fontRef idx="minor">
            <a:schemeClr val="lt1"/>
          </a:fontRef>
        </p:style>
      </p:cxnSp>
      <p:cxnSp>
        <p:nvCxnSpPr>
          <p:cNvPr id="24" name="Conector reto 23">
            <a:extLst>
              <a:ext uri="{FF2B5EF4-FFF2-40B4-BE49-F238E27FC236}">
                <a16:creationId xmlns:a16="http://schemas.microsoft.com/office/drawing/2014/main" id="{AB3A84F1-0745-5BDA-3A92-FCE8BAA7570B}"/>
              </a:ext>
            </a:extLst>
          </p:cNvPr>
          <p:cNvCxnSpPr>
            <a:cxnSpLocks/>
          </p:cNvCxnSpPr>
          <p:nvPr/>
        </p:nvCxnSpPr>
        <p:spPr>
          <a:xfrm>
            <a:off x="5361709" y="2034959"/>
            <a:ext cx="3699191" cy="0"/>
          </a:xfrm>
          <a:prstGeom prst="line">
            <a:avLst/>
          </a:prstGeom>
          <a:solidFill>
            <a:srgbClr val="FFFFFF"/>
          </a:solidFill>
          <a:ln w="3175">
            <a:solidFill>
              <a:schemeClr val="tx1"/>
            </a:solidFill>
            <a:prstDash val="lgDashDotDot"/>
          </a:ln>
        </p:spPr>
        <p:style>
          <a:lnRef idx="2">
            <a:schemeClr val="accent1">
              <a:shade val="15000"/>
            </a:schemeClr>
          </a:lnRef>
          <a:fillRef idx="1">
            <a:schemeClr val="accent1"/>
          </a:fillRef>
          <a:effectRef idx="0">
            <a:schemeClr val="accent1"/>
          </a:effectRef>
          <a:fontRef idx="minor">
            <a:schemeClr val="lt1"/>
          </a:fontRef>
        </p:style>
      </p:cxnSp>
      <p:cxnSp>
        <p:nvCxnSpPr>
          <p:cNvPr id="25" name="Conector reto 24">
            <a:extLst>
              <a:ext uri="{FF2B5EF4-FFF2-40B4-BE49-F238E27FC236}">
                <a16:creationId xmlns:a16="http://schemas.microsoft.com/office/drawing/2014/main" id="{AF113789-D2ED-7A47-6B5D-B669760DDB4C}"/>
              </a:ext>
            </a:extLst>
          </p:cNvPr>
          <p:cNvCxnSpPr>
            <a:cxnSpLocks/>
          </p:cNvCxnSpPr>
          <p:nvPr/>
        </p:nvCxnSpPr>
        <p:spPr>
          <a:xfrm>
            <a:off x="5361709" y="3582885"/>
            <a:ext cx="3699191" cy="0"/>
          </a:xfrm>
          <a:prstGeom prst="line">
            <a:avLst/>
          </a:prstGeom>
          <a:solidFill>
            <a:srgbClr val="FFFFFF"/>
          </a:solidFill>
          <a:ln w="3175">
            <a:solidFill>
              <a:schemeClr val="tx1"/>
            </a:solidFill>
            <a:prstDash val="lgDashDotDot"/>
          </a:ln>
        </p:spPr>
        <p:style>
          <a:lnRef idx="2">
            <a:schemeClr val="accent1">
              <a:shade val="15000"/>
            </a:schemeClr>
          </a:lnRef>
          <a:fillRef idx="1">
            <a:schemeClr val="accent1"/>
          </a:fillRef>
          <a:effectRef idx="0">
            <a:schemeClr val="accent1"/>
          </a:effectRef>
          <a:fontRef idx="minor">
            <a:schemeClr val="lt1"/>
          </a:fontRef>
        </p:style>
      </p:cxn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pic>
        <p:nvPicPr>
          <p:cNvPr id="6" name="Imagem 5">
            <a:extLst>
              <a:ext uri="{FF2B5EF4-FFF2-40B4-BE49-F238E27FC236}">
                <a16:creationId xmlns:a16="http://schemas.microsoft.com/office/drawing/2014/main" id="{6DBC84B8-4CA7-91BC-F421-C0CBEEFC2CE9}"/>
              </a:ext>
            </a:extLst>
          </p:cNvPr>
          <p:cNvPicPr>
            <a:picLocks noChangeAspect="1"/>
          </p:cNvPicPr>
          <p:nvPr/>
        </p:nvPicPr>
        <p:blipFill>
          <a:blip r:embed="rId3"/>
          <a:stretch>
            <a:fillRect/>
          </a:stretch>
        </p:blipFill>
        <p:spPr>
          <a:xfrm>
            <a:off x="4257604" y="1166723"/>
            <a:ext cx="4797852" cy="3352652"/>
          </a:xfrm>
          <a:prstGeom prst="rect">
            <a:avLst/>
          </a:prstGeom>
        </p:spPr>
      </p:pic>
      <p:sp>
        <p:nvSpPr>
          <p:cNvPr id="120" name="Google Shape;120;p19"/>
          <p:cNvSpPr txBox="1">
            <a:spLocks noGrp="1"/>
          </p:cNvSpPr>
          <p:nvPr>
            <p:ph type="title"/>
          </p:nvPr>
        </p:nvSpPr>
        <p:spPr>
          <a:xfrm>
            <a:off x="83100" y="55950"/>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pt-BR" dirty="0"/>
              <a:t>Demonstração de Resultados</a:t>
            </a:r>
            <a:endParaRPr dirty="0"/>
          </a:p>
        </p:txBody>
      </p:sp>
      <p:sp>
        <p:nvSpPr>
          <p:cNvPr id="121" name="Google Shape;121;p19"/>
          <p:cNvSpPr txBox="1">
            <a:spLocks noGrp="1"/>
          </p:cNvSpPr>
          <p:nvPr>
            <p:ph type="body" idx="1"/>
          </p:nvPr>
        </p:nvSpPr>
        <p:spPr>
          <a:xfrm>
            <a:off x="101752" y="750982"/>
            <a:ext cx="4155852" cy="4298581"/>
          </a:xfrm>
          <a:prstGeom prst="rect">
            <a:avLst/>
          </a:prstGeom>
        </p:spPr>
        <p:txBody>
          <a:bodyPr spcFirstLastPara="1" wrap="square" lIns="0" tIns="18000" rIns="0" bIns="18000" anchor="t" anchorCtr="0">
            <a:noAutofit/>
          </a:bodyPr>
          <a:lstStyle/>
          <a:p>
            <a:pPr marL="457200" lvl="0" indent="-317500" algn="l" rtl="0">
              <a:spcBef>
                <a:spcPts val="600"/>
              </a:spcBef>
              <a:spcAft>
                <a:spcPts val="0"/>
              </a:spcAft>
              <a:buSzPts val="1400"/>
              <a:buChar char="●"/>
            </a:pPr>
            <a:r>
              <a:rPr lang="pt-BR" dirty="0"/>
              <a:t>Mapeamento de potencial de 26 milhões Nm³/dia* de biometano identificado</a:t>
            </a:r>
          </a:p>
          <a:p>
            <a:pPr>
              <a:spcBef>
                <a:spcPts val="600"/>
              </a:spcBef>
            </a:pPr>
            <a:r>
              <a:rPr lang="pt-BR" dirty="0"/>
              <a:t>Potencial de mercado consumidor: 18,7 milhões Nm³/dia</a:t>
            </a:r>
          </a:p>
          <a:p>
            <a:pPr>
              <a:spcBef>
                <a:spcPts val="600"/>
              </a:spcBef>
            </a:pPr>
            <a:r>
              <a:rPr lang="pt-BR" dirty="0"/>
              <a:t>7 traçados técnicos com potencial de interligação e mais de 2 milhões de consumidores mapeados</a:t>
            </a:r>
          </a:p>
          <a:p>
            <a:pPr>
              <a:spcBef>
                <a:spcPts val="600"/>
              </a:spcBef>
            </a:pPr>
            <a:r>
              <a:rPr lang="pt-BR" dirty="0"/>
              <a:t>13 cenários de interligação física simulados</a:t>
            </a:r>
          </a:p>
          <a:p>
            <a:pPr>
              <a:spcBef>
                <a:spcPts val="600"/>
              </a:spcBef>
            </a:pPr>
            <a:r>
              <a:rPr lang="pt-BR" dirty="0"/>
              <a:t>6 países analisados em benchmark regulatório</a:t>
            </a:r>
          </a:p>
          <a:p>
            <a:pPr>
              <a:spcBef>
                <a:spcPts val="600"/>
              </a:spcBef>
            </a:pPr>
            <a:r>
              <a:rPr lang="pt-BR" dirty="0"/>
              <a:t>Plataforma digital de SWAP com MVP funcional</a:t>
            </a:r>
          </a:p>
          <a:p>
            <a:pPr>
              <a:spcBef>
                <a:spcPts val="600"/>
              </a:spcBef>
            </a:pPr>
            <a:r>
              <a:rPr lang="pt-BR" dirty="0"/>
              <a:t>28 documentos técnicos de engenharia emitidos (FEL 2)</a:t>
            </a:r>
          </a:p>
          <a:p>
            <a:pPr>
              <a:spcBef>
                <a:spcPts val="600"/>
              </a:spcBef>
            </a:pPr>
            <a:r>
              <a:rPr lang="pt-BR" dirty="0"/>
              <a:t>Modelagem 3D de estações de compressão e redes</a:t>
            </a:r>
          </a:p>
          <a:p>
            <a:endParaRPr lang="pt-BR" dirty="0"/>
          </a:p>
        </p:txBody>
      </p:sp>
      <p:sp>
        <p:nvSpPr>
          <p:cNvPr id="4" name="CaixaDeTexto 3">
            <a:extLst>
              <a:ext uri="{FF2B5EF4-FFF2-40B4-BE49-F238E27FC236}">
                <a16:creationId xmlns:a16="http://schemas.microsoft.com/office/drawing/2014/main" id="{5543E762-B6A9-C040-C540-EF13C043BB3B}"/>
              </a:ext>
            </a:extLst>
          </p:cNvPr>
          <p:cNvSpPr txBox="1"/>
          <p:nvPr/>
        </p:nvSpPr>
        <p:spPr>
          <a:xfrm>
            <a:off x="1076325" y="4856718"/>
            <a:ext cx="7334250" cy="230832"/>
          </a:xfrm>
          <a:prstGeom prst="rect">
            <a:avLst/>
          </a:prstGeom>
          <a:noFill/>
        </p:spPr>
        <p:txBody>
          <a:bodyPr wrap="square">
            <a:spAutoFit/>
          </a:bodyPr>
          <a:lstStyle/>
          <a:p>
            <a:r>
              <a:rPr lang="pt-BR" sz="900" i="1" dirty="0"/>
              <a:t>*A soma dos volumes potenciais de biometano dos setores avaliados (sucroenergético, saneamento e resíduos sólidos) </a:t>
            </a:r>
          </a:p>
        </p:txBody>
      </p:sp>
      <p:pic>
        <p:nvPicPr>
          <p:cNvPr id="7" name="Imagem 6">
            <a:extLst>
              <a:ext uri="{FF2B5EF4-FFF2-40B4-BE49-F238E27FC236}">
                <a16:creationId xmlns:a16="http://schemas.microsoft.com/office/drawing/2014/main" id="{D3C32E0A-9E78-3BA1-0F15-4E00485F7E77}"/>
              </a:ext>
            </a:extLst>
          </p:cNvPr>
          <p:cNvPicPr>
            <a:picLocks noChangeAspect="1"/>
          </p:cNvPicPr>
          <p:nvPr/>
        </p:nvPicPr>
        <p:blipFill>
          <a:blip r:embed="rId4"/>
          <a:srcRect l="12789" t="29359" r="13677" b="2691"/>
          <a:stretch>
            <a:fillRect/>
          </a:stretch>
        </p:blipFill>
        <p:spPr>
          <a:xfrm>
            <a:off x="-1829360" y="1068519"/>
            <a:ext cx="1591332" cy="840066"/>
          </a:xfrm>
          <a:prstGeom prst="rect">
            <a:avLst/>
          </a:prstGeom>
          <a:ln>
            <a:solidFill>
              <a:schemeClr val="accent5">
                <a:lumMod val="60000"/>
                <a:lumOff val="40000"/>
              </a:schemeClr>
            </a:solidFill>
          </a:ln>
        </p:spPr>
      </p:pic>
      <p:pic>
        <p:nvPicPr>
          <p:cNvPr id="9" name="Imagem 8">
            <a:extLst>
              <a:ext uri="{FF2B5EF4-FFF2-40B4-BE49-F238E27FC236}">
                <a16:creationId xmlns:a16="http://schemas.microsoft.com/office/drawing/2014/main" id="{E0F37843-2B6C-74BF-5E31-BAF3033A3546}"/>
              </a:ext>
            </a:extLst>
          </p:cNvPr>
          <p:cNvPicPr>
            <a:picLocks noChangeAspect="1"/>
          </p:cNvPicPr>
          <p:nvPr/>
        </p:nvPicPr>
        <p:blipFill>
          <a:blip r:embed="rId5"/>
          <a:stretch>
            <a:fillRect/>
          </a:stretch>
        </p:blipFill>
        <p:spPr>
          <a:xfrm>
            <a:off x="6746061" y="1168966"/>
            <a:ext cx="2336685" cy="1341675"/>
          </a:xfrm>
          <a:prstGeom prst="rect">
            <a:avLst/>
          </a:prstGeom>
          <a:ln>
            <a:solidFill>
              <a:schemeClr val="accent1">
                <a:lumMod val="60000"/>
                <a:lumOff val="40000"/>
              </a:schemeClr>
            </a:solidFill>
          </a:ln>
        </p:spPr>
      </p:pic>
      <p:sp>
        <p:nvSpPr>
          <p:cNvPr id="10" name="CaixaDeTexto 9">
            <a:extLst>
              <a:ext uri="{FF2B5EF4-FFF2-40B4-BE49-F238E27FC236}">
                <a16:creationId xmlns:a16="http://schemas.microsoft.com/office/drawing/2014/main" id="{E374770B-2EF3-48D1-CD8A-7FACE584AC10}"/>
              </a:ext>
            </a:extLst>
          </p:cNvPr>
          <p:cNvSpPr txBox="1"/>
          <p:nvPr/>
        </p:nvSpPr>
        <p:spPr>
          <a:xfrm>
            <a:off x="4492417" y="3097997"/>
            <a:ext cx="1135247" cy="461665"/>
          </a:xfrm>
          <a:prstGeom prst="rect">
            <a:avLst/>
          </a:prstGeom>
          <a:noFill/>
        </p:spPr>
        <p:txBody>
          <a:bodyPr wrap="none" rtlCol="0">
            <a:spAutoFit/>
          </a:bodyPr>
          <a:lstStyle/>
          <a:p>
            <a:r>
              <a:rPr lang="pt-BR" sz="1200" b="1" dirty="0"/>
              <a:t>Mapeamento</a:t>
            </a:r>
          </a:p>
          <a:p>
            <a:r>
              <a:rPr lang="pt-BR" sz="1200" b="1" dirty="0"/>
              <a:t> de Potencial</a:t>
            </a:r>
          </a:p>
        </p:txBody>
      </p:sp>
      <p:sp>
        <p:nvSpPr>
          <p:cNvPr id="11" name="CaixaDeTexto 10">
            <a:extLst>
              <a:ext uri="{FF2B5EF4-FFF2-40B4-BE49-F238E27FC236}">
                <a16:creationId xmlns:a16="http://schemas.microsoft.com/office/drawing/2014/main" id="{71D38996-E69F-9C58-36CF-21BFF783683B}"/>
              </a:ext>
            </a:extLst>
          </p:cNvPr>
          <p:cNvSpPr txBox="1"/>
          <p:nvPr/>
        </p:nvSpPr>
        <p:spPr>
          <a:xfrm>
            <a:off x="7185623" y="851545"/>
            <a:ext cx="1492716" cy="276999"/>
          </a:xfrm>
          <a:prstGeom prst="rect">
            <a:avLst/>
          </a:prstGeom>
          <a:noFill/>
        </p:spPr>
        <p:txBody>
          <a:bodyPr wrap="none" rtlCol="0">
            <a:spAutoFit/>
          </a:bodyPr>
          <a:lstStyle/>
          <a:p>
            <a:r>
              <a:rPr lang="pt-BR" sz="1200" b="1" dirty="0"/>
              <a:t>Plataforma Digital</a:t>
            </a:r>
          </a:p>
        </p:txBody>
      </p:sp>
      <p:sp>
        <p:nvSpPr>
          <p:cNvPr id="12" name="CaixaDeTexto 11">
            <a:extLst>
              <a:ext uri="{FF2B5EF4-FFF2-40B4-BE49-F238E27FC236}">
                <a16:creationId xmlns:a16="http://schemas.microsoft.com/office/drawing/2014/main" id="{76CDECCD-7C2B-866C-DCFE-8686ACBB139D}"/>
              </a:ext>
            </a:extLst>
          </p:cNvPr>
          <p:cNvSpPr txBox="1"/>
          <p:nvPr/>
        </p:nvSpPr>
        <p:spPr>
          <a:xfrm>
            <a:off x="3944191" y="636051"/>
            <a:ext cx="2244525" cy="276999"/>
          </a:xfrm>
          <a:prstGeom prst="rect">
            <a:avLst/>
          </a:prstGeom>
          <a:noFill/>
        </p:spPr>
        <p:txBody>
          <a:bodyPr wrap="none" rtlCol="0">
            <a:spAutoFit/>
          </a:bodyPr>
          <a:lstStyle/>
          <a:p>
            <a:r>
              <a:rPr lang="pt-BR" sz="1200" b="1" dirty="0"/>
              <a:t> Planta 3D Estação de Troca</a:t>
            </a:r>
          </a:p>
        </p:txBody>
      </p:sp>
      <p:pic>
        <p:nvPicPr>
          <p:cNvPr id="2" name="Imagem 1">
            <a:extLst>
              <a:ext uri="{FF2B5EF4-FFF2-40B4-BE49-F238E27FC236}">
                <a16:creationId xmlns:a16="http://schemas.microsoft.com/office/drawing/2014/main" id="{0660F535-2D80-B156-8BA0-F71A156FB815}"/>
              </a:ext>
            </a:extLst>
          </p:cNvPr>
          <p:cNvPicPr>
            <a:picLocks noChangeAspect="1"/>
          </p:cNvPicPr>
          <p:nvPr/>
        </p:nvPicPr>
        <p:blipFill>
          <a:blip r:embed="rId6"/>
          <a:srcRect l="2734" r="3131" b="23509"/>
          <a:stretch>
            <a:fillRect/>
          </a:stretch>
        </p:blipFill>
        <p:spPr>
          <a:xfrm>
            <a:off x="4361339" y="920451"/>
            <a:ext cx="1692960" cy="775345"/>
          </a:xfrm>
          <a:prstGeom prst="rect">
            <a:avLst/>
          </a:prstGeom>
        </p:spPr>
      </p:pic>
      <p:pic>
        <p:nvPicPr>
          <p:cNvPr id="3" name="Imagem 2" descr="Diagrama, Desenho técnico&#10;&#10;O conteúdo gerado por IA pode estar incorreto.">
            <a:extLst>
              <a:ext uri="{FF2B5EF4-FFF2-40B4-BE49-F238E27FC236}">
                <a16:creationId xmlns:a16="http://schemas.microsoft.com/office/drawing/2014/main" id="{6F2DB0FB-D01F-E1E2-750C-80AB207D4788}"/>
              </a:ext>
            </a:extLst>
          </p:cNvPr>
          <p:cNvPicPr>
            <a:picLocks noChangeAspect="1"/>
          </p:cNvPicPr>
          <p:nvPr/>
        </p:nvPicPr>
        <p:blipFill>
          <a:blip r:embed="rId7"/>
          <a:stretch>
            <a:fillRect/>
          </a:stretch>
        </p:blipFill>
        <p:spPr>
          <a:xfrm>
            <a:off x="4685434" y="4239912"/>
            <a:ext cx="1503077" cy="1065771"/>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126" name="Google Shape;126;p20"/>
          <p:cNvSpPr txBox="1">
            <a:spLocks noGrp="1"/>
          </p:cNvSpPr>
          <p:nvPr>
            <p:ph type="title"/>
          </p:nvPr>
        </p:nvSpPr>
        <p:spPr>
          <a:xfrm>
            <a:off x="83100" y="55950"/>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pt-BR" dirty="0"/>
              <a:t>Escalabilidade &amp; Replicabilidade </a:t>
            </a:r>
            <a:endParaRPr dirty="0"/>
          </a:p>
        </p:txBody>
      </p:sp>
      <p:sp>
        <p:nvSpPr>
          <p:cNvPr id="127" name="Google Shape;127;p20"/>
          <p:cNvSpPr txBox="1">
            <a:spLocks noGrp="1"/>
          </p:cNvSpPr>
          <p:nvPr>
            <p:ph type="body" idx="1"/>
          </p:nvPr>
        </p:nvSpPr>
        <p:spPr>
          <a:xfrm>
            <a:off x="149775" y="725250"/>
            <a:ext cx="3174450" cy="2421600"/>
          </a:xfrm>
          <a:prstGeom prst="rect">
            <a:avLst/>
          </a:prstGeom>
        </p:spPr>
        <p:txBody>
          <a:bodyPr spcFirstLastPara="1" wrap="square" lIns="0" tIns="18000" rIns="0" bIns="18000" anchor="t" anchorCtr="0">
            <a:noAutofit/>
          </a:bodyPr>
          <a:lstStyle/>
          <a:p>
            <a:pPr marL="457200" lvl="0" indent="-317500" algn="l" rtl="0">
              <a:lnSpc>
                <a:spcPct val="100000"/>
              </a:lnSpc>
              <a:spcBef>
                <a:spcPts val="1200"/>
              </a:spcBef>
              <a:spcAft>
                <a:spcPts val="1200"/>
              </a:spcAft>
              <a:buSzPts val="1400"/>
              <a:buChar char="●"/>
            </a:pPr>
            <a:r>
              <a:rPr lang="pt-BR" dirty="0"/>
              <a:t>Modelo aplicável a outros estados e países com redes fragmentadas ou concessões múltiplas</a:t>
            </a:r>
          </a:p>
          <a:p>
            <a:pPr marL="457200" lvl="0" indent="-317500" algn="l" rtl="0">
              <a:lnSpc>
                <a:spcPct val="100000"/>
              </a:lnSpc>
              <a:spcBef>
                <a:spcPts val="1200"/>
              </a:spcBef>
              <a:spcAft>
                <a:spcPts val="1200"/>
              </a:spcAft>
              <a:buSzPts val="1400"/>
              <a:buChar char="●"/>
            </a:pPr>
            <a:r>
              <a:rPr lang="pt-BR" dirty="0"/>
              <a:t>Base para criação de mercado livre regional com infraestrutura compartilhada</a:t>
            </a:r>
          </a:p>
          <a:p>
            <a:pPr marL="457200" lvl="0" indent="-317500" algn="l" rtl="0">
              <a:lnSpc>
                <a:spcPct val="100000"/>
              </a:lnSpc>
              <a:spcBef>
                <a:spcPts val="1200"/>
              </a:spcBef>
              <a:spcAft>
                <a:spcPts val="1200"/>
              </a:spcAft>
              <a:buSzPts val="1400"/>
              <a:buChar char="●"/>
            </a:pPr>
            <a:r>
              <a:rPr lang="pt-BR" dirty="0"/>
              <a:t>Plataforma digital pode evoluir para balcão regulado com suporte da agência</a:t>
            </a:r>
          </a:p>
        </p:txBody>
      </p:sp>
      <p:pic>
        <p:nvPicPr>
          <p:cNvPr id="8" name="Imagem 7">
            <a:extLst>
              <a:ext uri="{FF2B5EF4-FFF2-40B4-BE49-F238E27FC236}">
                <a16:creationId xmlns:a16="http://schemas.microsoft.com/office/drawing/2014/main" id="{8C33B50B-5966-E777-0B45-90D05D6DF529}"/>
              </a:ext>
            </a:extLst>
          </p:cNvPr>
          <p:cNvPicPr>
            <a:picLocks noChangeAspect="1"/>
          </p:cNvPicPr>
          <p:nvPr/>
        </p:nvPicPr>
        <p:blipFill>
          <a:blip r:embed="rId3"/>
          <a:srcRect l="2734" r="3131" b="23509"/>
          <a:stretch>
            <a:fillRect/>
          </a:stretch>
        </p:blipFill>
        <p:spPr>
          <a:xfrm>
            <a:off x="3663572" y="1035425"/>
            <a:ext cx="5287547" cy="2421600"/>
          </a:xfrm>
          <a:prstGeom prst="rect">
            <a:avLst/>
          </a:prstGeom>
        </p:spPr>
      </p:pic>
      <p:sp>
        <p:nvSpPr>
          <p:cNvPr id="9" name="Google Shape;127;p20">
            <a:extLst>
              <a:ext uri="{FF2B5EF4-FFF2-40B4-BE49-F238E27FC236}">
                <a16:creationId xmlns:a16="http://schemas.microsoft.com/office/drawing/2014/main" id="{8F178547-747E-FF80-C041-DFDC205CDA3B}"/>
              </a:ext>
            </a:extLst>
          </p:cNvPr>
          <p:cNvSpPr txBox="1">
            <a:spLocks/>
          </p:cNvSpPr>
          <p:nvPr/>
        </p:nvSpPr>
        <p:spPr>
          <a:xfrm>
            <a:off x="228600" y="3506550"/>
            <a:ext cx="6282175" cy="2421600"/>
          </a:xfrm>
          <a:prstGeom prst="rect">
            <a:avLst/>
          </a:prstGeom>
          <a:noFill/>
          <a:ln>
            <a:noFill/>
          </a:ln>
        </p:spPr>
        <p:txBody>
          <a:bodyPr spcFirstLastPara="1" wrap="square" lIns="0" tIns="18000" rIns="0" bIns="18000" anchor="t" anchorCtr="0">
            <a:noAutofit/>
          </a:bodyPr>
          <a:lstStyle>
            <a:defPPr marR="0" lvl="0" algn="l" rtl="0">
              <a:lnSpc>
                <a:spcPct val="100000"/>
              </a:lnSpc>
              <a:spcBef>
                <a:spcPts val="0"/>
              </a:spcBef>
              <a:spcAft>
                <a:spcPts val="0"/>
              </a:spcAft>
            </a:defPPr>
            <a:lvl1pPr marL="457200" marR="0" lvl="0" indent="-317500" algn="l" rtl="0">
              <a:lnSpc>
                <a:spcPct val="100000"/>
              </a:lnSpc>
              <a:spcBef>
                <a:spcPts val="0"/>
              </a:spcBef>
              <a:spcAft>
                <a:spcPts val="0"/>
              </a:spcAft>
              <a:buClr>
                <a:srgbClr val="C15CB4"/>
              </a:buClr>
              <a:buSzPts val="1400"/>
              <a:buFont typeface="Kanit Light"/>
              <a:buChar char="●"/>
              <a:defRPr sz="1400" b="0" i="0" u="none" strike="noStrike" cap="none">
                <a:solidFill>
                  <a:srgbClr val="000000"/>
                </a:solidFill>
                <a:latin typeface="Kanit Light"/>
                <a:ea typeface="Kanit Light"/>
                <a:cs typeface="Kanit Light"/>
                <a:sym typeface="Kanit Light"/>
              </a:defRPr>
            </a:lvl1pPr>
            <a:lvl2pPr marL="914400" marR="0" lvl="1" indent="-317500" algn="l" rtl="0">
              <a:lnSpc>
                <a:spcPct val="100000"/>
              </a:lnSpc>
              <a:spcBef>
                <a:spcPts val="600"/>
              </a:spcBef>
              <a:spcAft>
                <a:spcPts val="0"/>
              </a:spcAft>
              <a:buClr>
                <a:srgbClr val="C15CB4"/>
              </a:buClr>
              <a:buSzPts val="1400"/>
              <a:buFont typeface="Kanit Light"/>
              <a:buChar char="○"/>
              <a:defRPr sz="1400" b="0" i="0" u="none" strike="noStrike" cap="none">
                <a:solidFill>
                  <a:srgbClr val="000000"/>
                </a:solidFill>
                <a:latin typeface="Kanit Light"/>
                <a:ea typeface="Kanit Light"/>
                <a:cs typeface="Kanit Light"/>
                <a:sym typeface="Kanit Light"/>
              </a:defRPr>
            </a:lvl2pPr>
            <a:lvl3pPr marL="1371600" marR="0" lvl="2" indent="-317500" algn="l" rtl="0">
              <a:lnSpc>
                <a:spcPct val="100000"/>
              </a:lnSpc>
              <a:spcBef>
                <a:spcPts val="600"/>
              </a:spcBef>
              <a:spcAft>
                <a:spcPts val="0"/>
              </a:spcAft>
              <a:buClr>
                <a:srgbClr val="C15CB4"/>
              </a:buClr>
              <a:buSzPts val="1400"/>
              <a:buFont typeface="Kanit Light"/>
              <a:buChar char="■"/>
              <a:defRPr sz="1400" b="0" i="0" u="none" strike="noStrike" cap="none">
                <a:solidFill>
                  <a:srgbClr val="000000"/>
                </a:solidFill>
                <a:latin typeface="Kanit Light"/>
                <a:ea typeface="Kanit Light"/>
                <a:cs typeface="Kanit Light"/>
                <a:sym typeface="Kanit Light"/>
              </a:defRPr>
            </a:lvl3pPr>
            <a:lvl4pPr marL="1828800" marR="0" lvl="3" indent="-317500" algn="l" rtl="0">
              <a:lnSpc>
                <a:spcPct val="100000"/>
              </a:lnSpc>
              <a:spcBef>
                <a:spcPts val="600"/>
              </a:spcBef>
              <a:spcAft>
                <a:spcPts val="0"/>
              </a:spcAft>
              <a:buClr>
                <a:srgbClr val="C15CB4"/>
              </a:buClr>
              <a:buSzPts val="1400"/>
              <a:buFont typeface="Kanit Light"/>
              <a:buChar char="●"/>
              <a:defRPr sz="1400" b="0" i="0" u="none" strike="noStrike" cap="none">
                <a:solidFill>
                  <a:srgbClr val="000000"/>
                </a:solidFill>
                <a:latin typeface="Kanit Light"/>
                <a:ea typeface="Kanit Light"/>
                <a:cs typeface="Kanit Light"/>
                <a:sym typeface="Kanit Light"/>
              </a:defRPr>
            </a:lvl4pPr>
            <a:lvl5pPr marL="2286000" marR="0" lvl="4" indent="-317500" algn="l" rtl="0">
              <a:lnSpc>
                <a:spcPct val="100000"/>
              </a:lnSpc>
              <a:spcBef>
                <a:spcPts val="600"/>
              </a:spcBef>
              <a:spcAft>
                <a:spcPts val="0"/>
              </a:spcAft>
              <a:buClr>
                <a:srgbClr val="C15CB4"/>
              </a:buClr>
              <a:buSzPts val="1400"/>
              <a:buFont typeface="Kanit Light"/>
              <a:buChar char="○"/>
              <a:defRPr sz="1400" b="0" i="0" u="none" strike="noStrike" cap="none">
                <a:solidFill>
                  <a:srgbClr val="000000"/>
                </a:solidFill>
                <a:latin typeface="Kanit Light"/>
                <a:ea typeface="Kanit Light"/>
                <a:cs typeface="Kanit Light"/>
                <a:sym typeface="Kanit Light"/>
              </a:defRPr>
            </a:lvl5pPr>
            <a:lvl6pPr marL="2743200" marR="0" lvl="5" indent="-317500" algn="l" rtl="0">
              <a:lnSpc>
                <a:spcPct val="100000"/>
              </a:lnSpc>
              <a:spcBef>
                <a:spcPts val="600"/>
              </a:spcBef>
              <a:spcAft>
                <a:spcPts val="0"/>
              </a:spcAft>
              <a:buClr>
                <a:srgbClr val="000000"/>
              </a:buClr>
              <a:buSzPts val="1400"/>
              <a:buFont typeface="Kanit Light"/>
              <a:buChar char="■"/>
              <a:defRPr sz="1400" b="0" i="0" u="none" strike="noStrike" cap="none">
                <a:solidFill>
                  <a:srgbClr val="000000"/>
                </a:solidFill>
                <a:latin typeface="Kanit Light"/>
                <a:ea typeface="Kanit Light"/>
                <a:cs typeface="Kanit Light"/>
                <a:sym typeface="Kanit Light"/>
              </a:defRPr>
            </a:lvl6pPr>
            <a:lvl7pPr marL="3200400" marR="0" lvl="6" indent="-317500" algn="l" rtl="0">
              <a:lnSpc>
                <a:spcPct val="100000"/>
              </a:lnSpc>
              <a:spcBef>
                <a:spcPts val="600"/>
              </a:spcBef>
              <a:spcAft>
                <a:spcPts val="0"/>
              </a:spcAft>
              <a:buClr>
                <a:srgbClr val="000000"/>
              </a:buClr>
              <a:buSzPts val="1400"/>
              <a:buFont typeface="Kanit Light"/>
              <a:buChar char="●"/>
              <a:defRPr sz="1400" b="0" i="0" u="none" strike="noStrike" cap="none">
                <a:solidFill>
                  <a:srgbClr val="000000"/>
                </a:solidFill>
                <a:latin typeface="Kanit Light"/>
                <a:ea typeface="Kanit Light"/>
                <a:cs typeface="Kanit Light"/>
                <a:sym typeface="Kanit Light"/>
              </a:defRPr>
            </a:lvl7pPr>
            <a:lvl8pPr marL="3657600" marR="0" lvl="7" indent="-317500" algn="l" rtl="0">
              <a:lnSpc>
                <a:spcPct val="100000"/>
              </a:lnSpc>
              <a:spcBef>
                <a:spcPts val="600"/>
              </a:spcBef>
              <a:spcAft>
                <a:spcPts val="0"/>
              </a:spcAft>
              <a:buClr>
                <a:srgbClr val="000000"/>
              </a:buClr>
              <a:buSzPts val="1400"/>
              <a:buFont typeface="Kanit Light"/>
              <a:buChar char="○"/>
              <a:defRPr sz="1400" b="0" i="0" u="none" strike="noStrike" cap="none">
                <a:solidFill>
                  <a:srgbClr val="000000"/>
                </a:solidFill>
                <a:latin typeface="Kanit Light"/>
                <a:ea typeface="Kanit Light"/>
                <a:cs typeface="Kanit Light"/>
                <a:sym typeface="Kanit Light"/>
              </a:defRPr>
            </a:lvl8pPr>
            <a:lvl9pPr marL="4114800" marR="0" lvl="8" indent="-317500" algn="l" rtl="0">
              <a:lnSpc>
                <a:spcPct val="100000"/>
              </a:lnSpc>
              <a:spcBef>
                <a:spcPts val="600"/>
              </a:spcBef>
              <a:spcAft>
                <a:spcPts val="600"/>
              </a:spcAft>
              <a:buClr>
                <a:srgbClr val="000000"/>
              </a:buClr>
              <a:buSzPts val="1400"/>
              <a:buFont typeface="Kanit Light"/>
              <a:buChar char="■"/>
              <a:defRPr sz="1400" b="0" i="0" u="none" strike="noStrike" cap="none">
                <a:solidFill>
                  <a:srgbClr val="000000"/>
                </a:solidFill>
                <a:latin typeface="Kanit Light"/>
                <a:ea typeface="Kanit Light"/>
                <a:cs typeface="Kanit Light"/>
                <a:sym typeface="Kanit Light"/>
              </a:defRPr>
            </a:lvl9pPr>
          </a:lstStyle>
          <a:p>
            <a:pPr>
              <a:spcBef>
                <a:spcPts val="1200"/>
              </a:spcBef>
              <a:spcAft>
                <a:spcPts val="1200"/>
              </a:spcAft>
            </a:pPr>
            <a:r>
              <a:rPr lang="pt-BR" dirty="0"/>
              <a:t>Metodologias replicáveis para hidrogênio, GNL, e outros vetores energéticos</a:t>
            </a:r>
          </a:p>
          <a:p>
            <a:pPr>
              <a:spcBef>
                <a:spcPts val="1200"/>
              </a:spcBef>
              <a:spcAft>
                <a:spcPts val="1200"/>
              </a:spcAft>
            </a:pPr>
            <a:r>
              <a:rPr lang="pt-BR" dirty="0"/>
              <a:t>Integração com políticas públicas de descarbonização e universalização de acesso</a:t>
            </a:r>
            <a:endParaRPr lang="pt-BR" i="1" dirty="0"/>
          </a:p>
        </p:txBody>
      </p:sp>
      <p:pic>
        <p:nvPicPr>
          <p:cNvPr id="2" name="Imagem 1">
            <a:extLst>
              <a:ext uri="{FF2B5EF4-FFF2-40B4-BE49-F238E27FC236}">
                <a16:creationId xmlns:a16="http://schemas.microsoft.com/office/drawing/2014/main" id="{B6A20BBB-BC53-C1B4-ACB2-E3A079413F63}"/>
              </a:ext>
            </a:extLst>
          </p:cNvPr>
          <p:cNvPicPr>
            <a:picLocks noChangeAspect="1"/>
          </p:cNvPicPr>
          <p:nvPr/>
        </p:nvPicPr>
        <p:blipFill>
          <a:blip r:embed="rId4"/>
          <a:srcRect l="12789" t="29359" r="13677" b="2691"/>
          <a:stretch>
            <a:fillRect/>
          </a:stretch>
        </p:blipFill>
        <p:spPr>
          <a:xfrm>
            <a:off x="7274062" y="2875872"/>
            <a:ext cx="1741350" cy="918647"/>
          </a:xfrm>
          <a:prstGeom prst="rect">
            <a:avLst/>
          </a:prstGeom>
          <a:ln>
            <a:solidFill>
              <a:schemeClr val="accent5">
                <a:lumMod val="60000"/>
                <a:lumOff val="40000"/>
              </a:schemeClr>
            </a:solidFill>
          </a:ln>
        </p:spPr>
      </p:pic>
      <p:sp>
        <p:nvSpPr>
          <p:cNvPr id="5" name="CaixaDeTexto 4">
            <a:extLst>
              <a:ext uri="{FF2B5EF4-FFF2-40B4-BE49-F238E27FC236}">
                <a16:creationId xmlns:a16="http://schemas.microsoft.com/office/drawing/2014/main" id="{5446D529-3041-52EA-6104-8104FCBACD41}"/>
              </a:ext>
            </a:extLst>
          </p:cNvPr>
          <p:cNvSpPr txBox="1"/>
          <p:nvPr/>
        </p:nvSpPr>
        <p:spPr>
          <a:xfrm>
            <a:off x="7832585" y="2914892"/>
            <a:ext cx="912973" cy="184666"/>
          </a:xfrm>
          <a:prstGeom prst="rect">
            <a:avLst/>
          </a:prstGeom>
          <a:solidFill>
            <a:schemeClr val="accent5">
              <a:lumMod val="75000"/>
            </a:schemeClr>
          </a:solidFill>
          <a:ln>
            <a:solidFill>
              <a:schemeClr val="bg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pt-BR" sz="600" b="1" dirty="0">
                <a:solidFill>
                  <a:srgbClr val="FFFFFF"/>
                </a:solidFill>
              </a:rPr>
              <a:t>COMPRESSORES</a:t>
            </a:r>
          </a:p>
        </p:txBody>
      </p:sp>
      <p:sp>
        <p:nvSpPr>
          <p:cNvPr id="6" name="CaixaDeTexto 5">
            <a:extLst>
              <a:ext uri="{FF2B5EF4-FFF2-40B4-BE49-F238E27FC236}">
                <a16:creationId xmlns:a16="http://schemas.microsoft.com/office/drawing/2014/main" id="{99CEAB63-6558-A8B3-55F9-D4D02B5C904F}"/>
              </a:ext>
            </a:extLst>
          </p:cNvPr>
          <p:cNvSpPr txBox="1"/>
          <p:nvPr/>
        </p:nvSpPr>
        <p:spPr>
          <a:xfrm rot="-5400000">
            <a:off x="7177502" y="3291816"/>
            <a:ext cx="1002984" cy="107722"/>
          </a:xfrm>
          <a:prstGeom prst="rect">
            <a:avLst/>
          </a:prstGeom>
          <a:solidFill>
            <a:schemeClr val="accent4">
              <a:lumMod val="75000"/>
            </a:schemeClr>
          </a:solidFill>
          <a:ln>
            <a:solidFill>
              <a:schemeClr val="bg1"/>
            </a:solidFill>
          </a:ln>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r>
              <a:rPr lang="pt-BR" sz="700" b="1" dirty="0"/>
              <a:t>CONCESSIONÁRIA 1</a:t>
            </a:r>
          </a:p>
        </p:txBody>
      </p:sp>
      <p:sp>
        <p:nvSpPr>
          <p:cNvPr id="7" name="CaixaDeTexto 6">
            <a:extLst>
              <a:ext uri="{FF2B5EF4-FFF2-40B4-BE49-F238E27FC236}">
                <a16:creationId xmlns:a16="http://schemas.microsoft.com/office/drawing/2014/main" id="{2A9CDAB1-EA8F-D597-FC4C-F65F1982335A}"/>
              </a:ext>
            </a:extLst>
          </p:cNvPr>
          <p:cNvSpPr txBox="1"/>
          <p:nvPr/>
        </p:nvSpPr>
        <p:spPr>
          <a:xfrm rot="5400000">
            <a:off x="8413369" y="3277527"/>
            <a:ext cx="1002984" cy="107722"/>
          </a:xfrm>
          <a:prstGeom prst="rect">
            <a:avLst/>
          </a:prstGeom>
          <a:solidFill>
            <a:schemeClr val="accent4">
              <a:lumMod val="60000"/>
              <a:lumOff val="40000"/>
            </a:schemeClr>
          </a:solidFill>
          <a:ln>
            <a:solidFill>
              <a:schemeClr val="bg1"/>
            </a:solidFill>
          </a:ln>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r>
              <a:rPr lang="pt-BR" sz="700" b="1" dirty="0"/>
              <a:t>CONCESSIONÁRIA 2</a:t>
            </a:r>
          </a:p>
        </p:txBody>
      </p:sp>
      <p:sp>
        <p:nvSpPr>
          <p:cNvPr id="10" name="CaixaDeTexto 9">
            <a:extLst>
              <a:ext uri="{FF2B5EF4-FFF2-40B4-BE49-F238E27FC236}">
                <a16:creationId xmlns:a16="http://schemas.microsoft.com/office/drawing/2014/main" id="{1CC33150-C1D1-31D9-3730-E56F1FA79635}"/>
              </a:ext>
            </a:extLst>
          </p:cNvPr>
          <p:cNvSpPr txBox="1"/>
          <p:nvPr/>
        </p:nvSpPr>
        <p:spPr>
          <a:xfrm>
            <a:off x="7550944" y="2171700"/>
            <a:ext cx="732957" cy="276999"/>
          </a:xfrm>
          <a:prstGeom prst="rect">
            <a:avLst/>
          </a:prstGeom>
          <a:solidFill>
            <a:schemeClr val="accent6">
              <a:lumMod val="50000"/>
            </a:schemeClr>
          </a:solid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r>
              <a:rPr lang="en-US" sz="900" b="1" dirty="0" err="1">
                <a:solidFill>
                  <a:srgbClr val="FFFFFF"/>
                </a:solidFill>
              </a:rPr>
              <a:t>Redutores</a:t>
            </a:r>
          </a:p>
          <a:p>
            <a:pPr algn="ctr"/>
            <a:r>
              <a:rPr lang="en-US" sz="900" b="1" dirty="0">
                <a:solidFill>
                  <a:srgbClr val="FFFFFF"/>
                </a:solidFill>
              </a:rPr>
              <a:t> de </a:t>
            </a:r>
            <a:r>
              <a:rPr lang="en-US" sz="900" b="1" err="1">
                <a:solidFill>
                  <a:srgbClr val="FFFFFF"/>
                </a:solidFill>
              </a:rPr>
              <a:t>Pressão</a:t>
            </a:r>
            <a:endParaRPr lang="en-US" sz="900" b="1">
              <a:solidFill>
                <a:srgbClr val="FFFFFF"/>
              </a:solidFill>
            </a:endParaRPr>
          </a:p>
        </p:txBody>
      </p:sp>
      <p:sp>
        <p:nvSpPr>
          <p:cNvPr id="11" name="CaixaDeTexto 10">
            <a:extLst>
              <a:ext uri="{FF2B5EF4-FFF2-40B4-BE49-F238E27FC236}">
                <a16:creationId xmlns:a16="http://schemas.microsoft.com/office/drawing/2014/main" id="{9349227B-8FD6-E8C3-6959-1157CDC0E323}"/>
              </a:ext>
            </a:extLst>
          </p:cNvPr>
          <p:cNvSpPr txBox="1"/>
          <p:nvPr/>
        </p:nvSpPr>
        <p:spPr>
          <a:xfrm>
            <a:off x="4569296" y="2740304"/>
            <a:ext cx="1005959" cy="138499"/>
          </a:xfrm>
          <a:prstGeom prst="rect">
            <a:avLst/>
          </a:prstGeom>
          <a:solidFill>
            <a:schemeClr val="accent6">
              <a:lumMod val="50000"/>
            </a:schemeClr>
          </a:solidFill>
        </p:spPr>
        <p:txBody>
          <a:bodyPr rot="0" spcFirstLastPara="0" vertOverflow="overflow" horzOverflow="overflow" vert="horz" wrap="square" lIns="45720" tIns="0" rIns="45720" bIns="0" numCol="1" spcCol="0" rtlCol="0" fromWordArt="0" anchor="t" anchorCtr="0" forceAA="0" compatLnSpc="1">
            <a:prstTxWarp prst="textNoShape">
              <a:avLst/>
            </a:prstTxWarp>
            <a:spAutoFit/>
          </a:bodyPr>
          <a:lstStyle/>
          <a:p>
            <a:pPr algn="ctr"/>
            <a:r>
              <a:rPr lang="en-US" sz="900" b="1" dirty="0" err="1">
                <a:solidFill>
                  <a:srgbClr val="FFFFFF"/>
                </a:solidFill>
              </a:rPr>
              <a:t>Medição</a:t>
            </a:r>
            <a:r>
              <a:rPr lang="en-US" sz="900" b="1" dirty="0">
                <a:solidFill>
                  <a:srgbClr val="FFFFFF"/>
                </a:solidFill>
              </a:rPr>
              <a:t> Fiscal</a:t>
            </a:r>
          </a:p>
        </p:txBody>
      </p:sp>
      <p:cxnSp>
        <p:nvCxnSpPr>
          <p:cNvPr id="12" name="Conector de Seta Reta 11">
            <a:extLst>
              <a:ext uri="{FF2B5EF4-FFF2-40B4-BE49-F238E27FC236}">
                <a16:creationId xmlns:a16="http://schemas.microsoft.com/office/drawing/2014/main" id="{A578C11D-0350-612B-AB93-DBD402FDA3C0}"/>
              </a:ext>
            </a:extLst>
          </p:cNvPr>
          <p:cNvCxnSpPr/>
          <p:nvPr/>
        </p:nvCxnSpPr>
        <p:spPr>
          <a:xfrm flipV="1">
            <a:off x="5196428" y="2264176"/>
            <a:ext cx="820762" cy="456540"/>
          </a:xfrm>
          <a:prstGeom prst="straightConnector1">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Conector de Seta Reta 12">
            <a:extLst>
              <a:ext uri="{FF2B5EF4-FFF2-40B4-BE49-F238E27FC236}">
                <a16:creationId xmlns:a16="http://schemas.microsoft.com/office/drawing/2014/main" id="{976B157A-CC85-778A-80A6-1D6FA6BE903C}"/>
              </a:ext>
            </a:extLst>
          </p:cNvPr>
          <p:cNvCxnSpPr>
            <a:cxnSpLocks/>
          </p:cNvCxnSpPr>
          <p:nvPr/>
        </p:nvCxnSpPr>
        <p:spPr>
          <a:xfrm>
            <a:off x="6645644" y="2115233"/>
            <a:ext cx="864590" cy="156086"/>
          </a:xfrm>
          <a:prstGeom prst="straightConnector1">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CaixaDeTexto 13">
            <a:extLst>
              <a:ext uri="{FF2B5EF4-FFF2-40B4-BE49-F238E27FC236}">
                <a16:creationId xmlns:a16="http://schemas.microsoft.com/office/drawing/2014/main" id="{F8BE79D7-F076-15A1-7D70-993F01379AF6}"/>
              </a:ext>
            </a:extLst>
          </p:cNvPr>
          <p:cNvSpPr txBox="1"/>
          <p:nvPr/>
        </p:nvSpPr>
        <p:spPr>
          <a:xfrm>
            <a:off x="8146909" y="1339795"/>
            <a:ext cx="725808" cy="276999"/>
          </a:xfrm>
          <a:prstGeom prst="rect">
            <a:avLst/>
          </a:prstGeom>
          <a:solidFill>
            <a:schemeClr val="accent6">
              <a:lumMod val="50000"/>
            </a:schemeClr>
          </a:solid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r>
              <a:rPr lang="pt-BR" sz="900" b="1" dirty="0">
                <a:solidFill>
                  <a:srgbClr val="FFFFFF"/>
                </a:solidFill>
              </a:rPr>
              <a:t>Estação </a:t>
            </a:r>
          </a:p>
          <a:p>
            <a:pPr algn="ctr"/>
            <a:r>
              <a:rPr lang="pt-BR" sz="900" b="1" dirty="0">
                <a:solidFill>
                  <a:srgbClr val="FFFFFF"/>
                </a:solidFill>
              </a:rPr>
              <a:t>de Troca</a:t>
            </a:r>
          </a:p>
        </p:txBody>
      </p:sp>
      <p:sp>
        <p:nvSpPr>
          <p:cNvPr id="15" name="CaixaDeTexto 14">
            <a:extLst>
              <a:ext uri="{FF2B5EF4-FFF2-40B4-BE49-F238E27FC236}">
                <a16:creationId xmlns:a16="http://schemas.microsoft.com/office/drawing/2014/main" id="{4A2F6C9E-54E2-25BF-CE86-4D56030F341A}"/>
              </a:ext>
            </a:extLst>
          </p:cNvPr>
          <p:cNvSpPr txBox="1"/>
          <p:nvPr/>
        </p:nvSpPr>
        <p:spPr>
          <a:xfrm>
            <a:off x="6360972" y="1611258"/>
            <a:ext cx="1190150" cy="153888"/>
          </a:xfrm>
          <a:prstGeom prst="rect">
            <a:avLst/>
          </a:prstGeom>
          <a:solidFill>
            <a:schemeClr val="accent6">
              <a:lumMod val="50000"/>
            </a:schemeClr>
          </a:solid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r>
              <a:rPr lang="pt-BR" sz="1000" b="1" dirty="0">
                <a:solidFill>
                  <a:srgbClr val="FFFFFF"/>
                </a:solidFill>
              </a:rPr>
              <a:t>Compressores</a:t>
            </a:r>
          </a:p>
        </p:txBody>
      </p:sp>
      <p:sp>
        <p:nvSpPr>
          <p:cNvPr id="16" name="CaixaDeTexto 15">
            <a:extLst>
              <a:ext uri="{FF2B5EF4-FFF2-40B4-BE49-F238E27FC236}">
                <a16:creationId xmlns:a16="http://schemas.microsoft.com/office/drawing/2014/main" id="{97949334-5AA0-47A2-505E-E9D01F96F142}"/>
              </a:ext>
            </a:extLst>
          </p:cNvPr>
          <p:cNvSpPr txBox="1"/>
          <p:nvPr/>
        </p:nvSpPr>
        <p:spPr>
          <a:xfrm>
            <a:off x="7996892" y="3815003"/>
            <a:ext cx="912973" cy="184666"/>
          </a:xfrm>
          <a:prstGeom prst="rect">
            <a:avLst/>
          </a:prstGeom>
          <a:solidFill>
            <a:schemeClr val="accent1">
              <a:lumMod val="20000"/>
              <a:lumOff val="80000"/>
            </a:schemeClr>
          </a:solidFill>
          <a:ln>
            <a:solidFill>
              <a:schemeClr val="accent1">
                <a:lumMod val="75000"/>
              </a:schemeClr>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pt-BR" sz="600" b="1" dirty="0"/>
              <a:t>Estação de Troca</a:t>
            </a:r>
            <a:endParaRPr lang="pt-BR" dirty="0"/>
          </a:p>
        </p:txBody>
      </p:sp>
      <p:pic>
        <p:nvPicPr>
          <p:cNvPr id="18" name="Imagem 17" descr="Diagrama&#10;&#10;O conteúdo gerado por IA pode estar incorreto.">
            <a:extLst>
              <a:ext uri="{FF2B5EF4-FFF2-40B4-BE49-F238E27FC236}">
                <a16:creationId xmlns:a16="http://schemas.microsoft.com/office/drawing/2014/main" id="{3103A76F-7D88-2107-3BAD-BA60553002EC}"/>
              </a:ext>
            </a:extLst>
          </p:cNvPr>
          <p:cNvPicPr>
            <a:picLocks noChangeAspect="1"/>
          </p:cNvPicPr>
          <p:nvPr/>
        </p:nvPicPr>
        <p:blipFill>
          <a:blip r:embed="rId5"/>
          <a:stretch>
            <a:fillRect/>
          </a:stretch>
        </p:blipFill>
        <p:spPr>
          <a:xfrm>
            <a:off x="7166918" y="4035748"/>
            <a:ext cx="1953914" cy="894875"/>
          </a:xfrm>
          <a:prstGeom prst="rect">
            <a:avLst/>
          </a:prstGeom>
        </p:spPr>
      </p:pic>
      <p:sp>
        <p:nvSpPr>
          <p:cNvPr id="19" name="CaixaDeTexto 18">
            <a:extLst>
              <a:ext uri="{FF2B5EF4-FFF2-40B4-BE49-F238E27FC236}">
                <a16:creationId xmlns:a16="http://schemas.microsoft.com/office/drawing/2014/main" id="{572178B2-4DA0-9BAF-2B76-9F0D2DEE81EF}"/>
              </a:ext>
            </a:extLst>
          </p:cNvPr>
          <p:cNvSpPr txBox="1"/>
          <p:nvPr/>
        </p:nvSpPr>
        <p:spPr>
          <a:xfrm>
            <a:off x="4028634" y="869854"/>
            <a:ext cx="4673210" cy="153888"/>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r>
              <a:rPr lang="pt-BR" sz="1000" b="1" dirty="0"/>
              <a:t>ESTAÇÃO DE </a:t>
            </a:r>
            <a:r>
              <a:rPr lang="pt-BR" sz="1000" b="1"/>
              <a:t>COMPRESSÃO</a:t>
            </a:r>
            <a:r>
              <a:rPr lang="pt-BR" sz="1000" b="1" dirty="0"/>
              <a:t>, REDUÇÃO DE PRESSÃO E MEDIÇÃO FISCAL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Google Shape;132;p21"/>
          <p:cNvSpPr txBox="1">
            <a:spLocks noGrp="1"/>
          </p:cNvSpPr>
          <p:nvPr>
            <p:ph type="title"/>
          </p:nvPr>
        </p:nvSpPr>
        <p:spPr>
          <a:xfrm>
            <a:off x="83100" y="55950"/>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pt-BR" dirty="0"/>
              <a:t>Lições Aprendidas &amp; Recomendações Práticas</a:t>
            </a:r>
            <a:endParaRPr dirty="0"/>
          </a:p>
        </p:txBody>
      </p:sp>
      <p:sp>
        <p:nvSpPr>
          <p:cNvPr id="133" name="Google Shape;133;p21"/>
          <p:cNvSpPr txBox="1">
            <a:spLocks noGrp="1"/>
          </p:cNvSpPr>
          <p:nvPr>
            <p:ph type="body" idx="1"/>
          </p:nvPr>
        </p:nvSpPr>
        <p:spPr>
          <a:xfrm>
            <a:off x="773084" y="722306"/>
            <a:ext cx="7597832" cy="4897098"/>
          </a:xfrm>
          <a:prstGeom prst="rect">
            <a:avLst/>
          </a:prstGeom>
        </p:spPr>
        <p:txBody>
          <a:bodyPr spcFirstLastPara="1" wrap="square" lIns="0" tIns="18000" rIns="0" bIns="18000" anchor="t" anchorCtr="0">
            <a:noAutofit/>
          </a:bodyPr>
          <a:lstStyle/>
          <a:p>
            <a:pPr marL="139700" indent="0">
              <a:spcBef>
                <a:spcPts val="600"/>
              </a:spcBef>
              <a:spcAft>
                <a:spcPts val="600"/>
              </a:spcAft>
              <a:buNone/>
            </a:pPr>
            <a:r>
              <a:rPr lang="pt-BR" b="1" dirty="0"/>
              <a:t>Lições aprendidas:</a:t>
            </a:r>
            <a:endParaRPr lang="pt-BR" dirty="0"/>
          </a:p>
          <a:p>
            <a:pPr>
              <a:spcBef>
                <a:spcPts val="600"/>
              </a:spcBef>
              <a:spcAft>
                <a:spcPts val="600"/>
              </a:spcAft>
            </a:pPr>
            <a:r>
              <a:rPr lang="pt-BR" dirty="0"/>
              <a:t>A integração técnica depende da </a:t>
            </a:r>
            <a:r>
              <a:rPr lang="pt-BR" b="1" dirty="0"/>
              <a:t>articulação regulatória</a:t>
            </a:r>
            <a:r>
              <a:rPr lang="pt-BR" dirty="0"/>
              <a:t>, digital e operacional (ainda em desenvolvimento)</a:t>
            </a:r>
          </a:p>
          <a:p>
            <a:pPr>
              <a:spcBef>
                <a:spcPts val="600"/>
              </a:spcBef>
              <a:spcAft>
                <a:spcPts val="600"/>
              </a:spcAft>
            </a:pPr>
            <a:r>
              <a:rPr lang="pt-BR" dirty="0"/>
              <a:t>SWAP físico exige critérios claros, interoperabilidade de redes e governança entre agentes e definição clara de regras de balanceamento e tarifação</a:t>
            </a:r>
          </a:p>
          <a:p>
            <a:pPr>
              <a:spcBef>
                <a:spcPts val="600"/>
              </a:spcBef>
              <a:spcAft>
                <a:spcPts val="600"/>
              </a:spcAft>
            </a:pPr>
            <a:r>
              <a:rPr lang="pt-BR" dirty="0"/>
              <a:t>A inovação aberta exige confiança entre os players e participação ativa do regulador a abertura de dados entre concessionárias é essencial</a:t>
            </a:r>
          </a:p>
          <a:p>
            <a:pPr marL="139700" indent="0">
              <a:spcBef>
                <a:spcPts val="1200"/>
              </a:spcBef>
              <a:spcAft>
                <a:spcPts val="600"/>
              </a:spcAft>
              <a:buNone/>
            </a:pPr>
            <a:r>
              <a:rPr lang="pt-BR" b="1" dirty="0"/>
              <a:t>Recomendações:</a:t>
            </a:r>
            <a:endParaRPr lang="pt-BR" dirty="0"/>
          </a:p>
          <a:p>
            <a:pPr>
              <a:spcBef>
                <a:spcPts val="600"/>
              </a:spcBef>
              <a:spcAft>
                <a:spcPts val="600"/>
              </a:spcAft>
            </a:pPr>
            <a:r>
              <a:rPr lang="pt-BR" dirty="0"/>
              <a:t>Priorizar pilotos físicos de SWAP com traçados e regras já validadas</a:t>
            </a:r>
          </a:p>
          <a:p>
            <a:pPr>
              <a:spcBef>
                <a:spcPts val="600"/>
              </a:spcBef>
              <a:spcAft>
                <a:spcPts val="600"/>
              </a:spcAft>
            </a:pPr>
            <a:r>
              <a:rPr lang="pt-BR" dirty="0"/>
              <a:t>Incorporar aprendizados regulatórios à normatização da ARSESP</a:t>
            </a:r>
          </a:p>
          <a:p>
            <a:pPr>
              <a:spcBef>
                <a:spcPts val="600"/>
              </a:spcBef>
              <a:spcAft>
                <a:spcPts val="600"/>
              </a:spcAft>
            </a:pPr>
            <a:r>
              <a:rPr lang="pt-BR" dirty="0"/>
              <a:t>Fortalecer canais digitais de negociação com controle regulatório adaptável</a:t>
            </a:r>
          </a:p>
          <a:p>
            <a:pPr>
              <a:spcBef>
                <a:spcPts val="600"/>
              </a:spcBef>
              <a:spcAft>
                <a:spcPts val="600"/>
              </a:spcAft>
            </a:pPr>
            <a:r>
              <a:rPr lang="pt-BR" dirty="0"/>
              <a:t>Avançar para FEL 3 e testes-piloto de SWAP entre concessionárias (</a:t>
            </a:r>
            <a:r>
              <a:rPr lang="pt-BR" b="1" i="1" dirty="0"/>
              <a:t>em execução</a:t>
            </a:r>
            <a:r>
              <a:rPr lang="pt-BR" dirty="0"/>
              <a:t>)</a:t>
            </a:r>
          </a:p>
          <a:p>
            <a:pPr marL="139700" indent="0">
              <a:buNone/>
            </a:pPr>
            <a:br>
              <a:rPr lang="pt-BR" dirty="0"/>
            </a:br>
            <a:endParaRPr lang="pt-BR" dirty="0"/>
          </a:p>
          <a:p>
            <a:pPr marL="139700" lvl="0" indent="0" algn="l" rtl="0">
              <a:spcBef>
                <a:spcPts val="600"/>
              </a:spcBef>
              <a:spcAft>
                <a:spcPts val="600"/>
              </a:spcAft>
              <a:buSzPts val="1400"/>
              <a:buNone/>
            </a:pPr>
            <a:br>
              <a:rPr lang="pt-BR" dirty="0"/>
            </a:br>
            <a:endParaRPr i="1"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Google Shape;138;p22"/>
          <p:cNvSpPr txBox="1">
            <a:spLocks noGrp="1"/>
          </p:cNvSpPr>
          <p:nvPr>
            <p:ph type="title"/>
          </p:nvPr>
        </p:nvSpPr>
        <p:spPr>
          <a:xfrm>
            <a:off x="83100" y="55950"/>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pt-BR" dirty="0"/>
              <a:t>Encerramento &amp; Contato </a:t>
            </a:r>
            <a:endParaRPr dirty="0"/>
          </a:p>
        </p:txBody>
      </p:sp>
      <p:sp>
        <p:nvSpPr>
          <p:cNvPr id="139" name="Google Shape;139;p22"/>
          <p:cNvSpPr txBox="1">
            <a:spLocks noGrp="1"/>
          </p:cNvSpPr>
          <p:nvPr>
            <p:ph type="body" idx="1"/>
          </p:nvPr>
        </p:nvSpPr>
        <p:spPr>
          <a:xfrm>
            <a:off x="311700" y="963375"/>
            <a:ext cx="8520600" cy="2421600"/>
          </a:xfrm>
          <a:prstGeom prst="rect">
            <a:avLst/>
          </a:prstGeom>
        </p:spPr>
        <p:txBody>
          <a:bodyPr spcFirstLastPara="1" wrap="square" lIns="0" tIns="18000" rIns="0" bIns="18000" anchor="t" anchorCtr="0">
            <a:noAutofit/>
          </a:bodyPr>
          <a:lstStyle/>
          <a:p>
            <a:pPr marL="139700" indent="0">
              <a:spcAft>
                <a:spcPts val="600"/>
              </a:spcAft>
              <a:buNone/>
            </a:pPr>
            <a:r>
              <a:rPr lang="pt-BR" b="1" dirty="0"/>
              <a:t>Valor entregue:</a:t>
            </a:r>
            <a:endParaRPr lang="pt-BR" dirty="0"/>
          </a:p>
          <a:p>
            <a:r>
              <a:rPr lang="pt-BR" dirty="0"/>
              <a:t>Estrutura técnica e regulatória completa para a </a:t>
            </a:r>
            <a:r>
              <a:rPr lang="pt-BR" b="1" dirty="0"/>
              <a:t>interligação física e operacional</a:t>
            </a:r>
            <a:r>
              <a:rPr lang="pt-BR" dirty="0"/>
              <a:t> das redes de gás em SP</a:t>
            </a:r>
          </a:p>
          <a:p>
            <a:r>
              <a:rPr lang="pt-BR" dirty="0"/>
              <a:t>Base para construção de um </a:t>
            </a:r>
            <a:r>
              <a:rPr lang="pt-BR" b="1" dirty="0"/>
              <a:t>mercado regional de gás natural e biometano</a:t>
            </a:r>
            <a:r>
              <a:rPr lang="pt-BR" dirty="0"/>
              <a:t>, com mais concorrência, eficiência e sustentabilidade</a:t>
            </a:r>
          </a:p>
          <a:p>
            <a:r>
              <a:rPr lang="pt-BR" dirty="0"/>
              <a:t>Exemplo de ação de </a:t>
            </a:r>
            <a:r>
              <a:rPr lang="pt-BR" b="1" dirty="0"/>
              <a:t>inovação aberta setorial</a:t>
            </a:r>
            <a:r>
              <a:rPr lang="pt-BR" dirty="0"/>
              <a:t>, com impacto direto em infraestrutura, tecnologia e política pública</a:t>
            </a:r>
          </a:p>
          <a:p>
            <a:pPr marL="139700" indent="0">
              <a:buNone/>
            </a:pPr>
            <a:endParaRPr lang="pt-BR" dirty="0"/>
          </a:p>
          <a:p>
            <a:pPr marL="139700" indent="0">
              <a:spcAft>
                <a:spcPts val="600"/>
              </a:spcAft>
              <a:buNone/>
            </a:pPr>
            <a:r>
              <a:rPr lang="pt-BR" b="1" dirty="0"/>
              <a:t>Próximos passos:</a:t>
            </a:r>
            <a:endParaRPr lang="pt-BR" dirty="0"/>
          </a:p>
          <a:p>
            <a:r>
              <a:rPr lang="pt-BR" dirty="0"/>
              <a:t>Amadurecimento Regulatório</a:t>
            </a:r>
          </a:p>
          <a:p>
            <a:r>
              <a:rPr lang="pt-BR"/>
              <a:t>Implantação dos primeiros trechos físicos de interligação</a:t>
            </a:r>
          </a:p>
          <a:p>
            <a:r>
              <a:rPr lang="pt-BR" dirty="0"/>
              <a:t>Lançamento de MVP da plataforma digital OTC</a:t>
            </a:r>
            <a:endParaRPr lang="pt-BR"/>
          </a:p>
          <a:p>
            <a:r>
              <a:rPr lang="pt-BR" dirty="0"/>
              <a:t>Consolidação da norma técnica para SWAP pela ARSESP</a:t>
            </a:r>
          </a:p>
          <a:p>
            <a:pPr marL="139700" lvl="0" indent="0" algn="l" rtl="0">
              <a:spcBef>
                <a:spcPts val="600"/>
              </a:spcBef>
              <a:spcAft>
                <a:spcPts val="600"/>
              </a:spcAft>
              <a:buSzPts val="1400"/>
              <a:buNone/>
            </a:pPr>
            <a:br>
              <a:rPr lang="pt-BR" dirty="0"/>
            </a:br>
            <a:endParaRPr i="1" dirty="0"/>
          </a:p>
        </p:txBody>
      </p:sp>
      <p:pic>
        <p:nvPicPr>
          <p:cNvPr id="2" name="Imagem 1" descr="Mapa&#10;&#10;O conteúdo gerado por IA pode estar incorreto.">
            <a:extLst>
              <a:ext uri="{FF2B5EF4-FFF2-40B4-BE49-F238E27FC236}">
                <a16:creationId xmlns:a16="http://schemas.microsoft.com/office/drawing/2014/main" id="{1E2F28FA-003E-A988-C6C7-4FF37CD4FC0D}"/>
              </a:ext>
            </a:extLst>
          </p:cNvPr>
          <p:cNvPicPr>
            <a:picLocks noChangeAspect="1"/>
          </p:cNvPicPr>
          <p:nvPr/>
        </p:nvPicPr>
        <p:blipFill>
          <a:blip r:embed="rId3"/>
          <a:stretch>
            <a:fillRect/>
          </a:stretch>
        </p:blipFill>
        <p:spPr>
          <a:xfrm>
            <a:off x="5517357" y="2450307"/>
            <a:ext cx="3302794" cy="2085975"/>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4" name="Google Shape;144;p23"/>
          <p:cNvSpPr txBox="1">
            <a:spLocks noGrp="1"/>
          </p:cNvSpPr>
          <p:nvPr>
            <p:ph type="ctrTitle"/>
          </p:nvPr>
        </p:nvSpPr>
        <p:spPr>
          <a:xfrm>
            <a:off x="3361041" y="938141"/>
            <a:ext cx="2905261" cy="1484511"/>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pt-BR" sz="4400" dirty="0"/>
              <a:t>Obrigada</a:t>
            </a:r>
            <a:r>
              <a:rPr lang="pt-BR" sz="3600" dirty="0"/>
              <a:t>!</a:t>
            </a:r>
            <a:br>
              <a:rPr lang="pt-BR" sz="3600" dirty="0"/>
            </a:br>
            <a:endParaRPr sz="3600" dirty="0"/>
          </a:p>
        </p:txBody>
      </p:sp>
      <p:pic>
        <p:nvPicPr>
          <p:cNvPr id="3" name="Imagem 2">
            <a:extLst>
              <a:ext uri="{FF2B5EF4-FFF2-40B4-BE49-F238E27FC236}">
                <a16:creationId xmlns:a16="http://schemas.microsoft.com/office/drawing/2014/main" id="{C9EAC2D9-A493-594B-254F-6643F5E141F6}"/>
              </a:ext>
            </a:extLst>
          </p:cNvPr>
          <p:cNvPicPr>
            <a:picLocks noChangeAspect="1"/>
          </p:cNvPicPr>
          <p:nvPr/>
        </p:nvPicPr>
        <p:blipFill>
          <a:blip r:embed="rId3"/>
          <a:stretch>
            <a:fillRect/>
          </a:stretch>
        </p:blipFill>
        <p:spPr>
          <a:xfrm>
            <a:off x="3757873" y="1911440"/>
            <a:ext cx="2111599" cy="2097932"/>
          </a:xfrm>
          <a:prstGeom prst="rect">
            <a:avLst/>
          </a:prstGeom>
        </p:spPr>
      </p:pic>
      <p:sp>
        <p:nvSpPr>
          <p:cNvPr id="5" name="Subtítulo 4">
            <a:extLst>
              <a:ext uri="{FF2B5EF4-FFF2-40B4-BE49-F238E27FC236}">
                <a16:creationId xmlns:a16="http://schemas.microsoft.com/office/drawing/2014/main" id="{7849198C-9D61-EC90-6DCC-422FB4FA61F7}"/>
              </a:ext>
            </a:extLst>
          </p:cNvPr>
          <p:cNvSpPr>
            <a:spLocks noGrp="1"/>
          </p:cNvSpPr>
          <p:nvPr>
            <p:ph type="subTitle" idx="1"/>
          </p:nvPr>
        </p:nvSpPr>
        <p:spPr>
          <a:xfrm>
            <a:off x="-60920" y="3721037"/>
            <a:ext cx="3361044" cy="792600"/>
          </a:xfrm>
        </p:spPr>
        <p:txBody>
          <a:bodyPr/>
          <a:lstStyle/>
          <a:p>
            <a:r>
              <a:rPr lang="pt-BR" sz="2800" b="1" dirty="0">
                <a:solidFill>
                  <a:schemeClr val="bg1"/>
                </a:solidFill>
              </a:rPr>
              <a:t>Ebiliane Lima</a:t>
            </a:r>
            <a:endParaRPr lang="pt-BR" sz="2800" b="1" dirty="0">
              <a:solidFill>
                <a:schemeClr val="bg1"/>
              </a:solidFill>
              <a:hlinkClick r:id="rId4">
                <a:extLst>
                  <a:ext uri="{A12FA001-AC4F-418D-AE19-62706E023703}">
                    <ahyp:hlinkClr xmlns:ahyp="http://schemas.microsoft.com/office/drawing/2018/hyperlinkcolor" val="tx"/>
                  </a:ext>
                </a:extLst>
              </a:hlinkClick>
            </a:endParaRPr>
          </a:p>
        </p:txBody>
      </p:sp>
      <p:sp>
        <p:nvSpPr>
          <p:cNvPr id="6" name="Subtítulo 4">
            <a:extLst>
              <a:ext uri="{FF2B5EF4-FFF2-40B4-BE49-F238E27FC236}">
                <a16:creationId xmlns:a16="http://schemas.microsoft.com/office/drawing/2014/main" id="{61109A91-79B2-067A-2901-2F3EB24C5B43}"/>
              </a:ext>
            </a:extLst>
          </p:cNvPr>
          <p:cNvSpPr txBox="1">
            <a:spLocks/>
          </p:cNvSpPr>
          <p:nvPr/>
        </p:nvSpPr>
        <p:spPr>
          <a:xfrm>
            <a:off x="3302212" y="4111886"/>
            <a:ext cx="2905261" cy="456809"/>
          </a:xfrm>
          <a:prstGeom prst="rect">
            <a:avLst/>
          </a:prstGeom>
          <a:noFill/>
          <a:ln>
            <a:noFill/>
          </a:ln>
        </p:spPr>
        <p:txBody>
          <a:bodyPr spcFirstLastPara="1" wrap="square" lIns="0" tIns="18000" rIns="0" bIns="18000" anchor="t" anchorCtr="0">
            <a:noAutofit/>
          </a:bodyPr>
          <a:lstStyle>
            <a:defPPr marR="0" lvl="0" algn="l" rtl="0">
              <a:lnSpc>
                <a:spcPct val="100000"/>
              </a:lnSpc>
              <a:spcBef>
                <a:spcPts val="0"/>
              </a:spcBef>
              <a:spcAft>
                <a:spcPts val="0"/>
              </a:spcAft>
            </a:defPPr>
            <a:lvl1pPr marL="457200" marR="0" lvl="0" indent="-317500" algn="ctr" rtl="0">
              <a:lnSpc>
                <a:spcPct val="100000"/>
              </a:lnSpc>
              <a:spcBef>
                <a:spcPts val="0"/>
              </a:spcBef>
              <a:spcAft>
                <a:spcPts val="0"/>
              </a:spcAft>
              <a:buClr>
                <a:srgbClr val="F792D7"/>
              </a:buClr>
              <a:buSzPts val="2000"/>
              <a:buFont typeface="Kanit Light"/>
              <a:buNone/>
              <a:defRPr sz="2000" b="0" i="0" u="none" strike="noStrike" cap="none">
                <a:solidFill>
                  <a:srgbClr val="F792D7"/>
                </a:solidFill>
                <a:latin typeface="Kanit Light"/>
                <a:ea typeface="Kanit Light"/>
                <a:cs typeface="Kanit Light"/>
                <a:sym typeface="Kanit Light"/>
              </a:defRPr>
            </a:lvl1pPr>
            <a:lvl2pPr marL="914400" marR="0" lvl="1" indent="-317500" algn="ctr" rtl="0">
              <a:lnSpc>
                <a:spcPct val="100000"/>
              </a:lnSpc>
              <a:spcBef>
                <a:spcPts val="0"/>
              </a:spcBef>
              <a:spcAft>
                <a:spcPts val="0"/>
              </a:spcAft>
              <a:buClr>
                <a:srgbClr val="F792D7"/>
              </a:buClr>
              <a:buSzPts val="2000"/>
              <a:buFont typeface="Kanit Light"/>
              <a:buNone/>
              <a:defRPr sz="2000" b="0" i="0" u="none" strike="noStrike" cap="none">
                <a:solidFill>
                  <a:srgbClr val="F792D7"/>
                </a:solidFill>
                <a:latin typeface="Kanit Light"/>
                <a:ea typeface="Kanit Light"/>
                <a:cs typeface="Kanit Light"/>
                <a:sym typeface="Kanit Light"/>
              </a:defRPr>
            </a:lvl2pPr>
            <a:lvl3pPr marL="1371600" marR="0" lvl="2" indent="-317500" algn="ctr" rtl="0">
              <a:lnSpc>
                <a:spcPct val="100000"/>
              </a:lnSpc>
              <a:spcBef>
                <a:spcPts val="0"/>
              </a:spcBef>
              <a:spcAft>
                <a:spcPts val="0"/>
              </a:spcAft>
              <a:buClr>
                <a:srgbClr val="F792D7"/>
              </a:buClr>
              <a:buSzPts val="2000"/>
              <a:buFont typeface="Kanit Light"/>
              <a:buNone/>
              <a:defRPr sz="2000" b="0" i="0" u="none" strike="noStrike" cap="none">
                <a:solidFill>
                  <a:srgbClr val="F792D7"/>
                </a:solidFill>
                <a:latin typeface="Kanit Light"/>
                <a:ea typeface="Kanit Light"/>
                <a:cs typeface="Kanit Light"/>
                <a:sym typeface="Kanit Light"/>
              </a:defRPr>
            </a:lvl3pPr>
            <a:lvl4pPr marL="1828800" marR="0" lvl="3" indent="-317500" algn="ctr" rtl="0">
              <a:lnSpc>
                <a:spcPct val="100000"/>
              </a:lnSpc>
              <a:spcBef>
                <a:spcPts val="0"/>
              </a:spcBef>
              <a:spcAft>
                <a:spcPts val="0"/>
              </a:spcAft>
              <a:buClr>
                <a:srgbClr val="F792D7"/>
              </a:buClr>
              <a:buSzPts val="2000"/>
              <a:buFont typeface="Kanit Light"/>
              <a:buNone/>
              <a:defRPr sz="2000" b="0" i="0" u="none" strike="noStrike" cap="none">
                <a:solidFill>
                  <a:srgbClr val="F792D7"/>
                </a:solidFill>
                <a:latin typeface="Kanit Light"/>
                <a:ea typeface="Kanit Light"/>
                <a:cs typeface="Kanit Light"/>
                <a:sym typeface="Kanit Light"/>
              </a:defRPr>
            </a:lvl4pPr>
            <a:lvl5pPr marL="2286000" marR="0" lvl="4" indent="-317500" algn="ctr" rtl="0">
              <a:lnSpc>
                <a:spcPct val="100000"/>
              </a:lnSpc>
              <a:spcBef>
                <a:spcPts val="0"/>
              </a:spcBef>
              <a:spcAft>
                <a:spcPts val="0"/>
              </a:spcAft>
              <a:buClr>
                <a:srgbClr val="F792D7"/>
              </a:buClr>
              <a:buSzPts val="2000"/>
              <a:buFont typeface="Kanit Light"/>
              <a:buNone/>
              <a:defRPr sz="2000" b="0" i="0" u="none" strike="noStrike" cap="none">
                <a:solidFill>
                  <a:srgbClr val="F792D7"/>
                </a:solidFill>
                <a:latin typeface="Kanit Light"/>
                <a:ea typeface="Kanit Light"/>
                <a:cs typeface="Kanit Light"/>
                <a:sym typeface="Kanit Light"/>
              </a:defRPr>
            </a:lvl5pPr>
            <a:lvl6pPr marL="2743200" marR="0" lvl="5" indent="-317500" algn="ctr" rtl="0">
              <a:lnSpc>
                <a:spcPct val="100000"/>
              </a:lnSpc>
              <a:spcBef>
                <a:spcPts val="0"/>
              </a:spcBef>
              <a:spcAft>
                <a:spcPts val="0"/>
              </a:spcAft>
              <a:buClr>
                <a:srgbClr val="F792D7"/>
              </a:buClr>
              <a:buSzPts val="2000"/>
              <a:buFont typeface="Kanit Light"/>
              <a:buNone/>
              <a:defRPr sz="2000" b="0" i="0" u="none" strike="noStrike" cap="none">
                <a:solidFill>
                  <a:srgbClr val="F792D7"/>
                </a:solidFill>
                <a:latin typeface="Kanit Light"/>
                <a:ea typeface="Kanit Light"/>
                <a:cs typeface="Kanit Light"/>
                <a:sym typeface="Kanit Light"/>
              </a:defRPr>
            </a:lvl6pPr>
            <a:lvl7pPr marL="3200400" marR="0" lvl="6" indent="-317500" algn="ctr" rtl="0">
              <a:lnSpc>
                <a:spcPct val="100000"/>
              </a:lnSpc>
              <a:spcBef>
                <a:spcPts val="0"/>
              </a:spcBef>
              <a:spcAft>
                <a:spcPts val="0"/>
              </a:spcAft>
              <a:buClr>
                <a:srgbClr val="F792D7"/>
              </a:buClr>
              <a:buSzPts val="2000"/>
              <a:buFont typeface="Kanit Light"/>
              <a:buNone/>
              <a:defRPr sz="2000" b="0" i="0" u="none" strike="noStrike" cap="none">
                <a:solidFill>
                  <a:srgbClr val="F792D7"/>
                </a:solidFill>
                <a:latin typeface="Kanit Light"/>
                <a:ea typeface="Kanit Light"/>
                <a:cs typeface="Kanit Light"/>
                <a:sym typeface="Kanit Light"/>
              </a:defRPr>
            </a:lvl7pPr>
            <a:lvl8pPr marL="3657600" marR="0" lvl="7" indent="-317500" algn="ctr" rtl="0">
              <a:lnSpc>
                <a:spcPct val="100000"/>
              </a:lnSpc>
              <a:spcBef>
                <a:spcPts val="0"/>
              </a:spcBef>
              <a:spcAft>
                <a:spcPts val="0"/>
              </a:spcAft>
              <a:buClr>
                <a:srgbClr val="F792D7"/>
              </a:buClr>
              <a:buSzPts val="2000"/>
              <a:buFont typeface="Kanit Light"/>
              <a:buNone/>
              <a:defRPr sz="2000" b="0" i="0" u="none" strike="noStrike" cap="none">
                <a:solidFill>
                  <a:srgbClr val="F792D7"/>
                </a:solidFill>
                <a:latin typeface="Kanit Light"/>
                <a:ea typeface="Kanit Light"/>
                <a:cs typeface="Kanit Light"/>
                <a:sym typeface="Kanit Light"/>
              </a:defRPr>
            </a:lvl8pPr>
            <a:lvl9pPr marL="4114800" marR="0" lvl="8" indent="-317500" algn="ctr" rtl="0">
              <a:lnSpc>
                <a:spcPct val="100000"/>
              </a:lnSpc>
              <a:spcBef>
                <a:spcPts val="0"/>
              </a:spcBef>
              <a:spcAft>
                <a:spcPts val="0"/>
              </a:spcAft>
              <a:buClr>
                <a:srgbClr val="F792D7"/>
              </a:buClr>
              <a:buSzPts val="2000"/>
              <a:buFont typeface="Kanit Light"/>
              <a:buNone/>
              <a:defRPr sz="2000" b="0" i="0" u="none" strike="noStrike" cap="none">
                <a:solidFill>
                  <a:srgbClr val="F792D7"/>
                </a:solidFill>
                <a:latin typeface="Kanit Light"/>
                <a:ea typeface="Kanit Light"/>
                <a:cs typeface="Kanit Light"/>
                <a:sym typeface="Kanit Light"/>
              </a:defRPr>
            </a:lvl9pPr>
          </a:lstStyle>
          <a:p>
            <a:pPr marL="457200" marR="0" lvl="0" indent="-317500" algn="ctr" defTabSz="914400" rtl="0" eaLnBrk="1" fontAlgn="auto" latinLnBrk="0" hangingPunct="1">
              <a:lnSpc>
                <a:spcPct val="100000"/>
              </a:lnSpc>
              <a:spcBef>
                <a:spcPts val="0"/>
              </a:spcBef>
              <a:spcAft>
                <a:spcPts val="0"/>
              </a:spcAft>
              <a:buClr>
                <a:srgbClr val="F792D7"/>
              </a:buClr>
              <a:buSzPts val="2000"/>
              <a:buFont typeface="Kanit Light"/>
              <a:buNone/>
              <a:tabLst/>
              <a:defRPr/>
            </a:pPr>
            <a:r>
              <a:rPr kumimoji="0" lang="pt-BR" sz="1100" b="0" i="0" u="none" strike="noStrike" kern="0" cap="none" spc="0" normalizeH="0" baseline="0" noProof="0" dirty="0">
                <a:ln>
                  <a:noFill/>
                </a:ln>
                <a:solidFill>
                  <a:srgbClr val="F792D7"/>
                </a:solidFill>
                <a:effectLst/>
                <a:uLnTx/>
                <a:uFillTx/>
                <a:latin typeface="Kanit Light"/>
                <a:cs typeface="Kanit Light"/>
                <a:sym typeface="Kanit Light"/>
              </a:rPr>
              <a:t>Contato:</a:t>
            </a:r>
          </a:p>
          <a:p>
            <a:pPr marL="457200" marR="0" lvl="0" indent="-317500" algn="ctr" defTabSz="914400" rtl="0" eaLnBrk="1" fontAlgn="auto" latinLnBrk="0" hangingPunct="1">
              <a:lnSpc>
                <a:spcPct val="100000"/>
              </a:lnSpc>
              <a:spcBef>
                <a:spcPts val="0"/>
              </a:spcBef>
              <a:spcAft>
                <a:spcPts val="0"/>
              </a:spcAft>
              <a:buClr>
                <a:srgbClr val="F792D7"/>
              </a:buClr>
              <a:buSzPts val="2000"/>
              <a:buFont typeface="Kanit Light"/>
              <a:buNone/>
              <a:tabLst/>
              <a:defRPr/>
            </a:pPr>
            <a:r>
              <a:rPr kumimoji="0" lang="pt-BR" sz="1100" b="0" i="0" u="none" strike="noStrike" kern="0" cap="none" spc="0" normalizeH="0" baseline="0" noProof="0" dirty="0">
                <a:ln>
                  <a:noFill/>
                </a:ln>
                <a:solidFill>
                  <a:srgbClr val="F792D7"/>
                </a:solidFill>
                <a:effectLst/>
                <a:uLnTx/>
                <a:uFillTx/>
                <a:latin typeface="Kanit Light"/>
                <a:cs typeface="Kanit Light"/>
                <a:sym typeface="Kanit Light"/>
              </a:rPr>
              <a:t>https://www.linkedin.com/in/ebilianelima/</a:t>
            </a:r>
          </a:p>
        </p:txBody>
      </p:sp>
      <p:pic>
        <p:nvPicPr>
          <p:cNvPr id="4" name="Imagem 3" descr="Pessoa posando para foto&#10;&#10;O conteúdo gerado por IA pode estar incorreto.">
            <a:extLst>
              <a:ext uri="{FF2B5EF4-FFF2-40B4-BE49-F238E27FC236}">
                <a16:creationId xmlns:a16="http://schemas.microsoft.com/office/drawing/2014/main" id="{176088EE-7CA5-4D57-C89A-D707BBC3DFF3}"/>
              </a:ext>
            </a:extLst>
          </p:cNvPr>
          <p:cNvPicPr>
            <a:picLocks noChangeAspect="1"/>
          </p:cNvPicPr>
          <p:nvPr/>
        </p:nvPicPr>
        <p:blipFill>
          <a:blip r:embed="rId5"/>
          <a:stretch>
            <a:fillRect/>
          </a:stretch>
        </p:blipFill>
        <p:spPr>
          <a:xfrm>
            <a:off x="470647" y="1288398"/>
            <a:ext cx="2538132" cy="3356721"/>
          </a:xfrm>
          <a:prstGeom prst="rect">
            <a:avLst/>
          </a:prstGeom>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B7C8E62E3A5D04298084B5869AA3611" ma:contentTypeVersion="20" ma:contentTypeDescription="Create a new document." ma:contentTypeScope="" ma:versionID="2267b4d377d5dbd2194c054304ed5ec9">
  <xsd:schema xmlns:xsd="http://www.w3.org/2001/XMLSchema" xmlns:xs="http://www.w3.org/2001/XMLSchema" xmlns:p="http://schemas.microsoft.com/office/2006/metadata/properties" xmlns:ns2="2ae370dc-059c-4c3c-a4a1-85f1ab911a10" xmlns:ns3="8a85f3a7-8e69-4d97-82bf-79dbfbc5bed6" targetNamespace="http://schemas.microsoft.com/office/2006/metadata/properties" ma:root="true" ma:fieldsID="1979b04b3d92a73480f1a7707327e37e" ns2:_="" ns3:_="">
    <xsd:import namespace="2ae370dc-059c-4c3c-a4a1-85f1ab911a10"/>
    <xsd:import namespace="8a85f3a7-8e69-4d97-82bf-79dbfbc5bed6"/>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MediaLengthInSeconds" minOccurs="0"/>
                <xsd:element ref="ns2:MediaServiceLocation" minOccurs="0"/>
                <xsd:element ref="ns2:MediaServiceAutoKeyPoints" minOccurs="0"/>
                <xsd:element ref="ns2:MediaServiceKeyPoints" minOccurs="0"/>
                <xsd:element ref="ns2:lcf76f155ced4ddcb4097134ff3c332f" minOccurs="0"/>
                <xsd:element ref="ns3:TaxCatchAll" minOccurs="0"/>
                <xsd:element ref="ns2:MediaServiceObjectDetectorVersions" minOccurs="0"/>
                <xsd:element ref="ns2:MediaServiceSearchProperties" minOccurs="0"/>
                <xsd:element ref="ns2:Descri_x00e7__x00e3_o"/>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ae370dc-059c-4c3c-a4a1-85f1ab911a1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Location" ma:index="18" nillable="true" ma:displayName="Location" ma:internalName="MediaServiceLocation"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1c45801d-319f-4d26-ad81-31594094f95d"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Descri_x00e7__x00e3_o" ma:index="26" ma:displayName="Descrição " ma:description="Artes novo branding" ma:format="Dropdown" ma:internalName="Descri_x00e7__x00e3_o">
      <xsd:simpleType>
        <xsd:restriction base="dms:Note">
          <xsd:maxLength value="255"/>
        </xsd:restriction>
      </xsd:simpleType>
    </xsd:element>
    <xsd:element name="MediaServiceBillingMetadata" ma:index="27"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a85f3a7-8e69-4d97-82bf-79dbfbc5bed6"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5d2adf92-d7c6-4b31-be1c-45f7467c51e2}" ma:internalName="TaxCatchAll" ma:showField="CatchAllData" ma:web="8a85f3a7-8e69-4d97-82bf-79dbfbc5bed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Descri_x00e7__x00e3_o xmlns="2ae370dc-059c-4c3c-a4a1-85f1ab911a10"/>
    <lcf76f155ced4ddcb4097134ff3c332f xmlns="2ae370dc-059c-4c3c-a4a1-85f1ab911a10">
      <Terms xmlns="http://schemas.microsoft.com/office/infopath/2007/PartnerControls"/>
    </lcf76f155ced4ddcb4097134ff3c332f>
    <TaxCatchAll xmlns="8a85f3a7-8e69-4d97-82bf-79dbfbc5bed6"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2B2E17F-8C8B-4340-BFC0-F9E559863E8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ae370dc-059c-4c3c-a4a1-85f1ab911a10"/>
    <ds:schemaRef ds:uri="8a85f3a7-8e69-4d97-82bf-79dbfbc5bed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FF9E618-0A57-48A0-9D35-DF28A9474F0E}">
  <ds:schemaRefs>
    <ds:schemaRef ds:uri="http://schemas.microsoft.com/office/2006/metadata/properties"/>
    <ds:schemaRef ds:uri="http://schemas.microsoft.com/office/infopath/2007/PartnerControls"/>
    <ds:schemaRef ds:uri="2ae370dc-059c-4c3c-a4a1-85f1ab911a10"/>
    <ds:schemaRef ds:uri="8a85f3a7-8e69-4d97-82bf-79dbfbc5bed6"/>
  </ds:schemaRefs>
</ds:datastoreItem>
</file>

<file path=customXml/itemProps3.xml><?xml version="1.0" encoding="utf-8"?>
<ds:datastoreItem xmlns:ds="http://schemas.openxmlformats.org/officeDocument/2006/customXml" ds:itemID="{77045F6B-216D-4E42-8755-A68DA6AC3B2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4056</TotalTime>
  <Words>1445</Words>
  <Application>Microsoft Office PowerPoint</Application>
  <PresentationFormat>Apresentação na tela (16:9)</PresentationFormat>
  <Paragraphs>161</Paragraphs>
  <Slides>12</Slides>
  <Notes>12</Notes>
  <HiddenSlides>0</HiddenSlides>
  <MMClips>0</MMClips>
  <ScaleCrop>false</ScaleCrop>
  <HeadingPairs>
    <vt:vector size="6" baseType="variant">
      <vt:variant>
        <vt:lpstr>Fontes usadas</vt:lpstr>
      </vt:variant>
      <vt:variant>
        <vt:i4>6</vt:i4>
      </vt:variant>
      <vt:variant>
        <vt:lpstr>Tema</vt:lpstr>
      </vt:variant>
      <vt:variant>
        <vt:i4>2</vt:i4>
      </vt:variant>
      <vt:variant>
        <vt:lpstr>Títulos de slides</vt:lpstr>
      </vt:variant>
      <vt:variant>
        <vt:i4>12</vt:i4>
      </vt:variant>
    </vt:vector>
  </HeadingPairs>
  <TitlesOfParts>
    <vt:vector size="20" baseType="lpstr">
      <vt:lpstr>Kanit</vt:lpstr>
      <vt:lpstr>Open Sans</vt:lpstr>
      <vt:lpstr>Open Sans ExtraBold</vt:lpstr>
      <vt:lpstr>Arial</vt:lpstr>
      <vt:lpstr>Kanit Light</vt:lpstr>
      <vt:lpstr>Calibri</vt:lpstr>
      <vt:lpstr>Simple Light</vt:lpstr>
      <vt:lpstr>1_Simple Light</vt:lpstr>
      <vt:lpstr>Apresentação do PowerPoint</vt:lpstr>
      <vt:lpstr>Resumo Introdutório</vt:lpstr>
      <vt:lpstr>Contexto &amp; Desafio </vt:lpstr>
      <vt:lpstr>Objetivo da Iniciativa</vt:lpstr>
      <vt:lpstr>Tipo de Caso &amp; Descrição da Prática </vt:lpstr>
      <vt:lpstr>Originalidade &amp; Inovação</vt:lpstr>
      <vt:lpstr>Colaboração &amp; Engajamento</vt:lpstr>
      <vt:lpstr>Demonstração de Resultados</vt:lpstr>
      <vt:lpstr>Escalabilidade &amp; Replicabilidade </vt:lpstr>
      <vt:lpstr>Lições Aprendidas &amp; Recomendações Práticas</vt:lpstr>
      <vt:lpstr>Encerramento &amp; Contato </vt:lpstr>
      <vt:lpstr>Obrigada!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Luiz Marcel Alonso Levy Notari</dc:creator>
  <cp:lastModifiedBy>Gabriella Carmello Santana Martins</cp:lastModifiedBy>
  <cp:revision>203</cp:revision>
  <dcterms:modified xsi:type="dcterms:W3CDTF">2025-08-08T23:58:09Z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72680ef8-edb0-4d26-8ed1-ad5cd5327595_Enabled">
    <vt:lpwstr>true</vt:lpwstr>
  </property>
  <property fmtid="{D5CDD505-2E9C-101B-9397-08002B2CF9AE}" pid="3" name="MSIP_Label_72680ef8-edb0-4d26-8ed1-ad5cd5327595_SetDate">
    <vt:lpwstr>2025-07-25T22:15:54Z</vt:lpwstr>
  </property>
  <property fmtid="{D5CDD505-2E9C-101B-9397-08002B2CF9AE}" pid="4" name="MSIP_Label_72680ef8-edb0-4d26-8ed1-ad5cd5327595_Method">
    <vt:lpwstr>Privileged</vt:lpwstr>
  </property>
  <property fmtid="{D5CDD505-2E9C-101B-9397-08002B2CF9AE}" pid="5" name="MSIP_Label_72680ef8-edb0-4d26-8ed1-ad5cd5327595_Name">
    <vt:lpwstr>Público</vt:lpwstr>
  </property>
  <property fmtid="{D5CDD505-2E9C-101B-9397-08002B2CF9AE}" pid="6" name="MSIP_Label_72680ef8-edb0-4d26-8ed1-ad5cd5327595_SiteId">
    <vt:lpwstr>a38e94f2-456e-47b2-b626-d54f18cebc92</vt:lpwstr>
  </property>
  <property fmtid="{D5CDD505-2E9C-101B-9397-08002B2CF9AE}" pid="7" name="MSIP_Label_72680ef8-edb0-4d26-8ed1-ad5cd5327595_ActionId">
    <vt:lpwstr>46f5e78d-c052-4292-b9d4-be292bca507e</vt:lpwstr>
  </property>
  <property fmtid="{D5CDD505-2E9C-101B-9397-08002B2CF9AE}" pid="8" name="MSIP_Label_72680ef8-edb0-4d26-8ed1-ad5cd5327595_ContentBits">
    <vt:lpwstr>3</vt:lpwstr>
  </property>
  <property fmtid="{D5CDD505-2E9C-101B-9397-08002B2CF9AE}" pid="9" name="MSIP_Label_72680ef8-edb0-4d26-8ed1-ad5cd5327595_Tag">
    <vt:lpwstr>10, 0, 1, 1</vt:lpwstr>
  </property>
  <property fmtid="{D5CDD505-2E9C-101B-9397-08002B2CF9AE}" pid="10" name="ClassificationContentMarkingFooterLocations">
    <vt:lpwstr>Simple Light:5</vt:lpwstr>
  </property>
  <property fmtid="{D5CDD505-2E9C-101B-9397-08002B2CF9AE}" pid="11" name="ClassificationContentMarkingFooterText">
    <vt:lpwstr>Público</vt:lpwstr>
  </property>
  <property fmtid="{D5CDD505-2E9C-101B-9397-08002B2CF9AE}" pid="12" name="ClassificationContentMarkingHeaderLocations">
    <vt:lpwstr>Simple Light:4</vt:lpwstr>
  </property>
  <property fmtid="{D5CDD505-2E9C-101B-9397-08002B2CF9AE}" pid="13" name="ClassificationContentMarkingHeaderText">
    <vt:lpwstr>Público</vt:lpwstr>
  </property>
  <property fmtid="{D5CDD505-2E9C-101B-9397-08002B2CF9AE}" pid="14" name="ContentTypeId">
    <vt:lpwstr>0x0101006B7C8E62E3A5D04298084B5869AA3611</vt:lpwstr>
  </property>
  <property fmtid="{D5CDD505-2E9C-101B-9397-08002B2CF9AE}" pid="15" name="MediaServiceImageTags">
    <vt:lpwstr/>
  </property>
</Properties>
</file>