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67" r:id="rId5"/>
    <p:sldId id="259" r:id="rId6"/>
    <p:sldId id="269" r:id="rId7"/>
    <p:sldId id="260" r:id="rId8"/>
    <p:sldId id="270" r:id="rId9"/>
    <p:sldId id="261" r:id="rId10"/>
    <p:sldId id="271" r:id="rId11"/>
    <p:sldId id="262" r:id="rId12"/>
    <p:sldId id="272" r:id="rId13"/>
    <p:sldId id="273" r:id="rId14"/>
    <p:sldId id="263" r:id="rId15"/>
    <p:sldId id="264" r:id="rId16"/>
    <p:sldId id="265" r:id="rId17"/>
    <p:sldId id="266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38054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09AB17-4F64-4059-A9FF-49A56B98D58D}" v="123" dt="2025-07-27T23:36:01.3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61" autoAdjust="0"/>
  </p:normalViewPr>
  <p:slideViewPr>
    <p:cSldViewPr snapToGrid="0">
      <p:cViewPr>
        <p:scale>
          <a:sx n="90" d="100"/>
          <a:sy n="90" d="100"/>
        </p:scale>
        <p:origin x="816" y="-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yuny Cristina Ferreira" userId="1145f06f-f01c-499d-925c-56f46fcbbcaf" providerId="ADAL" clId="{0809AB17-4F64-4059-A9FF-49A56B98D58D}"/>
    <pc:docChg chg="undo custSel addSld delSld modSld sldOrd">
      <pc:chgData name="Layuny Cristina Ferreira" userId="1145f06f-f01c-499d-925c-56f46fcbbcaf" providerId="ADAL" clId="{0809AB17-4F64-4059-A9FF-49A56B98D58D}" dt="2025-07-27T23:36:34.068" v="3717" actId="1076"/>
      <pc:docMkLst>
        <pc:docMk/>
      </pc:docMkLst>
      <pc:sldChg chg="addSp delSp modSp mod ord">
        <pc:chgData name="Layuny Cristina Ferreira" userId="1145f06f-f01c-499d-925c-56f46fcbbcaf" providerId="ADAL" clId="{0809AB17-4F64-4059-A9FF-49A56B98D58D}" dt="2025-07-27T21:47:29.067" v="2059" actId="1076"/>
        <pc:sldMkLst>
          <pc:docMk/>
          <pc:sldMk cId="0" sldId="259"/>
        </pc:sldMkLst>
        <pc:spChg chg="del mod">
          <ac:chgData name="Layuny Cristina Ferreira" userId="1145f06f-f01c-499d-925c-56f46fcbbcaf" providerId="ADAL" clId="{0809AB17-4F64-4059-A9FF-49A56B98D58D}" dt="2025-07-27T17:49:27.532" v="7" actId="478"/>
          <ac:spMkLst>
            <pc:docMk/>
            <pc:sldMk cId="0" sldId="259"/>
            <ac:spMk id="2" creationId="{B0508D98-6EDE-FDCB-789D-30FBEBF04866}"/>
          </ac:spMkLst>
        </pc:spChg>
        <pc:spChg chg="del">
          <ac:chgData name="Layuny Cristina Ferreira" userId="1145f06f-f01c-499d-925c-56f46fcbbcaf" providerId="ADAL" clId="{0809AB17-4F64-4059-A9FF-49A56B98D58D}" dt="2025-07-27T17:49:18.729" v="2" actId="478"/>
          <ac:spMkLst>
            <pc:docMk/>
            <pc:sldMk cId="0" sldId="259"/>
            <ac:spMk id="3" creationId="{752F525D-458B-7B05-9E2E-BF22B6EA5A95}"/>
          </ac:spMkLst>
        </pc:spChg>
        <pc:spChg chg="del">
          <ac:chgData name="Layuny Cristina Ferreira" userId="1145f06f-f01c-499d-925c-56f46fcbbcaf" providerId="ADAL" clId="{0809AB17-4F64-4059-A9FF-49A56B98D58D}" dt="2025-07-27T17:49:24.827" v="5" actId="478"/>
          <ac:spMkLst>
            <pc:docMk/>
            <pc:sldMk cId="0" sldId="259"/>
            <ac:spMk id="4" creationId="{15A307A6-8A73-D0F9-6151-B7EEC1330B4D}"/>
          </ac:spMkLst>
        </pc:spChg>
        <pc:spChg chg="del">
          <ac:chgData name="Layuny Cristina Ferreira" userId="1145f06f-f01c-499d-925c-56f46fcbbcaf" providerId="ADAL" clId="{0809AB17-4F64-4059-A9FF-49A56B98D58D}" dt="2025-07-27T17:49:26.867" v="6" actId="478"/>
          <ac:spMkLst>
            <pc:docMk/>
            <pc:sldMk cId="0" sldId="259"/>
            <ac:spMk id="5" creationId="{C8AD7737-B60F-E532-2E67-F54D628F05C8}"/>
          </ac:spMkLst>
        </pc:spChg>
        <pc:spChg chg="del">
          <ac:chgData name="Layuny Cristina Ferreira" userId="1145f06f-f01c-499d-925c-56f46fcbbcaf" providerId="ADAL" clId="{0809AB17-4F64-4059-A9FF-49A56B98D58D}" dt="2025-07-27T17:49:22.723" v="3" actId="478"/>
          <ac:spMkLst>
            <pc:docMk/>
            <pc:sldMk cId="0" sldId="259"/>
            <ac:spMk id="6" creationId="{41D4D8FD-2B3E-9B82-BE7D-DF38D29F2F93}"/>
          </ac:spMkLst>
        </pc:spChg>
        <pc:spChg chg="del mod">
          <ac:chgData name="Layuny Cristina Ferreira" userId="1145f06f-f01c-499d-925c-56f46fcbbcaf" providerId="ADAL" clId="{0809AB17-4F64-4059-A9FF-49A56B98D58D}" dt="2025-07-27T18:10:18.808" v="76" actId="478"/>
          <ac:spMkLst>
            <pc:docMk/>
            <pc:sldMk cId="0" sldId="259"/>
            <ac:spMk id="7" creationId="{CC8F7556-B056-7B0C-E710-1D9E1F8256CE}"/>
          </ac:spMkLst>
        </pc:spChg>
        <pc:spChg chg="add del mod">
          <ac:chgData name="Layuny Cristina Ferreira" userId="1145f06f-f01c-499d-925c-56f46fcbbcaf" providerId="ADAL" clId="{0809AB17-4F64-4059-A9FF-49A56B98D58D}" dt="2025-07-27T18:10:53.219" v="86" actId="478"/>
          <ac:spMkLst>
            <pc:docMk/>
            <pc:sldMk cId="0" sldId="259"/>
            <ac:spMk id="10" creationId="{F2FC089E-5880-9F88-2013-C6A95534D3F4}"/>
          </ac:spMkLst>
        </pc:spChg>
        <pc:spChg chg="add del mod">
          <ac:chgData name="Layuny Cristina Ferreira" userId="1145f06f-f01c-499d-925c-56f46fcbbcaf" providerId="ADAL" clId="{0809AB17-4F64-4059-A9FF-49A56B98D58D}" dt="2025-07-27T18:10:07.487" v="71" actId="478"/>
          <ac:spMkLst>
            <pc:docMk/>
            <pc:sldMk cId="0" sldId="259"/>
            <ac:spMk id="12" creationId="{124DC2A8-2375-BE22-1F07-B286135B64EB}"/>
          </ac:spMkLst>
        </pc:spChg>
        <pc:spChg chg="add mod">
          <ac:chgData name="Layuny Cristina Ferreira" userId="1145f06f-f01c-499d-925c-56f46fcbbcaf" providerId="ADAL" clId="{0809AB17-4F64-4059-A9FF-49A56B98D58D}" dt="2025-07-27T21:45:50.903" v="2045" actId="1076"/>
          <ac:spMkLst>
            <pc:docMk/>
            <pc:sldMk cId="0" sldId="259"/>
            <ac:spMk id="15" creationId="{59C1AC5A-0069-05A9-0108-D9CAC12B69E7}"/>
          </ac:spMkLst>
        </pc:spChg>
        <pc:spChg chg="add mod">
          <ac:chgData name="Layuny Cristina Ferreira" userId="1145f06f-f01c-499d-925c-56f46fcbbcaf" providerId="ADAL" clId="{0809AB17-4F64-4059-A9FF-49A56B98D58D}" dt="2025-07-27T21:45:47.834" v="2044" actId="1076"/>
          <ac:spMkLst>
            <pc:docMk/>
            <pc:sldMk cId="0" sldId="259"/>
            <ac:spMk id="23" creationId="{A0D3685A-F40E-9F9E-2737-52AD636308E2}"/>
          </ac:spMkLst>
        </pc:spChg>
        <pc:spChg chg="add del mod">
          <ac:chgData name="Layuny Cristina Ferreira" userId="1145f06f-f01c-499d-925c-56f46fcbbcaf" providerId="ADAL" clId="{0809AB17-4F64-4059-A9FF-49A56B98D58D}" dt="2025-07-27T21:16:03.094" v="585" actId="478"/>
          <ac:spMkLst>
            <pc:docMk/>
            <pc:sldMk cId="0" sldId="259"/>
            <ac:spMk id="24" creationId="{F41DE407-3817-D829-B845-BE98A8888265}"/>
          </ac:spMkLst>
        </pc:spChg>
        <pc:spChg chg="add mod">
          <ac:chgData name="Layuny Cristina Ferreira" userId="1145f06f-f01c-499d-925c-56f46fcbbcaf" providerId="ADAL" clId="{0809AB17-4F64-4059-A9FF-49A56B98D58D}" dt="2025-07-27T21:46:10.430" v="2048" actId="1076"/>
          <ac:spMkLst>
            <pc:docMk/>
            <pc:sldMk cId="0" sldId="259"/>
            <ac:spMk id="25" creationId="{3EFBCF27-E430-1A85-AA45-E11D311E5081}"/>
          </ac:spMkLst>
        </pc:spChg>
        <pc:spChg chg="add mod">
          <ac:chgData name="Layuny Cristina Ferreira" userId="1145f06f-f01c-499d-925c-56f46fcbbcaf" providerId="ADAL" clId="{0809AB17-4F64-4059-A9FF-49A56B98D58D}" dt="2025-07-27T21:46:10.430" v="2048" actId="1076"/>
          <ac:spMkLst>
            <pc:docMk/>
            <pc:sldMk cId="0" sldId="259"/>
            <ac:spMk id="26" creationId="{EC7E8ACA-0D69-5B25-D817-D2628286147F}"/>
          </ac:spMkLst>
        </pc:spChg>
        <pc:spChg chg="add mod">
          <ac:chgData name="Layuny Cristina Ferreira" userId="1145f06f-f01c-499d-925c-56f46fcbbcaf" providerId="ADAL" clId="{0809AB17-4F64-4059-A9FF-49A56B98D58D}" dt="2025-07-27T21:46:10.430" v="2048" actId="1076"/>
          <ac:spMkLst>
            <pc:docMk/>
            <pc:sldMk cId="0" sldId="259"/>
            <ac:spMk id="27" creationId="{0A7B19C9-BC94-5C8F-FFA2-FB950771512F}"/>
          </ac:spMkLst>
        </pc:spChg>
        <pc:spChg chg="add mod">
          <ac:chgData name="Layuny Cristina Ferreira" userId="1145f06f-f01c-499d-925c-56f46fcbbcaf" providerId="ADAL" clId="{0809AB17-4F64-4059-A9FF-49A56B98D58D}" dt="2025-07-27T21:46:10.430" v="2048" actId="1076"/>
          <ac:spMkLst>
            <pc:docMk/>
            <pc:sldMk cId="0" sldId="259"/>
            <ac:spMk id="28" creationId="{ACF79B3C-2AB5-FAAB-6CB8-F3A5D5A29C9D}"/>
          </ac:spMkLst>
        </pc:spChg>
        <pc:spChg chg="add mod">
          <ac:chgData name="Layuny Cristina Ferreira" userId="1145f06f-f01c-499d-925c-56f46fcbbcaf" providerId="ADAL" clId="{0809AB17-4F64-4059-A9FF-49A56B98D58D}" dt="2025-07-27T21:46:10.430" v="2048" actId="1076"/>
          <ac:spMkLst>
            <pc:docMk/>
            <pc:sldMk cId="0" sldId="259"/>
            <ac:spMk id="29" creationId="{EF223157-B42B-1664-EC47-FAC492B89CC1}"/>
          </ac:spMkLst>
        </pc:spChg>
        <pc:spChg chg="add mod">
          <ac:chgData name="Layuny Cristina Ferreira" userId="1145f06f-f01c-499d-925c-56f46fcbbcaf" providerId="ADAL" clId="{0809AB17-4F64-4059-A9FF-49A56B98D58D}" dt="2025-07-27T21:46:10.430" v="2048" actId="1076"/>
          <ac:spMkLst>
            <pc:docMk/>
            <pc:sldMk cId="0" sldId="259"/>
            <ac:spMk id="30" creationId="{F7A80A85-49CE-842B-1D33-A56BD6F97CCA}"/>
          </ac:spMkLst>
        </pc:spChg>
        <pc:spChg chg="add mod">
          <ac:chgData name="Layuny Cristina Ferreira" userId="1145f06f-f01c-499d-925c-56f46fcbbcaf" providerId="ADAL" clId="{0809AB17-4F64-4059-A9FF-49A56B98D58D}" dt="2025-07-27T21:46:10.430" v="2048" actId="1076"/>
          <ac:spMkLst>
            <pc:docMk/>
            <pc:sldMk cId="0" sldId="259"/>
            <ac:spMk id="31" creationId="{60558D5F-3588-3C53-F99B-F0A995EEB0DD}"/>
          </ac:spMkLst>
        </pc:spChg>
        <pc:spChg chg="add del mod">
          <ac:chgData name="Layuny Cristina Ferreira" userId="1145f06f-f01c-499d-925c-56f46fcbbcaf" providerId="ADAL" clId="{0809AB17-4F64-4059-A9FF-49A56B98D58D}" dt="2025-07-27T21:33:32" v="1601" actId="478"/>
          <ac:spMkLst>
            <pc:docMk/>
            <pc:sldMk cId="0" sldId="259"/>
            <ac:spMk id="32" creationId="{563E2F54-64C6-E99F-4DA7-6B86B6DC6F64}"/>
          </ac:spMkLst>
        </pc:spChg>
        <pc:spChg chg="add mod ord">
          <ac:chgData name="Layuny Cristina Ferreira" userId="1145f06f-f01c-499d-925c-56f46fcbbcaf" providerId="ADAL" clId="{0809AB17-4F64-4059-A9FF-49A56B98D58D}" dt="2025-07-27T21:42:15.233" v="1894" actId="34135"/>
          <ac:spMkLst>
            <pc:docMk/>
            <pc:sldMk cId="0" sldId="259"/>
            <ac:spMk id="33" creationId="{D475E242-C532-C0BC-9A9D-D014CF3A8A92}"/>
          </ac:spMkLst>
        </pc:spChg>
        <pc:spChg chg="add mod ord">
          <ac:chgData name="Layuny Cristina Ferreira" userId="1145f06f-f01c-499d-925c-56f46fcbbcaf" providerId="ADAL" clId="{0809AB17-4F64-4059-A9FF-49A56B98D58D}" dt="2025-07-27T21:46:10.430" v="2048" actId="1076"/>
          <ac:spMkLst>
            <pc:docMk/>
            <pc:sldMk cId="0" sldId="259"/>
            <ac:spMk id="34" creationId="{EE1173B3-A6C3-A9F9-08B2-FA41BEA5BE81}"/>
          </ac:spMkLst>
        </pc:spChg>
        <pc:spChg chg="add mod ord">
          <ac:chgData name="Layuny Cristina Ferreira" userId="1145f06f-f01c-499d-925c-56f46fcbbcaf" providerId="ADAL" clId="{0809AB17-4F64-4059-A9FF-49A56B98D58D}" dt="2025-07-27T21:46:25.127" v="2049" actId="1582"/>
          <ac:spMkLst>
            <pc:docMk/>
            <pc:sldMk cId="0" sldId="259"/>
            <ac:spMk id="35" creationId="{6669CE8D-2C7E-50AF-EA30-7422F2553886}"/>
          </ac:spMkLst>
        </pc:spChg>
        <pc:spChg chg="add mod">
          <ac:chgData name="Layuny Cristina Ferreira" userId="1145f06f-f01c-499d-925c-56f46fcbbcaf" providerId="ADAL" clId="{0809AB17-4F64-4059-A9FF-49A56B98D58D}" dt="2025-07-27T21:47:29.067" v="2059" actId="1076"/>
          <ac:spMkLst>
            <pc:docMk/>
            <pc:sldMk cId="0" sldId="259"/>
            <ac:spMk id="36" creationId="{DD767EE1-C91C-84E3-B7CD-7AD2A10BF264}"/>
          </ac:spMkLst>
        </pc:spChg>
        <pc:spChg chg="add del">
          <ac:chgData name="Layuny Cristina Ferreira" userId="1145f06f-f01c-499d-925c-56f46fcbbcaf" providerId="ADAL" clId="{0809AB17-4F64-4059-A9FF-49A56B98D58D}" dt="2025-07-27T21:41:34.818" v="1887" actId="478"/>
          <ac:spMkLst>
            <pc:docMk/>
            <pc:sldMk cId="0" sldId="259"/>
            <ac:spMk id="37" creationId="{2C57B2C3-6B3B-BC6F-0C57-3B0A2D3ADB18}"/>
          </ac:spMkLst>
        </pc:spChg>
        <pc:spChg chg="add del">
          <ac:chgData name="Layuny Cristina Ferreira" userId="1145f06f-f01c-499d-925c-56f46fcbbcaf" providerId="ADAL" clId="{0809AB17-4F64-4059-A9FF-49A56B98D58D}" dt="2025-07-27T21:41:45.261" v="1889" actId="478"/>
          <ac:spMkLst>
            <pc:docMk/>
            <pc:sldMk cId="0" sldId="259"/>
            <ac:spMk id="38" creationId="{12DE6098-520C-34C0-C08E-CFB6FAB4D55E}"/>
          </ac:spMkLst>
        </pc:spChg>
        <pc:spChg chg="del mod">
          <ac:chgData name="Layuny Cristina Ferreira" userId="1145f06f-f01c-499d-925c-56f46fcbbcaf" providerId="ADAL" clId="{0809AB17-4F64-4059-A9FF-49A56B98D58D}" dt="2025-07-27T18:09:28.979" v="65" actId="478"/>
          <ac:spMkLst>
            <pc:docMk/>
            <pc:sldMk cId="0" sldId="259"/>
            <ac:spMk id="103" creationId="{00000000-0000-0000-0000-000000000000}"/>
          </ac:spMkLst>
        </pc:spChg>
        <pc:grpChg chg="add del mod">
          <ac:chgData name="Layuny Cristina Ferreira" userId="1145f06f-f01c-499d-925c-56f46fcbbcaf" providerId="ADAL" clId="{0809AB17-4F64-4059-A9FF-49A56B98D58D}" dt="2025-07-27T21:08:53.248" v="180" actId="478"/>
          <ac:grpSpMkLst>
            <pc:docMk/>
            <pc:sldMk cId="0" sldId="259"/>
            <ac:grpSpMk id="22" creationId="{8650382E-C0D4-1731-99AF-032E3A032F80}"/>
          </ac:grpSpMkLst>
        </pc:grpChg>
        <pc:picChg chg="add del mod modCrop">
          <ac:chgData name="Layuny Cristina Ferreira" userId="1145f06f-f01c-499d-925c-56f46fcbbcaf" providerId="ADAL" clId="{0809AB17-4F64-4059-A9FF-49A56B98D58D}" dt="2025-07-27T18:10:54.823" v="87" actId="478"/>
          <ac:picMkLst>
            <pc:docMk/>
            <pc:sldMk cId="0" sldId="259"/>
            <ac:picMk id="9" creationId="{0B4CDF20-949A-ED72-8AAA-D0D75DF4998E}"/>
          </ac:picMkLst>
        </pc:picChg>
        <pc:picChg chg="add del mod ord modCrop">
          <ac:chgData name="Layuny Cristina Ferreira" userId="1145f06f-f01c-499d-925c-56f46fcbbcaf" providerId="ADAL" clId="{0809AB17-4F64-4059-A9FF-49A56B98D58D}" dt="2025-07-27T21:09:17.748" v="186" actId="478"/>
          <ac:picMkLst>
            <pc:docMk/>
            <pc:sldMk cId="0" sldId="259"/>
            <ac:picMk id="14" creationId="{CA04F847-90AB-18A6-DE6F-60708A480371}"/>
          </ac:picMkLst>
        </pc:picChg>
        <pc:picChg chg="add del mod modCrop">
          <ac:chgData name="Layuny Cristina Ferreira" userId="1145f06f-f01c-499d-925c-56f46fcbbcaf" providerId="ADAL" clId="{0809AB17-4F64-4059-A9FF-49A56B98D58D}" dt="2025-07-27T21:09:15.884" v="185" actId="478"/>
          <ac:picMkLst>
            <pc:docMk/>
            <pc:sldMk cId="0" sldId="259"/>
            <ac:picMk id="17" creationId="{A3ACBE16-B89F-06AA-2A7B-44F92D4DA6AE}"/>
          </ac:picMkLst>
        </pc:picChg>
        <pc:picChg chg="add mod">
          <ac:chgData name="Layuny Cristina Ferreira" userId="1145f06f-f01c-499d-925c-56f46fcbbcaf" providerId="ADAL" clId="{0809AB17-4F64-4059-A9FF-49A56B98D58D}" dt="2025-07-27T20:56:24.213" v="177" actId="164"/>
          <ac:picMkLst>
            <pc:docMk/>
            <pc:sldMk cId="0" sldId="259"/>
            <ac:picMk id="19" creationId="{021EA434-50DD-4344-53A9-0C78D293C64E}"/>
          </ac:picMkLst>
        </pc:picChg>
        <pc:picChg chg="add mod">
          <ac:chgData name="Layuny Cristina Ferreira" userId="1145f06f-f01c-499d-925c-56f46fcbbcaf" providerId="ADAL" clId="{0809AB17-4F64-4059-A9FF-49A56B98D58D}" dt="2025-07-27T20:56:24.213" v="177" actId="164"/>
          <ac:picMkLst>
            <pc:docMk/>
            <pc:sldMk cId="0" sldId="259"/>
            <ac:picMk id="21" creationId="{D91B00E8-0877-4E19-3E98-76F4E093E69D}"/>
          </ac:picMkLst>
        </pc:picChg>
      </pc:sldChg>
      <pc:sldChg chg="addSp delSp modSp mod ord">
        <pc:chgData name="Layuny Cristina Ferreira" userId="1145f06f-f01c-499d-925c-56f46fcbbcaf" providerId="ADAL" clId="{0809AB17-4F64-4059-A9FF-49A56B98D58D}" dt="2025-07-27T23:29:31.659" v="3647" actId="1076"/>
        <pc:sldMkLst>
          <pc:docMk/>
          <pc:sldMk cId="0" sldId="260"/>
        </pc:sldMkLst>
        <pc:spChg chg="add del mod">
          <ac:chgData name="Layuny Cristina Ferreira" userId="1145f06f-f01c-499d-925c-56f46fcbbcaf" providerId="ADAL" clId="{0809AB17-4F64-4059-A9FF-49A56B98D58D}" dt="2025-07-27T22:47:29.502" v="2831" actId="478"/>
          <ac:spMkLst>
            <pc:docMk/>
            <pc:sldMk cId="0" sldId="260"/>
            <ac:spMk id="3" creationId="{CF1ACEEE-6520-A94D-7EB6-1FD99C0F47AA}"/>
          </ac:spMkLst>
        </pc:spChg>
        <pc:spChg chg="add del mod">
          <ac:chgData name="Layuny Cristina Ferreira" userId="1145f06f-f01c-499d-925c-56f46fcbbcaf" providerId="ADAL" clId="{0809AB17-4F64-4059-A9FF-49A56B98D58D}" dt="2025-07-27T23:23:19.634" v="3406" actId="478"/>
          <ac:spMkLst>
            <pc:docMk/>
            <pc:sldMk cId="0" sldId="260"/>
            <ac:spMk id="6" creationId="{D21C47B4-1940-4135-E552-E41D8F4DC4E8}"/>
          </ac:spMkLst>
        </pc:spChg>
        <pc:spChg chg="add mod ord">
          <ac:chgData name="Layuny Cristina Ferreira" userId="1145f06f-f01c-499d-925c-56f46fcbbcaf" providerId="ADAL" clId="{0809AB17-4F64-4059-A9FF-49A56B98D58D}" dt="2025-07-27T23:29:19.052" v="3644" actId="1076"/>
          <ac:spMkLst>
            <pc:docMk/>
            <pc:sldMk cId="0" sldId="260"/>
            <ac:spMk id="9" creationId="{11EAEE86-99E3-8D18-7A12-27E296084DD0}"/>
          </ac:spMkLst>
        </pc:spChg>
        <pc:spChg chg="add del mod ord">
          <ac:chgData name="Layuny Cristina Ferreira" userId="1145f06f-f01c-499d-925c-56f46fcbbcaf" providerId="ADAL" clId="{0809AB17-4F64-4059-A9FF-49A56B98D58D}" dt="2025-07-27T23:23:16.488" v="3403" actId="478"/>
          <ac:spMkLst>
            <pc:docMk/>
            <pc:sldMk cId="0" sldId="260"/>
            <ac:spMk id="10" creationId="{E277A4D5-C03D-95A6-B804-80947191494C}"/>
          </ac:spMkLst>
        </pc:spChg>
        <pc:spChg chg="add del mod">
          <ac:chgData name="Layuny Cristina Ferreira" userId="1145f06f-f01c-499d-925c-56f46fcbbcaf" providerId="ADAL" clId="{0809AB17-4F64-4059-A9FF-49A56B98D58D}" dt="2025-07-27T23:23:12.752" v="3398" actId="478"/>
          <ac:spMkLst>
            <pc:docMk/>
            <pc:sldMk cId="0" sldId="260"/>
            <ac:spMk id="27" creationId="{686B76EF-7B1B-DAC4-6760-7BE2DCFEF7DD}"/>
          </ac:spMkLst>
        </pc:spChg>
        <pc:spChg chg="add mod ord">
          <ac:chgData name="Layuny Cristina Ferreira" userId="1145f06f-f01c-499d-925c-56f46fcbbcaf" providerId="ADAL" clId="{0809AB17-4F64-4059-A9FF-49A56B98D58D}" dt="2025-07-27T23:28:35.357" v="3630" actId="14100"/>
          <ac:spMkLst>
            <pc:docMk/>
            <pc:sldMk cId="0" sldId="260"/>
            <ac:spMk id="28" creationId="{12C4F47C-48D5-131B-66B2-B529AB11032A}"/>
          </ac:spMkLst>
        </pc:spChg>
        <pc:spChg chg="add mod">
          <ac:chgData name="Layuny Cristina Ferreira" userId="1145f06f-f01c-499d-925c-56f46fcbbcaf" providerId="ADAL" clId="{0809AB17-4F64-4059-A9FF-49A56B98D58D}" dt="2025-07-27T23:28:46.001" v="3632" actId="1076"/>
          <ac:spMkLst>
            <pc:docMk/>
            <pc:sldMk cId="0" sldId="260"/>
            <ac:spMk id="29" creationId="{7C4EF434-88C3-6F3C-1116-7AAE6A75ED3A}"/>
          </ac:spMkLst>
        </pc:spChg>
        <pc:spChg chg="add mod">
          <ac:chgData name="Layuny Cristina Ferreira" userId="1145f06f-f01c-499d-925c-56f46fcbbcaf" providerId="ADAL" clId="{0809AB17-4F64-4059-A9FF-49A56B98D58D}" dt="2025-07-27T23:29:27.019" v="3645" actId="1076"/>
          <ac:spMkLst>
            <pc:docMk/>
            <pc:sldMk cId="0" sldId="260"/>
            <ac:spMk id="30" creationId="{0987178B-B6BB-EB0C-1763-C5357606841F}"/>
          </ac:spMkLst>
        </pc:spChg>
        <pc:spChg chg="add mod">
          <ac:chgData name="Layuny Cristina Ferreira" userId="1145f06f-f01c-499d-925c-56f46fcbbcaf" providerId="ADAL" clId="{0809AB17-4F64-4059-A9FF-49A56B98D58D}" dt="2025-07-27T23:29:31.659" v="3647" actId="1076"/>
          <ac:spMkLst>
            <pc:docMk/>
            <pc:sldMk cId="0" sldId="260"/>
            <ac:spMk id="31" creationId="{7CF4F123-0C80-5B12-8E0C-D4CC16D1FF39}"/>
          </ac:spMkLst>
        </pc:spChg>
        <pc:spChg chg="mod">
          <ac:chgData name="Layuny Cristina Ferreira" userId="1145f06f-f01c-499d-925c-56f46fcbbcaf" providerId="ADAL" clId="{0809AB17-4F64-4059-A9FF-49A56B98D58D}" dt="2025-07-27T23:27:34.625" v="3617" actId="207"/>
          <ac:spMkLst>
            <pc:docMk/>
            <pc:sldMk cId="0" sldId="260"/>
            <ac:spMk id="108" creationId="{00000000-0000-0000-0000-000000000000}"/>
          </ac:spMkLst>
        </pc:spChg>
        <pc:spChg chg="del">
          <ac:chgData name="Layuny Cristina Ferreira" userId="1145f06f-f01c-499d-925c-56f46fcbbcaf" providerId="ADAL" clId="{0809AB17-4F64-4059-A9FF-49A56B98D58D}" dt="2025-07-27T22:47:25.602" v="2829" actId="478"/>
          <ac:spMkLst>
            <pc:docMk/>
            <pc:sldMk cId="0" sldId="260"/>
            <ac:spMk id="109" creationId="{00000000-0000-0000-0000-000000000000}"/>
          </ac:spMkLst>
        </pc:spChg>
        <pc:graphicFrameChg chg="add mod">
          <ac:chgData name="Layuny Cristina Ferreira" userId="1145f06f-f01c-499d-925c-56f46fcbbcaf" providerId="ADAL" clId="{0809AB17-4F64-4059-A9FF-49A56B98D58D}" dt="2025-07-27T23:06:45.925" v="3114" actId="1076"/>
          <ac:graphicFrameMkLst>
            <pc:docMk/>
            <pc:sldMk cId="0" sldId="260"/>
            <ac:graphicFrameMk id="23" creationId="{7BEF1421-DF37-5602-6889-995C75624A15}"/>
          </ac:graphicFrameMkLst>
        </pc:graphicFrameChg>
        <pc:graphicFrameChg chg="add del mod">
          <ac:chgData name="Layuny Cristina Ferreira" userId="1145f06f-f01c-499d-925c-56f46fcbbcaf" providerId="ADAL" clId="{0809AB17-4F64-4059-A9FF-49A56B98D58D}" dt="2025-07-27T23:11:56.156" v="3173" actId="478"/>
          <ac:graphicFrameMkLst>
            <pc:docMk/>
            <pc:sldMk cId="0" sldId="260"/>
            <ac:graphicFrameMk id="24" creationId="{273F7D5A-71E6-49CF-41FA-4B9CC053EF3F}"/>
          </ac:graphicFrameMkLst>
        </pc:graphicFrameChg>
        <pc:picChg chg="add del mod ord">
          <ac:chgData name="Layuny Cristina Ferreira" userId="1145f06f-f01c-499d-925c-56f46fcbbcaf" providerId="ADAL" clId="{0809AB17-4F64-4059-A9FF-49A56B98D58D}" dt="2025-07-27T23:23:20.443" v="3407" actId="478"/>
          <ac:picMkLst>
            <pc:docMk/>
            <pc:sldMk cId="0" sldId="260"/>
            <ac:picMk id="5" creationId="{B2672CF0-8A75-E409-E0C7-CC2E25FC0BE7}"/>
          </ac:picMkLst>
        </pc:picChg>
        <pc:picChg chg="add del mod ord modCrop">
          <ac:chgData name="Layuny Cristina Ferreira" userId="1145f06f-f01c-499d-925c-56f46fcbbcaf" providerId="ADAL" clId="{0809AB17-4F64-4059-A9FF-49A56B98D58D}" dt="2025-07-27T23:23:12.752" v="3398" actId="478"/>
          <ac:picMkLst>
            <pc:docMk/>
            <pc:sldMk cId="0" sldId="260"/>
            <ac:picMk id="8" creationId="{AE36C6C2-7FB7-0582-7791-2D844B36DA21}"/>
          </ac:picMkLst>
        </pc:picChg>
        <pc:picChg chg="add del mod ord">
          <ac:chgData name="Layuny Cristina Ferreira" userId="1145f06f-f01c-499d-925c-56f46fcbbcaf" providerId="ADAL" clId="{0809AB17-4F64-4059-A9FF-49A56B98D58D}" dt="2025-07-27T23:23:13.640" v="3399" actId="478"/>
          <ac:picMkLst>
            <pc:docMk/>
            <pc:sldMk cId="0" sldId="260"/>
            <ac:picMk id="12" creationId="{EE2B13BE-96C8-47EA-EF02-B058FEA69B4E}"/>
          </ac:picMkLst>
        </pc:picChg>
        <pc:picChg chg="add del mod">
          <ac:chgData name="Layuny Cristina Ferreira" userId="1145f06f-f01c-499d-925c-56f46fcbbcaf" providerId="ADAL" clId="{0809AB17-4F64-4059-A9FF-49A56B98D58D}" dt="2025-07-27T23:16:04.753" v="3247" actId="478"/>
          <ac:picMkLst>
            <pc:docMk/>
            <pc:sldMk cId="0" sldId="260"/>
            <ac:picMk id="14" creationId="{6B2F4FF4-0FB4-3572-0401-84A577E535A5}"/>
          </ac:picMkLst>
        </pc:picChg>
        <pc:picChg chg="add del mod">
          <ac:chgData name="Layuny Cristina Ferreira" userId="1145f06f-f01c-499d-925c-56f46fcbbcaf" providerId="ADAL" clId="{0809AB17-4F64-4059-A9FF-49A56B98D58D}" dt="2025-07-27T23:23:14.372" v="3400" actId="478"/>
          <ac:picMkLst>
            <pc:docMk/>
            <pc:sldMk cId="0" sldId="260"/>
            <ac:picMk id="16" creationId="{349925BD-9FD4-6566-4914-5D6FC7E6642A}"/>
          </ac:picMkLst>
        </pc:picChg>
        <pc:picChg chg="add del mod ord">
          <ac:chgData name="Layuny Cristina Ferreira" userId="1145f06f-f01c-499d-925c-56f46fcbbcaf" providerId="ADAL" clId="{0809AB17-4F64-4059-A9FF-49A56B98D58D}" dt="2025-07-27T23:23:17.964" v="3405" actId="478"/>
          <ac:picMkLst>
            <pc:docMk/>
            <pc:sldMk cId="0" sldId="260"/>
            <ac:picMk id="18" creationId="{468D6349-C2AD-F20C-19C7-C247DCB8FED1}"/>
          </ac:picMkLst>
        </pc:picChg>
        <pc:picChg chg="add del mod">
          <ac:chgData name="Layuny Cristina Ferreira" userId="1145f06f-f01c-499d-925c-56f46fcbbcaf" providerId="ADAL" clId="{0809AB17-4F64-4059-A9FF-49A56B98D58D}" dt="2025-07-27T23:23:15.628" v="3402" actId="478"/>
          <ac:picMkLst>
            <pc:docMk/>
            <pc:sldMk cId="0" sldId="260"/>
            <ac:picMk id="20" creationId="{C4B5E7B7-45D1-D739-4A30-843709015F5F}"/>
          </ac:picMkLst>
        </pc:picChg>
        <pc:picChg chg="add del mod">
          <ac:chgData name="Layuny Cristina Ferreira" userId="1145f06f-f01c-499d-925c-56f46fcbbcaf" providerId="ADAL" clId="{0809AB17-4F64-4059-A9FF-49A56B98D58D}" dt="2025-07-27T23:07:06.828" v="3116" actId="12084"/>
          <ac:picMkLst>
            <pc:docMk/>
            <pc:sldMk cId="0" sldId="260"/>
            <ac:picMk id="22" creationId="{7BF50043-483F-B749-AC5F-B411D6156688}"/>
          </ac:picMkLst>
        </pc:picChg>
        <pc:picChg chg="add del mod ord">
          <ac:chgData name="Layuny Cristina Ferreira" userId="1145f06f-f01c-499d-925c-56f46fcbbcaf" providerId="ADAL" clId="{0809AB17-4F64-4059-A9FF-49A56B98D58D}" dt="2025-07-27T23:23:15.180" v="3401" actId="478"/>
          <ac:picMkLst>
            <pc:docMk/>
            <pc:sldMk cId="0" sldId="260"/>
            <ac:picMk id="26" creationId="{60503E1A-3091-7950-AF0B-37E56D895049}"/>
          </ac:picMkLst>
        </pc:picChg>
      </pc:sldChg>
      <pc:sldChg chg="addSp delSp modSp mod">
        <pc:chgData name="Layuny Cristina Ferreira" userId="1145f06f-f01c-499d-925c-56f46fcbbcaf" providerId="ADAL" clId="{0809AB17-4F64-4059-A9FF-49A56B98D58D}" dt="2025-07-27T23:36:34.068" v="3717" actId="1076"/>
        <pc:sldMkLst>
          <pc:docMk/>
          <pc:sldMk cId="0" sldId="261"/>
        </pc:sldMkLst>
        <pc:spChg chg="add del mod">
          <ac:chgData name="Layuny Cristina Ferreira" userId="1145f06f-f01c-499d-925c-56f46fcbbcaf" providerId="ADAL" clId="{0809AB17-4F64-4059-A9FF-49A56B98D58D}" dt="2025-07-27T23:34:05.169" v="3649" actId="478"/>
          <ac:spMkLst>
            <pc:docMk/>
            <pc:sldMk cId="0" sldId="261"/>
            <ac:spMk id="3" creationId="{87C3616F-78F1-A9A4-F81E-14690BF819D9}"/>
          </ac:spMkLst>
        </pc:spChg>
        <pc:spChg chg="add mod">
          <ac:chgData name="Layuny Cristina Ferreira" userId="1145f06f-f01c-499d-925c-56f46fcbbcaf" providerId="ADAL" clId="{0809AB17-4F64-4059-A9FF-49A56B98D58D}" dt="2025-07-27T23:36:34.068" v="3717" actId="1076"/>
          <ac:spMkLst>
            <pc:docMk/>
            <pc:sldMk cId="0" sldId="261"/>
            <ac:spMk id="6" creationId="{0E47623E-55B1-5FB7-0AA2-E71572C5719A}"/>
          </ac:spMkLst>
        </pc:spChg>
        <pc:spChg chg="del">
          <ac:chgData name="Layuny Cristina Ferreira" userId="1145f06f-f01c-499d-925c-56f46fcbbcaf" providerId="ADAL" clId="{0809AB17-4F64-4059-A9FF-49A56B98D58D}" dt="2025-07-27T23:34:02.130" v="3648" actId="478"/>
          <ac:spMkLst>
            <pc:docMk/>
            <pc:sldMk cId="0" sldId="261"/>
            <ac:spMk id="115" creationId="{00000000-0000-0000-0000-000000000000}"/>
          </ac:spMkLst>
        </pc:spChg>
        <pc:picChg chg="add mod">
          <ac:chgData name="Layuny Cristina Ferreira" userId="1145f06f-f01c-499d-925c-56f46fcbbcaf" providerId="ADAL" clId="{0809AB17-4F64-4059-A9FF-49A56B98D58D}" dt="2025-07-27T23:34:09.252" v="3652" actId="1076"/>
          <ac:picMkLst>
            <pc:docMk/>
            <pc:sldMk cId="0" sldId="261"/>
            <ac:picMk id="5" creationId="{D936C578-424E-DDE5-3E36-B140669009CA}"/>
          </ac:picMkLst>
        </pc:picChg>
      </pc:sldChg>
      <pc:sldChg chg="modSp mod">
        <pc:chgData name="Layuny Cristina Ferreira" userId="1145f06f-f01c-499d-925c-56f46fcbbcaf" providerId="ADAL" clId="{0809AB17-4F64-4059-A9FF-49A56B98D58D}" dt="2025-07-27T17:50:02.370" v="25" actId="20577"/>
        <pc:sldMkLst>
          <pc:docMk/>
          <pc:sldMk cId="1092047851" sldId="267"/>
        </pc:sldMkLst>
        <pc:spChg chg="mod">
          <ac:chgData name="Layuny Cristina Ferreira" userId="1145f06f-f01c-499d-925c-56f46fcbbcaf" providerId="ADAL" clId="{0809AB17-4F64-4059-A9FF-49A56B98D58D}" dt="2025-07-27T17:50:02.370" v="25" actId="20577"/>
          <ac:spMkLst>
            <pc:docMk/>
            <pc:sldMk cId="1092047851" sldId="267"/>
            <ac:spMk id="3" creationId="{DEE89661-8665-E7B8-C36B-A831156EA910}"/>
          </ac:spMkLst>
        </pc:spChg>
      </pc:sldChg>
      <pc:sldChg chg="addSp delSp modSp add del mod">
        <pc:chgData name="Layuny Cristina Ferreira" userId="1145f06f-f01c-499d-925c-56f46fcbbcaf" providerId="ADAL" clId="{0809AB17-4F64-4059-A9FF-49A56B98D58D}" dt="2025-07-27T22:25:34.459" v="2828" actId="47"/>
        <pc:sldMkLst>
          <pc:docMk/>
          <pc:sldMk cId="1623188153" sldId="268"/>
        </pc:sldMkLst>
        <pc:spChg chg="add mod">
          <ac:chgData name="Layuny Cristina Ferreira" userId="1145f06f-f01c-499d-925c-56f46fcbbcaf" providerId="ADAL" clId="{0809AB17-4F64-4059-A9FF-49A56B98D58D}" dt="2025-07-27T21:09:33.556" v="190" actId="21"/>
          <ac:spMkLst>
            <pc:docMk/>
            <pc:sldMk cId="1623188153" sldId="268"/>
            <ac:spMk id="3" creationId="{F26CFFBF-4A0E-CF5F-5FC8-2E3F812E9762}"/>
          </ac:spMkLst>
        </pc:spChg>
        <pc:spChg chg="del">
          <ac:chgData name="Layuny Cristina Ferreira" userId="1145f06f-f01c-499d-925c-56f46fcbbcaf" providerId="ADAL" clId="{0809AB17-4F64-4059-A9FF-49A56B98D58D}" dt="2025-07-27T21:09:33.556" v="190" actId="21"/>
          <ac:spMkLst>
            <pc:docMk/>
            <pc:sldMk cId="1623188153" sldId="268"/>
            <ac:spMk id="103" creationId="{A0D3685A-F40E-9F9E-2737-52AD636308E2}"/>
          </ac:spMkLst>
        </pc:spChg>
      </pc:sldChg>
      <pc:sldChg chg="addSp delSp modSp add mod">
        <pc:chgData name="Layuny Cristina Ferreira" userId="1145f06f-f01c-499d-925c-56f46fcbbcaf" providerId="ADAL" clId="{0809AB17-4F64-4059-A9FF-49A56B98D58D}" dt="2025-07-27T22:25:16.181" v="2827" actId="1076"/>
        <pc:sldMkLst>
          <pc:docMk/>
          <pc:sldMk cId="975056366" sldId="269"/>
        </pc:sldMkLst>
        <pc:spChg chg="add mod">
          <ac:chgData name="Layuny Cristina Ferreira" userId="1145f06f-f01c-499d-925c-56f46fcbbcaf" providerId="ADAL" clId="{0809AB17-4F64-4059-A9FF-49A56B98D58D}" dt="2025-07-27T22:20:37.584" v="2677" actId="1036"/>
          <ac:spMkLst>
            <pc:docMk/>
            <pc:sldMk cId="975056366" sldId="269"/>
            <ac:spMk id="2" creationId="{4193D361-2533-444B-0C0A-D28CE1004EC7}"/>
          </ac:spMkLst>
        </pc:spChg>
        <pc:spChg chg="add mod">
          <ac:chgData name="Layuny Cristina Ferreira" userId="1145f06f-f01c-499d-925c-56f46fcbbcaf" providerId="ADAL" clId="{0809AB17-4F64-4059-A9FF-49A56B98D58D}" dt="2025-07-27T22:24:34.362" v="2787" actId="1036"/>
          <ac:spMkLst>
            <pc:docMk/>
            <pc:sldMk cId="975056366" sldId="269"/>
            <ac:spMk id="3" creationId="{3397311C-B766-4E54-538F-7D6E8975A5A3}"/>
          </ac:spMkLst>
        </pc:spChg>
        <pc:spChg chg="add mod">
          <ac:chgData name="Layuny Cristina Ferreira" userId="1145f06f-f01c-499d-925c-56f46fcbbcaf" providerId="ADAL" clId="{0809AB17-4F64-4059-A9FF-49A56B98D58D}" dt="2025-07-27T21:52:38.602" v="2213" actId="164"/>
          <ac:spMkLst>
            <pc:docMk/>
            <pc:sldMk cId="975056366" sldId="269"/>
            <ac:spMk id="4" creationId="{C20F8F94-22B1-8780-89CB-5F8D98B342AB}"/>
          </ac:spMkLst>
        </pc:spChg>
        <pc:spChg chg="add mod">
          <ac:chgData name="Layuny Cristina Ferreira" userId="1145f06f-f01c-499d-925c-56f46fcbbcaf" providerId="ADAL" clId="{0809AB17-4F64-4059-A9FF-49A56B98D58D}" dt="2025-07-27T21:52:38.602" v="2213" actId="164"/>
          <ac:spMkLst>
            <pc:docMk/>
            <pc:sldMk cId="975056366" sldId="269"/>
            <ac:spMk id="5" creationId="{3A4418F4-BF9D-3E9A-FF62-5F249ACBE274}"/>
          </ac:spMkLst>
        </pc:spChg>
        <pc:spChg chg="add mod">
          <ac:chgData name="Layuny Cristina Ferreira" userId="1145f06f-f01c-499d-925c-56f46fcbbcaf" providerId="ADAL" clId="{0809AB17-4F64-4059-A9FF-49A56B98D58D}" dt="2025-07-27T21:52:48.325" v="2215" actId="164"/>
          <ac:spMkLst>
            <pc:docMk/>
            <pc:sldMk cId="975056366" sldId="269"/>
            <ac:spMk id="6" creationId="{793B4194-939E-9931-9679-EBE10FE5377B}"/>
          </ac:spMkLst>
        </pc:spChg>
        <pc:spChg chg="add mod">
          <ac:chgData name="Layuny Cristina Ferreira" userId="1145f06f-f01c-499d-925c-56f46fcbbcaf" providerId="ADAL" clId="{0809AB17-4F64-4059-A9FF-49A56B98D58D}" dt="2025-07-27T21:52:48.325" v="2215" actId="164"/>
          <ac:spMkLst>
            <pc:docMk/>
            <pc:sldMk cId="975056366" sldId="269"/>
            <ac:spMk id="7" creationId="{CEAEA77F-DF36-F65F-21F7-4E97D39267FD}"/>
          </ac:spMkLst>
        </pc:spChg>
        <pc:spChg chg="add mod">
          <ac:chgData name="Layuny Cristina Ferreira" userId="1145f06f-f01c-499d-925c-56f46fcbbcaf" providerId="ADAL" clId="{0809AB17-4F64-4059-A9FF-49A56B98D58D}" dt="2025-07-27T21:52:48.325" v="2215" actId="164"/>
          <ac:spMkLst>
            <pc:docMk/>
            <pc:sldMk cId="975056366" sldId="269"/>
            <ac:spMk id="8" creationId="{17480521-2988-9DDA-66AD-558926B6DD6B}"/>
          </ac:spMkLst>
        </pc:spChg>
        <pc:spChg chg="mod">
          <ac:chgData name="Layuny Cristina Ferreira" userId="1145f06f-f01c-499d-925c-56f46fcbbcaf" providerId="ADAL" clId="{0809AB17-4F64-4059-A9FF-49A56B98D58D}" dt="2025-07-27T22:22:41.070" v="2737" actId="1076"/>
          <ac:spMkLst>
            <pc:docMk/>
            <pc:sldMk cId="975056366" sldId="269"/>
            <ac:spMk id="15" creationId="{6B4E097F-05CF-A024-B567-38D988ECBA98}"/>
          </ac:spMkLst>
        </pc:spChg>
        <pc:spChg chg="add del mod">
          <ac:chgData name="Layuny Cristina Ferreira" userId="1145f06f-f01c-499d-925c-56f46fcbbcaf" providerId="ADAL" clId="{0809AB17-4F64-4059-A9FF-49A56B98D58D}" dt="2025-07-27T22:03:20.515" v="2256" actId="478"/>
          <ac:spMkLst>
            <pc:docMk/>
            <pc:sldMk cId="975056366" sldId="269"/>
            <ac:spMk id="18" creationId="{71FC8555-E618-E892-F941-A6E329D731E3}"/>
          </ac:spMkLst>
        </pc:spChg>
        <pc:spChg chg="add mod">
          <ac:chgData name="Layuny Cristina Ferreira" userId="1145f06f-f01c-499d-925c-56f46fcbbcaf" providerId="ADAL" clId="{0809AB17-4F64-4059-A9FF-49A56B98D58D}" dt="2025-07-27T22:22:14.486" v="2717" actId="1035"/>
          <ac:spMkLst>
            <pc:docMk/>
            <pc:sldMk cId="975056366" sldId="269"/>
            <ac:spMk id="20" creationId="{21BB58D6-E521-B9BD-CAFE-1C11362D78B5}"/>
          </ac:spMkLst>
        </pc:spChg>
        <pc:spChg chg="add mod">
          <ac:chgData name="Layuny Cristina Ferreira" userId="1145f06f-f01c-499d-925c-56f46fcbbcaf" providerId="ADAL" clId="{0809AB17-4F64-4059-A9FF-49A56B98D58D}" dt="2025-07-27T22:15:31.980" v="2543" actId="1038"/>
          <ac:spMkLst>
            <pc:docMk/>
            <pc:sldMk cId="975056366" sldId="269"/>
            <ac:spMk id="23" creationId="{3889B68F-2172-9407-8058-22E0E7B8341C}"/>
          </ac:spMkLst>
        </pc:spChg>
        <pc:spChg chg="add mod">
          <ac:chgData name="Layuny Cristina Ferreira" userId="1145f06f-f01c-499d-925c-56f46fcbbcaf" providerId="ADAL" clId="{0809AB17-4F64-4059-A9FF-49A56B98D58D}" dt="2025-07-27T22:23:00.535" v="2741" actId="1076"/>
          <ac:spMkLst>
            <pc:docMk/>
            <pc:sldMk cId="975056366" sldId="269"/>
            <ac:spMk id="24" creationId="{05DD9A9E-5EA2-409B-90ED-1CB691A0F06D}"/>
          </ac:spMkLst>
        </pc:spChg>
        <pc:spChg chg="add mod">
          <ac:chgData name="Layuny Cristina Ferreira" userId="1145f06f-f01c-499d-925c-56f46fcbbcaf" providerId="ADAL" clId="{0809AB17-4F64-4059-A9FF-49A56B98D58D}" dt="2025-07-27T22:24:34.362" v="2787" actId="1036"/>
          <ac:spMkLst>
            <pc:docMk/>
            <pc:sldMk cId="975056366" sldId="269"/>
            <ac:spMk id="25" creationId="{D170294C-5394-94B4-4C2C-371770559DE2}"/>
          </ac:spMkLst>
        </pc:spChg>
        <pc:spChg chg="add mod">
          <ac:chgData name="Layuny Cristina Ferreira" userId="1145f06f-f01c-499d-925c-56f46fcbbcaf" providerId="ADAL" clId="{0809AB17-4F64-4059-A9FF-49A56B98D58D}" dt="2025-07-27T22:22:09.586" v="2712" actId="1076"/>
          <ac:spMkLst>
            <pc:docMk/>
            <pc:sldMk cId="975056366" sldId="269"/>
            <ac:spMk id="26" creationId="{29B88867-11AF-8A19-EDFB-5052A0777CE6}"/>
          </ac:spMkLst>
        </pc:spChg>
        <pc:spChg chg="add mod">
          <ac:chgData name="Layuny Cristina Ferreira" userId="1145f06f-f01c-499d-925c-56f46fcbbcaf" providerId="ADAL" clId="{0809AB17-4F64-4059-A9FF-49A56B98D58D}" dt="2025-07-27T22:22:33.910" v="2736" actId="1038"/>
          <ac:spMkLst>
            <pc:docMk/>
            <pc:sldMk cId="975056366" sldId="269"/>
            <ac:spMk id="32" creationId="{E2C33038-D931-8861-6336-BFD54B63F65A}"/>
          </ac:spMkLst>
        </pc:spChg>
        <pc:spChg chg="add mod">
          <ac:chgData name="Layuny Cristina Ferreira" userId="1145f06f-f01c-499d-925c-56f46fcbbcaf" providerId="ADAL" clId="{0809AB17-4F64-4059-A9FF-49A56B98D58D}" dt="2025-07-27T22:24:34.362" v="2787" actId="1036"/>
          <ac:spMkLst>
            <pc:docMk/>
            <pc:sldMk cId="975056366" sldId="269"/>
            <ac:spMk id="33" creationId="{31C1EB09-5896-571E-0A9E-08C4804BDD8E}"/>
          </ac:spMkLst>
        </pc:spChg>
        <pc:spChg chg="add mod">
          <ac:chgData name="Layuny Cristina Ferreira" userId="1145f06f-f01c-499d-925c-56f46fcbbcaf" providerId="ADAL" clId="{0809AB17-4F64-4059-A9FF-49A56B98D58D}" dt="2025-07-27T22:22:33.910" v="2736" actId="1038"/>
          <ac:spMkLst>
            <pc:docMk/>
            <pc:sldMk cId="975056366" sldId="269"/>
            <ac:spMk id="34" creationId="{0B91F2A3-565F-00FF-1670-1D57997C0FFD}"/>
          </ac:spMkLst>
        </pc:spChg>
        <pc:spChg chg="add mod">
          <ac:chgData name="Layuny Cristina Ferreira" userId="1145f06f-f01c-499d-925c-56f46fcbbcaf" providerId="ADAL" clId="{0809AB17-4F64-4059-A9FF-49A56B98D58D}" dt="2025-07-27T22:20:28.158" v="2663" actId="1036"/>
          <ac:spMkLst>
            <pc:docMk/>
            <pc:sldMk cId="975056366" sldId="269"/>
            <ac:spMk id="35" creationId="{9775F66B-51C9-AD5A-364A-E486FF118295}"/>
          </ac:spMkLst>
        </pc:spChg>
        <pc:spChg chg="add mod">
          <ac:chgData name="Layuny Cristina Ferreira" userId="1145f06f-f01c-499d-925c-56f46fcbbcaf" providerId="ADAL" clId="{0809AB17-4F64-4059-A9FF-49A56B98D58D}" dt="2025-07-27T22:20:28.158" v="2663" actId="1036"/>
          <ac:spMkLst>
            <pc:docMk/>
            <pc:sldMk cId="975056366" sldId="269"/>
            <ac:spMk id="36" creationId="{EC620F3B-53C3-0CD2-C67A-E833835EA1C8}"/>
          </ac:spMkLst>
        </pc:spChg>
        <pc:spChg chg="add mod">
          <ac:chgData name="Layuny Cristina Ferreira" userId="1145f06f-f01c-499d-925c-56f46fcbbcaf" providerId="ADAL" clId="{0809AB17-4F64-4059-A9FF-49A56B98D58D}" dt="2025-07-27T22:24:34.362" v="2787" actId="1036"/>
          <ac:spMkLst>
            <pc:docMk/>
            <pc:sldMk cId="975056366" sldId="269"/>
            <ac:spMk id="37" creationId="{C1162A2A-392B-4618-90C4-33003675E514}"/>
          </ac:spMkLst>
        </pc:spChg>
        <pc:spChg chg="add mod">
          <ac:chgData name="Layuny Cristina Ferreira" userId="1145f06f-f01c-499d-925c-56f46fcbbcaf" providerId="ADAL" clId="{0809AB17-4F64-4059-A9FF-49A56B98D58D}" dt="2025-07-27T22:20:28.158" v="2663" actId="1036"/>
          <ac:spMkLst>
            <pc:docMk/>
            <pc:sldMk cId="975056366" sldId="269"/>
            <ac:spMk id="38" creationId="{913E581F-DAA8-8DA7-C7BB-B53594B3FEE8}"/>
          </ac:spMkLst>
        </pc:spChg>
        <pc:spChg chg="add mod">
          <ac:chgData name="Layuny Cristina Ferreira" userId="1145f06f-f01c-499d-925c-56f46fcbbcaf" providerId="ADAL" clId="{0809AB17-4F64-4059-A9FF-49A56B98D58D}" dt="2025-07-27T22:24:34.362" v="2787" actId="1036"/>
          <ac:spMkLst>
            <pc:docMk/>
            <pc:sldMk cId="975056366" sldId="269"/>
            <ac:spMk id="40" creationId="{A9C699CB-E65D-D89B-6BA6-B629062C3923}"/>
          </ac:spMkLst>
        </pc:spChg>
        <pc:spChg chg="add mod">
          <ac:chgData name="Layuny Cristina Ferreira" userId="1145f06f-f01c-499d-925c-56f46fcbbcaf" providerId="ADAL" clId="{0809AB17-4F64-4059-A9FF-49A56B98D58D}" dt="2025-07-27T22:23:13.271" v="2749" actId="1038"/>
          <ac:spMkLst>
            <pc:docMk/>
            <pc:sldMk cId="975056366" sldId="269"/>
            <ac:spMk id="41" creationId="{AEE2DF89-1F73-54B4-9C77-C9F08869072B}"/>
          </ac:spMkLst>
        </pc:spChg>
        <pc:spChg chg="add mod">
          <ac:chgData name="Layuny Cristina Ferreira" userId="1145f06f-f01c-499d-925c-56f46fcbbcaf" providerId="ADAL" clId="{0809AB17-4F64-4059-A9FF-49A56B98D58D}" dt="2025-07-27T22:23:13.271" v="2749" actId="1038"/>
          <ac:spMkLst>
            <pc:docMk/>
            <pc:sldMk cId="975056366" sldId="269"/>
            <ac:spMk id="42" creationId="{89216EC8-99CF-6E11-9759-8BEA781C6C45}"/>
          </ac:spMkLst>
        </pc:spChg>
        <pc:spChg chg="add mod">
          <ac:chgData name="Layuny Cristina Ferreira" userId="1145f06f-f01c-499d-925c-56f46fcbbcaf" providerId="ADAL" clId="{0809AB17-4F64-4059-A9FF-49A56B98D58D}" dt="2025-07-27T22:24:34.362" v="2787" actId="1036"/>
          <ac:spMkLst>
            <pc:docMk/>
            <pc:sldMk cId="975056366" sldId="269"/>
            <ac:spMk id="43" creationId="{3019F876-EAF2-1AEF-6D0A-D397BC9470A3}"/>
          </ac:spMkLst>
        </pc:spChg>
        <pc:spChg chg="add mod">
          <ac:chgData name="Layuny Cristina Ferreira" userId="1145f06f-f01c-499d-925c-56f46fcbbcaf" providerId="ADAL" clId="{0809AB17-4F64-4059-A9FF-49A56B98D58D}" dt="2025-07-27T22:24:34.362" v="2787" actId="1036"/>
          <ac:spMkLst>
            <pc:docMk/>
            <pc:sldMk cId="975056366" sldId="269"/>
            <ac:spMk id="46" creationId="{C3362FF1-F1AC-B8E7-5024-F1FC4F955E0F}"/>
          </ac:spMkLst>
        </pc:spChg>
        <pc:spChg chg="add mod">
          <ac:chgData name="Layuny Cristina Ferreira" userId="1145f06f-f01c-499d-925c-56f46fcbbcaf" providerId="ADAL" clId="{0809AB17-4F64-4059-A9FF-49A56B98D58D}" dt="2025-07-27T22:24:34.362" v="2787" actId="1036"/>
          <ac:spMkLst>
            <pc:docMk/>
            <pc:sldMk cId="975056366" sldId="269"/>
            <ac:spMk id="47" creationId="{CA8C22E7-53A8-2AE1-849A-84DC5B027E8F}"/>
          </ac:spMkLst>
        </pc:spChg>
        <pc:spChg chg="add mod">
          <ac:chgData name="Layuny Cristina Ferreira" userId="1145f06f-f01c-499d-925c-56f46fcbbcaf" providerId="ADAL" clId="{0809AB17-4F64-4059-A9FF-49A56B98D58D}" dt="2025-07-27T22:24:34.362" v="2787" actId="1036"/>
          <ac:spMkLst>
            <pc:docMk/>
            <pc:sldMk cId="975056366" sldId="269"/>
            <ac:spMk id="48" creationId="{7FE09DD7-CEE6-D68D-DC68-F036D74EEB21}"/>
          </ac:spMkLst>
        </pc:spChg>
        <pc:spChg chg="add mod">
          <ac:chgData name="Layuny Cristina Ferreira" userId="1145f06f-f01c-499d-925c-56f46fcbbcaf" providerId="ADAL" clId="{0809AB17-4F64-4059-A9FF-49A56B98D58D}" dt="2025-07-27T22:19:33.337" v="2648" actId="1076"/>
          <ac:spMkLst>
            <pc:docMk/>
            <pc:sldMk cId="975056366" sldId="269"/>
            <ac:spMk id="49" creationId="{40CAA554-C53A-E18C-AFD6-A1C87DDFBBB3}"/>
          </ac:spMkLst>
        </pc:spChg>
        <pc:spChg chg="add mod">
          <ac:chgData name="Layuny Cristina Ferreira" userId="1145f06f-f01c-499d-925c-56f46fcbbcaf" providerId="ADAL" clId="{0809AB17-4F64-4059-A9FF-49A56B98D58D}" dt="2025-07-27T22:20:46.499" v="2680" actId="20577"/>
          <ac:spMkLst>
            <pc:docMk/>
            <pc:sldMk cId="975056366" sldId="269"/>
            <ac:spMk id="51" creationId="{0AF48CEB-19F0-682F-31FA-B060FAAF699D}"/>
          </ac:spMkLst>
        </pc:spChg>
        <pc:spChg chg="add mod">
          <ac:chgData name="Layuny Cristina Ferreira" userId="1145f06f-f01c-499d-925c-56f46fcbbcaf" providerId="ADAL" clId="{0809AB17-4F64-4059-A9FF-49A56B98D58D}" dt="2025-07-27T22:21:38.175" v="2706" actId="1037"/>
          <ac:spMkLst>
            <pc:docMk/>
            <pc:sldMk cId="975056366" sldId="269"/>
            <ac:spMk id="52" creationId="{EF545ED0-04CC-EE98-D77F-2D082964F2F3}"/>
          </ac:spMkLst>
        </pc:spChg>
        <pc:spChg chg="add mod">
          <ac:chgData name="Layuny Cristina Ferreira" userId="1145f06f-f01c-499d-925c-56f46fcbbcaf" providerId="ADAL" clId="{0809AB17-4F64-4059-A9FF-49A56B98D58D}" dt="2025-07-27T22:21:41.265" v="2709" actId="1037"/>
          <ac:spMkLst>
            <pc:docMk/>
            <pc:sldMk cId="975056366" sldId="269"/>
            <ac:spMk id="53" creationId="{D05B0473-7D88-4D8D-9DF9-13DA7F6A9A5A}"/>
          </ac:spMkLst>
        </pc:spChg>
        <pc:spChg chg="add mod">
          <ac:chgData name="Layuny Cristina Ferreira" userId="1145f06f-f01c-499d-925c-56f46fcbbcaf" providerId="ADAL" clId="{0809AB17-4F64-4059-A9FF-49A56B98D58D}" dt="2025-07-27T22:24:34.362" v="2787" actId="1036"/>
          <ac:spMkLst>
            <pc:docMk/>
            <pc:sldMk cId="975056366" sldId="269"/>
            <ac:spMk id="54" creationId="{F1A6FC05-C2CB-8141-B776-6E6BDC2B892F}"/>
          </ac:spMkLst>
        </pc:spChg>
        <pc:spChg chg="add mod">
          <ac:chgData name="Layuny Cristina Ferreira" userId="1145f06f-f01c-499d-925c-56f46fcbbcaf" providerId="ADAL" clId="{0809AB17-4F64-4059-A9FF-49A56B98D58D}" dt="2025-07-27T22:21:59.755" v="2711" actId="1076"/>
          <ac:spMkLst>
            <pc:docMk/>
            <pc:sldMk cId="975056366" sldId="269"/>
            <ac:spMk id="55" creationId="{510F1F9C-A122-4171-FCE6-F6E45AB0347D}"/>
          </ac:spMkLst>
        </pc:spChg>
        <pc:spChg chg="add mod">
          <ac:chgData name="Layuny Cristina Ferreira" userId="1145f06f-f01c-499d-925c-56f46fcbbcaf" providerId="ADAL" clId="{0809AB17-4F64-4059-A9FF-49A56B98D58D}" dt="2025-07-27T22:23:47.513" v="2752" actId="1076"/>
          <ac:spMkLst>
            <pc:docMk/>
            <pc:sldMk cId="975056366" sldId="269"/>
            <ac:spMk id="58" creationId="{81A1E79B-240E-133C-D35B-B3D6220B8EF1}"/>
          </ac:spMkLst>
        </pc:spChg>
        <pc:spChg chg="add mod">
          <ac:chgData name="Layuny Cristina Ferreira" userId="1145f06f-f01c-499d-925c-56f46fcbbcaf" providerId="ADAL" clId="{0809AB17-4F64-4059-A9FF-49A56B98D58D}" dt="2025-07-27T22:24:10.071" v="2759" actId="1076"/>
          <ac:spMkLst>
            <pc:docMk/>
            <pc:sldMk cId="975056366" sldId="269"/>
            <ac:spMk id="59" creationId="{47499C75-3CFB-3DF8-1B24-BF096E1F4E58}"/>
          </ac:spMkLst>
        </pc:spChg>
        <pc:spChg chg="add mod">
          <ac:chgData name="Layuny Cristina Ferreira" userId="1145f06f-f01c-499d-925c-56f46fcbbcaf" providerId="ADAL" clId="{0809AB17-4F64-4059-A9FF-49A56B98D58D}" dt="2025-07-27T22:24:16.314" v="2760" actId="1076"/>
          <ac:spMkLst>
            <pc:docMk/>
            <pc:sldMk cId="975056366" sldId="269"/>
            <ac:spMk id="60" creationId="{A475744B-D3F4-D9A5-A103-5EC55BC44BF3}"/>
          </ac:spMkLst>
        </pc:spChg>
        <pc:spChg chg="add mod">
          <ac:chgData name="Layuny Cristina Ferreira" userId="1145f06f-f01c-499d-925c-56f46fcbbcaf" providerId="ADAL" clId="{0809AB17-4F64-4059-A9FF-49A56B98D58D}" dt="2025-07-27T22:23:52.388" v="2754" actId="20577"/>
          <ac:spMkLst>
            <pc:docMk/>
            <pc:sldMk cId="975056366" sldId="269"/>
            <ac:spMk id="61" creationId="{CDAE3FE9-B3F9-9AF7-6E7D-0360879B6882}"/>
          </ac:spMkLst>
        </pc:spChg>
        <pc:spChg chg="add mod">
          <ac:chgData name="Layuny Cristina Ferreira" userId="1145f06f-f01c-499d-925c-56f46fcbbcaf" providerId="ADAL" clId="{0809AB17-4F64-4059-A9FF-49A56B98D58D}" dt="2025-07-27T22:25:16.181" v="2827" actId="1076"/>
          <ac:spMkLst>
            <pc:docMk/>
            <pc:sldMk cId="975056366" sldId="269"/>
            <ac:spMk id="62" creationId="{339D54AC-C767-71E8-384B-E2BE5191B7A7}"/>
          </ac:spMkLst>
        </pc:spChg>
        <pc:grpChg chg="add mod">
          <ac:chgData name="Layuny Cristina Ferreira" userId="1145f06f-f01c-499d-925c-56f46fcbbcaf" providerId="ADAL" clId="{0809AB17-4F64-4059-A9FF-49A56B98D58D}" dt="2025-07-27T22:19:47.794" v="2650" actId="1076"/>
          <ac:grpSpMkLst>
            <pc:docMk/>
            <pc:sldMk cId="975056366" sldId="269"/>
            <ac:grpSpMk id="9" creationId="{8A1E3933-C3C1-3331-45B2-7440D85DEFDD}"/>
          </ac:grpSpMkLst>
        </pc:grpChg>
        <pc:grpChg chg="add mod">
          <ac:chgData name="Layuny Cristina Ferreira" userId="1145f06f-f01c-499d-925c-56f46fcbbcaf" providerId="ADAL" clId="{0809AB17-4F64-4059-A9FF-49A56B98D58D}" dt="2025-07-27T22:22:24.626" v="2718" actId="1076"/>
          <ac:grpSpMkLst>
            <pc:docMk/>
            <pc:sldMk cId="975056366" sldId="269"/>
            <ac:grpSpMk id="10" creationId="{57A49ADC-2C57-8555-D099-F027915B1E75}"/>
          </ac:grpSpMkLst>
        </pc:grpChg>
        <pc:grpChg chg="del">
          <ac:chgData name="Layuny Cristina Ferreira" userId="1145f06f-f01c-499d-925c-56f46fcbbcaf" providerId="ADAL" clId="{0809AB17-4F64-4059-A9FF-49A56B98D58D}" dt="2025-07-27T21:01:32.324" v="179" actId="478"/>
          <ac:grpSpMkLst>
            <pc:docMk/>
            <pc:sldMk cId="975056366" sldId="269"/>
            <ac:grpSpMk id="22" creationId="{47001F2B-FA17-12FF-DCD9-E887482DB60D}"/>
          </ac:grpSpMkLst>
        </pc:grpChg>
        <pc:grpChg chg="add mod">
          <ac:chgData name="Layuny Cristina Ferreira" userId="1145f06f-f01c-499d-925c-56f46fcbbcaf" providerId="ADAL" clId="{0809AB17-4F64-4059-A9FF-49A56B98D58D}" dt="2025-07-27T22:22:33.910" v="2736" actId="1038"/>
          <ac:grpSpMkLst>
            <pc:docMk/>
            <pc:sldMk cId="975056366" sldId="269"/>
            <ac:grpSpMk id="31" creationId="{35571D28-3B89-60AF-47DE-D901874474E3}"/>
          </ac:grpSpMkLst>
        </pc:grpChg>
        <pc:picChg chg="add del mod modCrop">
          <ac:chgData name="Layuny Cristina Ferreira" userId="1145f06f-f01c-499d-925c-56f46fcbbcaf" providerId="ADAL" clId="{0809AB17-4F64-4059-A9FF-49A56B98D58D}" dt="2025-07-27T22:03:13.736" v="2253" actId="478"/>
          <ac:picMkLst>
            <pc:docMk/>
            <pc:sldMk cId="975056366" sldId="269"/>
            <ac:picMk id="12" creationId="{5730127F-3B84-3EEF-5F47-0BD53C01A19B}"/>
          </ac:picMkLst>
        </pc:picChg>
        <pc:picChg chg="del">
          <ac:chgData name="Layuny Cristina Ferreira" userId="1145f06f-f01c-499d-925c-56f46fcbbcaf" providerId="ADAL" clId="{0809AB17-4F64-4059-A9FF-49A56B98D58D}" dt="2025-07-27T21:48:54.161" v="2060" actId="478"/>
          <ac:picMkLst>
            <pc:docMk/>
            <pc:sldMk cId="975056366" sldId="269"/>
            <ac:picMk id="14" creationId="{158A2626-7E40-DD50-6ABB-0E12E9F6EC9A}"/>
          </ac:picMkLst>
        </pc:picChg>
        <pc:picChg chg="add del mod modCrop">
          <ac:chgData name="Layuny Cristina Ferreira" userId="1145f06f-f01c-499d-925c-56f46fcbbcaf" providerId="ADAL" clId="{0809AB17-4F64-4059-A9FF-49A56B98D58D}" dt="2025-07-27T22:03:14.517" v="2254" actId="478"/>
          <ac:picMkLst>
            <pc:docMk/>
            <pc:sldMk cId="975056366" sldId="269"/>
            <ac:picMk id="16" creationId="{BB3D31DB-E79C-E649-4604-A0B769BA3CEE}"/>
          </ac:picMkLst>
        </pc:picChg>
        <pc:picChg chg="del">
          <ac:chgData name="Layuny Cristina Ferreira" userId="1145f06f-f01c-499d-925c-56f46fcbbcaf" providerId="ADAL" clId="{0809AB17-4F64-4059-A9FF-49A56B98D58D}" dt="2025-07-27T21:48:57.812" v="2061" actId="478"/>
          <ac:picMkLst>
            <pc:docMk/>
            <pc:sldMk cId="975056366" sldId="269"/>
            <ac:picMk id="17" creationId="{6C9737B2-40E4-8D2F-B599-535B49BF5783}"/>
          </ac:picMkLst>
        </pc:picChg>
        <pc:picChg chg="add mod modCrop">
          <ac:chgData name="Layuny Cristina Ferreira" userId="1145f06f-f01c-499d-925c-56f46fcbbcaf" providerId="ADAL" clId="{0809AB17-4F64-4059-A9FF-49A56B98D58D}" dt="2025-07-27T22:20:28.158" v="2663" actId="1036"/>
          <ac:picMkLst>
            <pc:docMk/>
            <pc:sldMk cId="975056366" sldId="269"/>
            <ac:picMk id="28" creationId="{4C37F77A-7903-52B7-3D40-6C4FAAD0B8B0}"/>
          </ac:picMkLst>
        </pc:picChg>
        <pc:picChg chg="add mod modCrop">
          <ac:chgData name="Layuny Cristina Ferreira" userId="1145f06f-f01c-499d-925c-56f46fcbbcaf" providerId="ADAL" clId="{0809AB17-4F64-4059-A9FF-49A56B98D58D}" dt="2025-07-27T22:09:06.917" v="2351" actId="164"/>
          <ac:picMkLst>
            <pc:docMk/>
            <pc:sldMk cId="975056366" sldId="269"/>
            <ac:picMk id="29" creationId="{FEBDC0D3-A13D-06C1-13E6-026AD6146A57}"/>
          </ac:picMkLst>
        </pc:picChg>
        <pc:picChg chg="add mod modCrop">
          <ac:chgData name="Layuny Cristina Ferreira" userId="1145f06f-f01c-499d-925c-56f46fcbbcaf" providerId="ADAL" clId="{0809AB17-4F64-4059-A9FF-49A56B98D58D}" dt="2025-07-27T22:09:06.917" v="2351" actId="164"/>
          <ac:picMkLst>
            <pc:docMk/>
            <pc:sldMk cId="975056366" sldId="269"/>
            <ac:picMk id="30" creationId="{92B6D375-221C-7CC6-6783-937D79753339}"/>
          </ac:picMkLst>
        </pc:picChg>
        <pc:picChg chg="add mod">
          <ac:chgData name="Layuny Cristina Ferreira" userId="1145f06f-f01c-499d-925c-56f46fcbbcaf" providerId="ADAL" clId="{0809AB17-4F64-4059-A9FF-49A56B98D58D}" dt="2025-07-27T22:23:13.271" v="2749" actId="1038"/>
          <ac:picMkLst>
            <pc:docMk/>
            <pc:sldMk cId="975056366" sldId="269"/>
            <ac:picMk id="39" creationId="{AD79171C-06F4-8291-C6B5-1ED067887F3B}"/>
          </ac:picMkLst>
        </pc:picChg>
        <pc:picChg chg="add mod">
          <ac:chgData name="Layuny Cristina Ferreira" userId="1145f06f-f01c-499d-925c-56f46fcbbcaf" providerId="ADAL" clId="{0809AB17-4F64-4059-A9FF-49A56B98D58D}" dt="2025-07-27T22:20:22.815" v="2652" actId="1076"/>
          <ac:picMkLst>
            <pc:docMk/>
            <pc:sldMk cId="975056366" sldId="269"/>
            <ac:picMk id="50" creationId="{8CC99344-4FE0-B64D-A025-F2B478CACB9A}"/>
          </ac:picMkLst>
        </pc:picChg>
        <pc:picChg chg="add mod">
          <ac:chgData name="Layuny Cristina Ferreira" userId="1145f06f-f01c-499d-925c-56f46fcbbcaf" providerId="ADAL" clId="{0809AB17-4F64-4059-A9FF-49A56B98D58D}" dt="2025-07-27T22:23:47.513" v="2752" actId="1076"/>
          <ac:picMkLst>
            <pc:docMk/>
            <pc:sldMk cId="975056366" sldId="269"/>
            <ac:picMk id="57" creationId="{99C91AA0-1C25-8F15-BB51-298A0EF1EA57}"/>
          </ac:picMkLst>
        </pc:picChg>
        <pc:cxnChg chg="add mod">
          <ac:chgData name="Layuny Cristina Ferreira" userId="1145f06f-f01c-499d-925c-56f46fcbbcaf" providerId="ADAL" clId="{0809AB17-4F64-4059-A9FF-49A56B98D58D}" dt="2025-07-27T22:23:27.047" v="2750" actId="14100"/>
          <ac:cxnSpMkLst>
            <pc:docMk/>
            <pc:sldMk cId="975056366" sldId="269"/>
            <ac:cxnSpMk id="45" creationId="{899B0EC2-371C-1852-4C2D-8F11A73799E7}"/>
          </ac:cxnSpMkLst>
        </pc:cxnChg>
      </pc:sldChg>
      <pc:sldChg chg="addSp delSp modSp add mod ord">
        <pc:chgData name="Layuny Cristina Ferreira" userId="1145f06f-f01c-499d-925c-56f46fcbbcaf" providerId="ADAL" clId="{0809AB17-4F64-4059-A9FF-49A56B98D58D}" dt="2025-07-27T23:35:47.153" v="3670" actId="1076"/>
        <pc:sldMkLst>
          <pc:docMk/>
          <pc:sldMk cId="91430373" sldId="270"/>
        </pc:sldMkLst>
        <pc:spChg chg="add mod">
          <ac:chgData name="Layuny Cristina Ferreira" userId="1145f06f-f01c-499d-925c-56f46fcbbcaf" providerId="ADAL" clId="{0809AB17-4F64-4059-A9FF-49A56B98D58D}" dt="2025-07-27T23:19:30.930" v="3297" actId="1076"/>
          <ac:spMkLst>
            <pc:docMk/>
            <pc:sldMk cId="91430373" sldId="270"/>
            <ac:spMk id="2" creationId="{4947F861-1390-7A36-0DC8-400D8381E897}"/>
          </ac:spMkLst>
        </pc:spChg>
        <pc:spChg chg="add mod">
          <ac:chgData name="Layuny Cristina Ferreira" userId="1145f06f-f01c-499d-925c-56f46fcbbcaf" providerId="ADAL" clId="{0809AB17-4F64-4059-A9FF-49A56B98D58D}" dt="2025-07-27T23:19:48.016" v="3317" actId="20577"/>
          <ac:spMkLst>
            <pc:docMk/>
            <pc:sldMk cId="91430373" sldId="270"/>
            <ac:spMk id="3" creationId="{53FD901E-02B7-5650-2C00-A9CE8FAA5542}"/>
          </ac:spMkLst>
        </pc:spChg>
        <pc:spChg chg="add mod">
          <ac:chgData name="Layuny Cristina Ferreira" userId="1145f06f-f01c-499d-925c-56f46fcbbcaf" providerId="ADAL" clId="{0809AB17-4F64-4059-A9FF-49A56B98D58D}" dt="2025-07-27T23:20:01.362" v="3330" actId="20577"/>
          <ac:spMkLst>
            <pc:docMk/>
            <pc:sldMk cId="91430373" sldId="270"/>
            <ac:spMk id="4" creationId="{1A55C6B6-9DC3-8524-8EF2-3CA5F5A5FBC1}"/>
          </ac:spMkLst>
        </pc:spChg>
        <pc:spChg chg="mod ord">
          <ac:chgData name="Layuny Cristina Ferreira" userId="1145f06f-f01c-499d-925c-56f46fcbbcaf" providerId="ADAL" clId="{0809AB17-4F64-4059-A9FF-49A56B98D58D}" dt="2025-07-27T23:22:57.856" v="3393" actId="6549"/>
          <ac:spMkLst>
            <pc:docMk/>
            <pc:sldMk cId="91430373" sldId="270"/>
            <ac:spMk id="6" creationId="{EC19230C-4C84-3831-D9E1-E8B7232DDC98}"/>
          </ac:spMkLst>
        </pc:spChg>
        <pc:spChg chg="add mod">
          <ac:chgData name="Layuny Cristina Ferreira" userId="1145f06f-f01c-499d-925c-56f46fcbbcaf" providerId="ADAL" clId="{0809AB17-4F64-4059-A9FF-49A56B98D58D}" dt="2025-07-27T23:23:00.497" v="3394" actId="20577"/>
          <ac:spMkLst>
            <pc:docMk/>
            <pc:sldMk cId="91430373" sldId="270"/>
            <ac:spMk id="7" creationId="{0CE084D9-63C8-F1B4-8AC6-60037401E4FE}"/>
          </ac:spMkLst>
        </pc:spChg>
        <pc:spChg chg="del">
          <ac:chgData name="Layuny Cristina Ferreira" userId="1145f06f-f01c-499d-925c-56f46fcbbcaf" providerId="ADAL" clId="{0809AB17-4F64-4059-A9FF-49A56B98D58D}" dt="2025-07-27T23:21:22.239" v="3391" actId="478"/>
          <ac:spMkLst>
            <pc:docMk/>
            <pc:sldMk cId="91430373" sldId="270"/>
            <ac:spMk id="9" creationId="{FCC7470F-A910-3FDA-A55B-D66130514242}"/>
          </ac:spMkLst>
        </pc:spChg>
        <pc:spChg chg="add mod">
          <ac:chgData name="Layuny Cristina Ferreira" userId="1145f06f-f01c-499d-925c-56f46fcbbcaf" providerId="ADAL" clId="{0809AB17-4F64-4059-A9FF-49A56B98D58D}" dt="2025-07-27T23:21:18.982" v="3390" actId="20577"/>
          <ac:spMkLst>
            <pc:docMk/>
            <pc:sldMk cId="91430373" sldId="270"/>
            <ac:spMk id="11" creationId="{CAD518BB-7ECF-7AC7-3EFF-475B5BBACB4F}"/>
          </ac:spMkLst>
        </pc:spChg>
        <pc:picChg chg="del mod">
          <ac:chgData name="Layuny Cristina Ferreira" userId="1145f06f-f01c-499d-925c-56f46fcbbcaf" providerId="ADAL" clId="{0809AB17-4F64-4059-A9FF-49A56B98D58D}" dt="2025-07-27T23:34:18.264" v="3653" actId="478"/>
          <ac:picMkLst>
            <pc:docMk/>
            <pc:sldMk cId="91430373" sldId="270"/>
            <ac:picMk id="8" creationId="{0A51F82B-5A41-8F67-D5E3-CB721C54A6EB}"/>
          </ac:picMkLst>
        </pc:picChg>
        <pc:picChg chg="add mod">
          <ac:chgData name="Layuny Cristina Ferreira" userId="1145f06f-f01c-499d-925c-56f46fcbbcaf" providerId="ADAL" clId="{0809AB17-4F64-4059-A9FF-49A56B98D58D}" dt="2025-07-27T23:35:47.153" v="3670" actId="1076"/>
          <ac:picMkLst>
            <pc:docMk/>
            <pc:sldMk cId="91430373" sldId="270"/>
            <ac:picMk id="14" creationId="{1AD6ECBB-3AC6-3A39-9B0B-54ED0FA18FA8}"/>
          </ac:picMkLst>
        </pc:picChg>
        <pc:picChg chg="mod">
          <ac:chgData name="Layuny Cristina Ferreira" userId="1145f06f-f01c-499d-925c-56f46fcbbcaf" providerId="ADAL" clId="{0809AB17-4F64-4059-A9FF-49A56B98D58D}" dt="2025-07-27T23:22:04.200" v="3392" actId="14100"/>
          <ac:picMkLst>
            <pc:docMk/>
            <pc:sldMk cId="91430373" sldId="270"/>
            <ac:picMk id="16" creationId="{1A10F111-D720-BD0E-343A-97AEF1996351}"/>
          </ac:picMkLst>
        </pc:picChg>
      </pc:sldChg>
      <pc:sldChg chg="add del">
        <pc:chgData name="Layuny Cristina Ferreira" userId="1145f06f-f01c-499d-925c-56f46fcbbcaf" providerId="ADAL" clId="{0809AB17-4F64-4059-A9FF-49A56B98D58D}" dt="2025-07-27T23:23:22.733" v="3408" actId="47"/>
        <pc:sldMkLst>
          <pc:docMk/>
          <pc:sldMk cId="1325220615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157C945-CA3B-EBAA-2F01-96971ADE1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0C956F31-9270-AA96-2C5C-543893764B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F7F8ADCB-B9BD-52B9-6768-0B418E5030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7130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35523B8-33A8-11C8-5DE7-062C66169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A82D974B-703E-E9D2-2EA8-723B1A2B63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720132FC-C73D-C56D-95AF-4DCD7A2F51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8998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B128B5A8-30F0-C59D-47FE-4BA0CB856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>
            <a:extLst>
              <a:ext uri="{FF2B5EF4-FFF2-40B4-BE49-F238E27FC236}">
                <a16:creationId xmlns:a16="http://schemas.microsoft.com/office/drawing/2014/main" id="{B14AE316-3593-A174-1975-1532455A9C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>
            <a:extLst>
              <a:ext uri="{FF2B5EF4-FFF2-40B4-BE49-F238E27FC236}">
                <a16:creationId xmlns:a16="http://schemas.microsoft.com/office/drawing/2014/main" id="{7D49B96A-CDBD-26B4-950E-3F200A90C7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6386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3DB95F08-7D4A-B8AD-A3BF-DB4B0D22A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006FD5CF-0A39-B94B-8F2C-63EEDEE374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0A0F2F34-FAB9-4CA6-BD88-3D151A3E4B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3008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E6D79D8C-EDAF-B125-DCBD-4C69A1308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B2A3E2A4-D9E4-66EE-AF89-E25B3ED53D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55A5AA90-688E-B718-EB13-FFC7B56619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4151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0E5D0C06-D1E4-FBF7-A3A2-B347F12C4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8215B078-6BBE-53B7-DE3A-D3C8B231DD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17A02494-DE13-E6CE-8203-86E40D3D7E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5024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fif"/><Relationship Id="rId5" Type="http://schemas.openxmlformats.org/officeDocument/2006/relationships/image" Target="../media/image20.png"/><Relationship Id="rId10" Type="http://schemas.openxmlformats.org/officeDocument/2006/relationships/image" Target="../media/image25.jfif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delabs.com.br/edicoes-anteriore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35827" y="1236425"/>
            <a:ext cx="5409282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3000" b="1" i="1" dirty="0">
                <a:solidFill>
                  <a:schemeClr val="lt1"/>
                </a:solidFill>
                <a:latin typeface="Kanit"/>
              </a:rPr>
              <a:t>BRDE LABS PARANÁ:</a:t>
            </a:r>
          </a:p>
          <a:p>
            <a:r>
              <a:rPr lang="pt-BR" sz="3000" b="1" dirty="0">
                <a:solidFill>
                  <a:schemeClr val="lt1"/>
                </a:solidFill>
                <a:latin typeface="Kanit"/>
              </a:rPr>
              <a:t>UM PROGRAMA DE FOMENTO À INOVAÇÃO ABERTA NO ESTADO </a:t>
            </a:r>
            <a:endParaRPr sz="3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67526" y="2922244"/>
            <a:ext cx="58302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1600" b="1" dirty="0">
                <a:solidFill>
                  <a:srgbClr val="FFC4EC"/>
                </a:solidFill>
                <a:latin typeface="Kanit Light"/>
              </a:rPr>
              <a:t>AUTORES:</a:t>
            </a:r>
          </a:p>
          <a:p>
            <a:r>
              <a:rPr lang="pt-BR" sz="1600" dirty="0">
                <a:solidFill>
                  <a:srgbClr val="FFC4EC"/>
                </a:solidFill>
                <a:latin typeface="Kanit Light"/>
              </a:rPr>
              <a:t>Layuny Cristina Ferreira, Amanda </a:t>
            </a:r>
            <a:r>
              <a:rPr lang="pt-BR" sz="1600" dirty="0" err="1">
                <a:solidFill>
                  <a:srgbClr val="FFC4EC"/>
                </a:solidFill>
                <a:latin typeface="Kanit Light"/>
              </a:rPr>
              <a:t>Cavali</a:t>
            </a:r>
            <a:r>
              <a:rPr lang="pt-BR" sz="1600" dirty="0">
                <a:solidFill>
                  <a:srgbClr val="FFC4EC"/>
                </a:solidFill>
                <a:latin typeface="Kanit Light"/>
              </a:rPr>
              <a:t>, Aline Scarpin de Oliveira, Marcelo Moura,  Lisiane </a:t>
            </a:r>
            <a:r>
              <a:rPr lang="pt-BR" sz="1600" dirty="0" err="1">
                <a:solidFill>
                  <a:srgbClr val="FFC4EC"/>
                </a:solidFill>
                <a:latin typeface="Kanit Light"/>
              </a:rPr>
              <a:t>Astarita</a:t>
            </a:r>
            <a:r>
              <a:rPr lang="pt-BR" sz="1600" dirty="0">
                <a:solidFill>
                  <a:srgbClr val="FFC4EC"/>
                </a:solidFill>
                <a:latin typeface="Kanit Light"/>
              </a:rPr>
              <a:t>, Simone Camargo,</a:t>
            </a:r>
          </a:p>
        </p:txBody>
      </p:sp>
      <p:sp>
        <p:nvSpPr>
          <p:cNvPr id="85" name="Google Shape;85;p13"/>
          <p:cNvSpPr txBox="1"/>
          <p:nvPr/>
        </p:nvSpPr>
        <p:spPr>
          <a:xfrm>
            <a:off x="367526" y="3907075"/>
            <a:ext cx="55158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ORGANIZAÇÔES PARTICIPANTES: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BRDE Paraná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HOTMILK Ecossistema de Inovação PUCPR</a:t>
            </a:r>
            <a:endParaRPr sz="1600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4251981-1326-CD83-2903-7CBA6C9EA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073" y="1311107"/>
            <a:ext cx="5567652" cy="2421600"/>
          </a:xfrm>
        </p:spPr>
        <p:txBody>
          <a:bodyPr/>
          <a:lstStyle/>
          <a:p>
            <a:pPr algn="just"/>
            <a:r>
              <a:rPr lang="pt-BR" dirty="0"/>
              <a:t>Em 2020, o Paraná ocupava a </a:t>
            </a:r>
            <a:r>
              <a:rPr lang="pt-BR" b="1" dirty="0"/>
              <a:t>6ª colocação no Índice Brasil de Inovação e Desenvolvimento</a:t>
            </a:r>
            <a:r>
              <a:rPr lang="pt-BR" dirty="0"/>
              <a:t> (IBID).</a:t>
            </a:r>
          </a:p>
          <a:p>
            <a:pPr marL="139700" indent="0" algn="just">
              <a:buNone/>
            </a:pPr>
            <a:endParaRPr lang="pt-BR" dirty="0"/>
          </a:p>
          <a:p>
            <a:pPr algn="just"/>
            <a:r>
              <a:rPr lang="pt-BR" dirty="0"/>
              <a:t>O ecossistema de startups paranaenses era jovem: </a:t>
            </a:r>
            <a:r>
              <a:rPr lang="pt-BR" b="1" dirty="0"/>
              <a:t>1.434 startups em 2020, </a:t>
            </a:r>
            <a:r>
              <a:rPr lang="pt-BR" dirty="0"/>
              <a:t>sendo </a:t>
            </a:r>
            <a:r>
              <a:rPr lang="pt-BR" b="1" dirty="0"/>
              <a:t>47,7% com menos de 2 anos de operação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Apesar do crescimento</a:t>
            </a:r>
            <a:r>
              <a:rPr lang="pt-BR" b="1" dirty="0"/>
              <a:t>, 39% em relação a 2019</a:t>
            </a:r>
            <a:r>
              <a:rPr lang="pt-BR" dirty="0"/>
              <a:t>, havia </a:t>
            </a:r>
            <a:r>
              <a:rPr lang="pt-BR" b="1" dirty="0"/>
              <a:t>lacuna na integração com demandas corporativas,</a:t>
            </a:r>
            <a:r>
              <a:rPr lang="pt-BR" dirty="0"/>
              <a:t> evidenciando a necessidade de iniciativas estruturadas de inovação aberta.</a:t>
            </a:r>
          </a:p>
          <a:p>
            <a:pPr marL="139700" indent="0" algn="just">
              <a:buNone/>
            </a:pP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5B49C-06B7-6455-8709-0ACD9823ED79}"/>
              </a:ext>
            </a:extLst>
          </p:cNvPr>
          <p:cNvSpPr txBox="1"/>
          <p:nvPr/>
        </p:nvSpPr>
        <p:spPr>
          <a:xfrm>
            <a:off x="567581" y="823772"/>
            <a:ext cx="203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 b="1" dirty="0">
                <a:solidFill>
                  <a:srgbClr val="803176"/>
                </a:solidFill>
                <a:latin typeface="Kanit"/>
                <a:sym typeface="Kanit"/>
              </a:rPr>
              <a:t>Situação de partida</a:t>
            </a:r>
          </a:p>
        </p:txBody>
      </p:sp>
      <p:pic>
        <p:nvPicPr>
          <p:cNvPr id="8" name="Imagem 7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08ACBC64-99A4-A132-18B6-2FC9DF2056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655" b="21591"/>
          <a:stretch>
            <a:fillRect/>
          </a:stretch>
        </p:blipFill>
        <p:spPr>
          <a:xfrm>
            <a:off x="5642538" y="1087366"/>
            <a:ext cx="3139807" cy="193896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4C5905B-0779-AEDA-35FD-C8728548E9B8}"/>
              </a:ext>
            </a:extLst>
          </p:cNvPr>
          <p:cNvSpPr txBox="1"/>
          <p:nvPr/>
        </p:nvSpPr>
        <p:spPr>
          <a:xfrm>
            <a:off x="6699522" y="1453187"/>
            <a:ext cx="8226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</a:rPr>
              <a:t>6º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2D00AF4-DDD9-A034-D9B2-B89FF1C3AEE7}"/>
              </a:ext>
            </a:extLst>
          </p:cNvPr>
          <p:cNvSpPr txBox="1"/>
          <p:nvPr/>
        </p:nvSpPr>
        <p:spPr>
          <a:xfrm>
            <a:off x="6499947" y="2190469"/>
            <a:ext cx="12218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</a:rPr>
              <a:t>Lugar IBID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46E9048-E4FD-DBB8-532F-FAB24BAEADEE}"/>
              </a:ext>
            </a:extLst>
          </p:cNvPr>
          <p:cNvSpPr/>
          <p:nvPr/>
        </p:nvSpPr>
        <p:spPr>
          <a:xfrm>
            <a:off x="567581" y="3485051"/>
            <a:ext cx="8006035" cy="1011309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spaço Reservado para Texto 4">
            <a:extLst>
              <a:ext uri="{FF2B5EF4-FFF2-40B4-BE49-F238E27FC236}">
                <a16:creationId xmlns:a16="http://schemas.microsoft.com/office/drawing/2014/main" id="{54966B71-B92E-C42B-1107-D873EA98ECC9}"/>
              </a:ext>
            </a:extLst>
          </p:cNvPr>
          <p:cNvSpPr txBox="1">
            <a:spLocks/>
          </p:cNvSpPr>
          <p:nvPr/>
        </p:nvSpPr>
        <p:spPr>
          <a:xfrm>
            <a:off x="2290200" y="3629823"/>
            <a:ext cx="6044521" cy="782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dirty="0">
                <a:solidFill>
                  <a:schemeClr val="bg1"/>
                </a:solidFill>
              </a:rPr>
              <a:t>O BRDE enfrentava o desafio de fomentar a inovação local além do crédito, devido à dificuldade em financiar startups pela ausência de garantias e alto risco. Era necessário criar um modelo não-financeiro eficaz de apoio ao ecossistema</a:t>
            </a:r>
            <a:r>
              <a:rPr lang="pt-BR" dirty="0"/>
              <a:t>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031B381-B24B-060E-A1AA-4538E6CB7492}"/>
              </a:ext>
            </a:extLst>
          </p:cNvPr>
          <p:cNvSpPr txBox="1"/>
          <p:nvPr/>
        </p:nvSpPr>
        <p:spPr>
          <a:xfrm>
            <a:off x="661228" y="3627186"/>
            <a:ext cx="16289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Kanit"/>
                <a:sym typeface="Kanit"/>
              </a:rPr>
              <a:t>Desafio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dirty="0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155569" y="1515187"/>
            <a:ext cx="5648425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indent="0">
              <a:buNone/>
            </a:pPr>
            <a:endParaRPr lang="pt-BR" dirty="0"/>
          </a:p>
          <a:p>
            <a:pPr marL="482600" indent="-342900">
              <a:buFont typeface="+mj-lt"/>
              <a:buAutoNum type="arabicPeriod"/>
            </a:pPr>
            <a:r>
              <a:rPr lang="pt-BR" dirty="0"/>
              <a:t>Posicionar o </a:t>
            </a:r>
            <a:r>
              <a:rPr lang="pt-BR" b="1" dirty="0"/>
              <a:t>BRDE como articulador de inovação não-financeira</a:t>
            </a:r>
            <a:r>
              <a:rPr lang="pt-BR" dirty="0"/>
              <a:t>, ampliado seu apoio as empresas e estabelecendo um </a:t>
            </a:r>
            <a:r>
              <a:rPr lang="pt-BR" b="1" dirty="0"/>
              <a:t>novo canal com as startups;</a:t>
            </a:r>
          </a:p>
          <a:p>
            <a:pPr marL="482600" indent="-342900">
              <a:buFont typeface="+mj-lt"/>
              <a:buAutoNum type="arabicPeriod"/>
            </a:pPr>
            <a:endParaRPr lang="pt-BR" dirty="0"/>
          </a:p>
          <a:p>
            <a:pPr marL="482600" indent="-342900">
              <a:buFont typeface="+mj-lt"/>
              <a:buAutoNum type="arabicPeriod"/>
            </a:pPr>
            <a:r>
              <a:rPr lang="pt-BR" dirty="0"/>
              <a:t>Fortalecer o ecossistema local via inovação aberta estruturada, gerando </a:t>
            </a:r>
            <a:r>
              <a:rPr lang="pt-BR" b="1" dirty="0"/>
              <a:t>oportunidade de negócios entre empresas e startups</a:t>
            </a:r>
            <a:r>
              <a:rPr lang="pt-BR" dirty="0"/>
              <a:t>;</a:t>
            </a:r>
          </a:p>
          <a:p>
            <a:pPr marL="482600" indent="-342900">
              <a:buFont typeface="+mj-lt"/>
              <a:buAutoNum type="arabicPeriod"/>
            </a:pPr>
            <a:endParaRPr lang="pt-BR" dirty="0"/>
          </a:p>
          <a:p>
            <a:pPr marL="482600" indent="-342900">
              <a:buFont typeface="+mj-lt"/>
              <a:buAutoNum type="arabicPeriod"/>
            </a:pPr>
            <a:r>
              <a:rPr lang="pt-BR" dirty="0"/>
              <a:t>Criar uma </a:t>
            </a:r>
            <a:r>
              <a:rPr lang="pt-BR" b="1" dirty="0"/>
              <a:t>ponte metodológica entre desafios empresariais e soluções de startups</a:t>
            </a:r>
            <a:r>
              <a:rPr lang="pt-BR" dirty="0"/>
              <a:t>, contribuindo também com o fortalecimento da cultura de inovação no Estado.</a:t>
            </a:r>
            <a:endParaRPr dirty="0"/>
          </a:p>
        </p:txBody>
      </p:sp>
      <p:pic>
        <p:nvPicPr>
          <p:cNvPr id="4" name="Imagem 3" descr="Diagrama&#10;&#10;O conteúdo gerado por IA pode estar incorreto.">
            <a:extLst>
              <a:ext uri="{FF2B5EF4-FFF2-40B4-BE49-F238E27FC236}">
                <a16:creationId xmlns:a16="http://schemas.microsoft.com/office/drawing/2014/main" id="{F7335E4E-58DE-514D-CEAA-5A3541230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35" y="1339663"/>
            <a:ext cx="2992985" cy="29929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C381DBEB-31AD-45BB-3C53-87A9ABD56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E3146B6C-27F9-ECB6-0106-7FF010E8FA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168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C9B6F21-2C31-7586-783A-DF363F9955BB}"/>
              </a:ext>
            </a:extLst>
          </p:cNvPr>
          <p:cNvSpPr/>
          <p:nvPr/>
        </p:nvSpPr>
        <p:spPr>
          <a:xfrm>
            <a:off x="4454183" y="2119644"/>
            <a:ext cx="4136020" cy="236296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Texto 4">
            <a:extLst>
              <a:ext uri="{FF2B5EF4-FFF2-40B4-BE49-F238E27FC236}">
                <a16:creationId xmlns:a16="http://schemas.microsoft.com/office/drawing/2014/main" id="{DEE89661-8665-E7B8-C36B-A831156EA910}"/>
              </a:ext>
            </a:extLst>
          </p:cNvPr>
          <p:cNvSpPr txBox="1">
            <a:spLocks/>
          </p:cNvSpPr>
          <p:nvPr/>
        </p:nvSpPr>
        <p:spPr>
          <a:xfrm>
            <a:off x="491098" y="861565"/>
            <a:ext cx="8156670" cy="265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sz="2000" b="1" dirty="0">
                <a:solidFill>
                  <a:srgbClr val="7030A0"/>
                </a:solidFill>
              </a:rPr>
              <a:t>TIPO DE CASO:</a:t>
            </a:r>
          </a:p>
          <a:p>
            <a:pPr marL="139700" indent="0">
              <a:buNone/>
            </a:pPr>
            <a:r>
              <a:rPr lang="pt-BR" sz="2000" dirty="0">
                <a:solidFill>
                  <a:srgbClr val="7030A0"/>
                </a:solidFill>
              </a:rPr>
              <a:t>Outra forma de interação empresarial com startups, universidades ou atores de inovação aberta.</a:t>
            </a:r>
          </a:p>
        </p:txBody>
      </p:sp>
      <p:sp>
        <p:nvSpPr>
          <p:cNvPr id="6" name="Google Shape;103;p16">
            <a:extLst>
              <a:ext uri="{FF2B5EF4-FFF2-40B4-BE49-F238E27FC236}">
                <a16:creationId xmlns:a16="http://schemas.microsoft.com/office/drawing/2014/main" id="{619F5D8F-C7DC-760A-6A79-BAC03C842FF2}"/>
              </a:ext>
            </a:extLst>
          </p:cNvPr>
          <p:cNvSpPr txBox="1">
            <a:spLocks/>
          </p:cNvSpPr>
          <p:nvPr/>
        </p:nvSpPr>
        <p:spPr>
          <a:xfrm>
            <a:off x="4653864" y="2197706"/>
            <a:ext cx="3640260" cy="766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spcBef>
                <a:spcPts val="600"/>
              </a:spcBef>
              <a:buNone/>
            </a:pPr>
            <a:r>
              <a:rPr lang="pt-BR" b="1" dirty="0">
                <a:solidFill>
                  <a:schemeClr val="bg1"/>
                </a:solidFill>
              </a:rPr>
              <a:t>Caso Prático de Fomento a Inovação Aberta por iniciativa Pública</a:t>
            </a:r>
          </a:p>
          <a:p>
            <a:pPr marL="139700" indent="0" algn="just">
              <a:spcBef>
                <a:spcPts val="600"/>
              </a:spcBef>
              <a:buNone/>
            </a:pP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Parceria estratégica entre instituição financeira pública (BRDE) e ecossistema de inovação (HOTMILK/PUCPR), com foco em articulação territorial, desenvolvimento econômico e fortalecimento da cultura de inovação.</a:t>
            </a:r>
          </a:p>
        </p:txBody>
      </p:sp>
      <p:sp>
        <p:nvSpPr>
          <p:cNvPr id="10" name="Espaço Reservado para Texto 4">
            <a:extLst>
              <a:ext uri="{FF2B5EF4-FFF2-40B4-BE49-F238E27FC236}">
                <a16:creationId xmlns:a16="http://schemas.microsoft.com/office/drawing/2014/main" id="{059302C7-AFD5-82A7-914F-E0F73C7B8BFA}"/>
              </a:ext>
            </a:extLst>
          </p:cNvPr>
          <p:cNvSpPr txBox="1">
            <a:spLocks/>
          </p:cNvSpPr>
          <p:nvPr/>
        </p:nvSpPr>
        <p:spPr>
          <a:xfrm>
            <a:off x="306701" y="2571750"/>
            <a:ext cx="3726983" cy="265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algn="just"/>
            <a:r>
              <a:rPr lang="pt-BR" sz="1200" dirty="0"/>
              <a:t>O BRDE </a:t>
            </a:r>
            <a:r>
              <a:rPr lang="pt-BR" sz="1200" dirty="0" err="1"/>
              <a:t>Labs</a:t>
            </a:r>
            <a:r>
              <a:rPr lang="pt-BR" sz="1200" dirty="0"/>
              <a:t> não se limita ao desenvolvimento conjunto de soluções ou à transferência de tecnologia.</a:t>
            </a:r>
          </a:p>
          <a:p>
            <a:pPr algn="just"/>
            <a:r>
              <a:rPr lang="pt-BR" sz="1200" dirty="0"/>
              <a:t>Ativa e coordena múltiplas formas de colaboração: sensibilização, capacitação, aceleração e relacionamento contínuo via comunidade digital.</a:t>
            </a:r>
          </a:p>
          <a:p>
            <a:pPr algn="just"/>
            <a:r>
              <a:rPr lang="pt-BR" sz="1200" dirty="0"/>
              <a:t>Gera impactos além da inovação em produtos/processos, como transformação cultural, aprendizado institucional, governança replicável e interiorização da inovação.</a:t>
            </a:r>
          </a:p>
        </p:txBody>
      </p:sp>
      <p:sp>
        <p:nvSpPr>
          <p:cNvPr id="12" name="Espaço Reservado para Texto 4">
            <a:extLst>
              <a:ext uri="{FF2B5EF4-FFF2-40B4-BE49-F238E27FC236}">
                <a16:creationId xmlns:a16="http://schemas.microsoft.com/office/drawing/2014/main" id="{2B88B29F-C8E3-4B17-D71F-72BBFC5CA1F9}"/>
              </a:ext>
            </a:extLst>
          </p:cNvPr>
          <p:cNvSpPr txBox="1">
            <a:spLocks/>
          </p:cNvSpPr>
          <p:nvPr/>
        </p:nvSpPr>
        <p:spPr>
          <a:xfrm>
            <a:off x="622447" y="2291551"/>
            <a:ext cx="1578730" cy="265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b="1" dirty="0">
                <a:solidFill>
                  <a:srgbClr val="7030A0"/>
                </a:solidFill>
              </a:rPr>
              <a:t>Justificativa</a:t>
            </a:r>
          </a:p>
        </p:txBody>
      </p:sp>
      <p:cxnSp>
        <p:nvCxnSpPr>
          <p:cNvPr id="14" name="Conector: Curvo 13">
            <a:extLst>
              <a:ext uri="{FF2B5EF4-FFF2-40B4-BE49-F238E27FC236}">
                <a16:creationId xmlns:a16="http://schemas.microsoft.com/office/drawing/2014/main" id="{86712B35-5CC9-84C5-5621-F77F993CA3A9}"/>
              </a:ext>
            </a:extLst>
          </p:cNvPr>
          <p:cNvCxnSpPr>
            <a:cxnSpLocks/>
          </p:cNvCxnSpPr>
          <p:nvPr/>
        </p:nvCxnSpPr>
        <p:spPr>
          <a:xfrm>
            <a:off x="2776250" y="1728564"/>
            <a:ext cx="2038121" cy="694062"/>
          </a:xfrm>
          <a:prstGeom prst="curvedConnector3">
            <a:avLst>
              <a:gd name="adj1" fmla="val 50000"/>
            </a:avLst>
          </a:prstGeom>
          <a:ln w="57150">
            <a:solidFill>
              <a:srgbClr val="38054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047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D475E242-C532-C0BC-9A9D-D014CF3A8A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7168" y="1893998"/>
            <a:ext cx="8939714" cy="2537915"/>
          </a:xfrm>
          <a:prstGeom prst="roundRect">
            <a:avLst/>
          </a:prstGeom>
          <a:solidFill>
            <a:srgbClr val="380541"/>
          </a:solidFill>
          <a:ln w="38100">
            <a:solidFill>
              <a:srgbClr val="3805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EE1173B3-A6C3-A9F9-08B2-FA41BEA5BE81}"/>
              </a:ext>
            </a:extLst>
          </p:cNvPr>
          <p:cNvSpPr/>
          <p:nvPr/>
        </p:nvSpPr>
        <p:spPr>
          <a:xfrm>
            <a:off x="2134727" y="1965914"/>
            <a:ext cx="6513041" cy="513159"/>
          </a:xfrm>
          <a:prstGeom prst="rect">
            <a:avLst/>
          </a:prstGeom>
          <a:solidFill>
            <a:srgbClr val="7030A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Capacitações e consultoria para as empresas</a:t>
            </a:r>
          </a:p>
        </p:txBody>
      </p:sp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127168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sp>
        <p:nvSpPr>
          <p:cNvPr id="15" name="Google Shape;102;p16">
            <a:extLst>
              <a:ext uri="{FF2B5EF4-FFF2-40B4-BE49-F238E27FC236}">
                <a16:creationId xmlns:a16="http://schemas.microsoft.com/office/drawing/2014/main" id="{59C1AC5A-0069-05A9-0108-D9CAC12B69E7}"/>
              </a:ext>
            </a:extLst>
          </p:cNvPr>
          <p:cNvSpPr txBox="1">
            <a:spLocks/>
          </p:cNvSpPr>
          <p:nvPr/>
        </p:nvSpPr>
        <p:spPr>
          <a:xfrm>
            <a:off x="359387" y="658743"/>
            <a:ext cx="233142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dirty="0"/>
              <a:t>Descrição da Prática</a:t>
            </a:r>
          </a:p>
        </p:txBody>
      </p:sp>
      <p:sp>
        <p:nvSpPr>
          <p:cNvPr id="23" name="Google Shape;103;p16">
            <a:extLst>
              <a:ext uri="{FF2B5EF4-FFF2-40B4-BE49-F238E27FC236}">
                <a16:creationId xmlns:a16="http://schemas.microsoft.com/office/drawing/2014/main" id="{A0D3685A-F40E-9F9E-2737-52AD636308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78518" y="934964"/>
            <a:ext cx="8336068" cy="1011309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just">
              <a:spcBef>
                <a:spcPts val="600"/>
              </a:spcBef>
              <a:buNone/>
            </a:pPr>
            <a:r>
              <a:rPr lang="pt-BR" dirty="0"/>
              <a:t>Ao longo dos cinco anos, o programa passou por sucessivos ciclos de aprendizado e aprimoramento, com foco em escalabilidade, replicabilidade e impacto territorial. O modelo tornou-se referência nacional de inovação aberta promovida por uma instituição pública de fomento.</a:t>
            </a:r>
            <a:endParaRPr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3EFBCF27-E430-1A85-AA45-E11D311E5081}"/>
              </a:ext>
            </a:extLst>
          </p:cNvPr>
          <p:cNvSpPr txBox="1"/>
          <p:nvPr/>
        </p:nvSpPr>
        <p:spPr>
          <a:xfrm>
            <a:off x="370915" y="2399495"/>
            <a:ext cx="1146841" cy="1384995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pt-BR" sz="1200" dirty="0">
              <a:solidFill>
                <a:schemeClr val="bg1"/>
              </a:solidFill>
              <a:latin typeface="Kanit Light"/>
              <a:sym typeface="Kanit Light"/>
            </a:endParaRP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Estruturação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Do programa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BRDE </a:t>
            </a:r>
            <a:r>
              <a:rPr lang="pt-BR" sz="1200" dirty="0" err="1">
                <a:solidFill>
                  <a:schemeClr val="bg1"/>
                </a:solidFill>
                <a:latin typeface="Kanit Light"/>
                <a:sym typeface="Kanit Light"/>
              </a:rPr>
              <a:t>Labs</a:t>
            </a:r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 de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Acordo com os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objetivos do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BRDE PR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C7E8ACA-0D69-5B25-D817-D2628286147F}"/>
              </a:ext>
            </a:extLst>
          </p:cNvPr>
          <p:cNvSpPr txBox="1"/>
          <p:nvPr/>
        </p:nvSpPr>
        <p:spPr>
          <a:xfrm>
            <a:off x="1601631" y="2392991"/>
            <a:ext cx="1148400" cy="1384995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Seleção de 10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Empresas paranaenses que atendam os critérios específicos de cada clico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A7B19C9-BC94-5C8F-FFA2-FB950771512F}"/>
              </a:ext>
            </a:extLst>
          </p:cNvPr>
          <p:cNvSpPr txBox="1"/>
          <p:nvPr/>
        </p:nvSpPr>
        <p:spPr>
          <a:xfrm>
            <a:off x="2832347" y="2392991"/>
            <a:ext cx="1148400" cy="1384995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pt-BR" sz="1200" dirty="0">
              <a:solidFill>
                <a:schemeClr val="bg1"/>
              </a:solidFill>
              <a:latin typeface="Kanit Light"/>
              <a:sym typeface="Kanit Light"/>
            </a:endParaRP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Consultorias e workshops para definição dos desafios das empresas</a:t>
            </a:r>
          </a:p>
          <a:p>
            <a:pPr algn="ctr"/>
            <a:endParaRPr lang="pt-BR" sz="1200" dirty="0">
              <a:solidFill>
                <a:schemeClr val="bg1"/>
              </a:solidFill>
              <a:latin typeface="Kanit Light"/>
              <a:sym typeface="Kanit Light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CF79B3C-2AB5-FAAB-6CB8-F3A5D5A29C9D}"/>
              </a:ext>
            </a:extLst>
          </p:cNvPr>
          <p:cNvSpPr txBox="1"/>
          <p:nvPr/>
        </p:nvSpPr>
        <p:spPr>
          <a:xfrm>
            <a:off x="4074436" y="2392991"/>
            <a:ext cx="1148400" cy="1384995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pt-BR" sz="1200" dirty="0">
              <a:solidFill>
                <a:schemeClr val="bg1"/>
              </a:solidFill>
              <a:latin typeface="Kanit Light"/>
              <a:sym typeface="Kanit Light"/>
            </a:endParaRPr>
          </a:p>
          <a:p>
            <a:pPr algn="ctr"/>
            <a:endParaRPr lang="pt-BR" sz="1200" dirty="0">
              <a:solidFill>
                <a:schemeClr val="bg1"/>
              </a:solidFill>
              <a:latin typeface="Kanit Light"/>
              <a:sym typeface="Kanit Light"/>
            </a:endParaRP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Elaboração de edital</a:t>
            </a: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e captação de startups</a:t>
            </a:r>
          </a:p>
          <a:p>
            <a:pPr algn="ctr"/>
            <a:endParaRPr lang="pt-BR" sz="1200" dirty="0">
              <a:solidFill>
                <a:schemeClr val="bg1"/>
              </a:solidFill>
              <a:latin typeface="Kanit Light"/>
              <a:sym typeface="Kanit Light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F223157-B42B-1664-EC47-FAC492B89CC1}"/>
              </a:ext>
            </a:extLst>
          </p:cNvPr>
          <p:cNvSpPr txBox="1"/>
          <p:nvPr/>
        </p:nvSpPr>
        <p:spPr>
          <a:xfrm>
            <a:off x="6511545" y="2381974"/>
            <a:ext cx="1148400" cy="1384995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Ranqueamento, avaliação e seleção das startups a partir de rodadas de </a:t>
            </a:r>
            <a:r>
              <a:rPr lang="pt-BR" sz="1200" dirty="0" err="1">
                <a:solidFill>
                  <a:schemeClr val="bg1"/>
                </a:solidFill>
                <a:latin typeface="Kanit Light"/>
                <a:sym typeface="Kanit Light"/>
              </a:rPr>
              <a:t>pitches</a:t>
            </a:r>
            <a:endParaRPr lang="pt-BR" sz="1200" dirty="0">
              <a:solidFill>
                <a:schemeClr val="bg1"/>
              </a:solidFill>
              <a:latin typeface="Kanit Light"/>
              <a:sym typeface="Kanit Light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F7A80A85-49CE-842B-1D33-A56BD6F97CCA}"/>
              </a:ext>
            </a:extLst>
          </p:cNvPr>
          <p:cNvSpPr txBox="1"/>
          <p:nvPr/>
        </p:nvSpPr>
        <p:spPr>
          <a:xfrm>
            <a:off x="5294495" y="2381974"/>
            <a:ext cx="1148400" cy="1384995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pt-BR" sz="1200" dirty="0">
              <a:solidFill>
                <a:schemeClr val="bg1"/>
              </a:solidFill>
              <a:latin typeface="Kanit Light"/>
              <a:sym typeface="Kanit Light"/>
            </a:endParaRPr>
          </a:p>
          <a:p>
            <a:pPr algn="ctr"/>
            <a:endParaRPr lang="pt-BR" sz="1200" dirty="0">
              <a:solidFill>
                <a:schemeClr val="bg1"/>
              </a:solidFill>
              <a:latin typeface="Kanit Light"/>
              <a:sym typeface="Kanit Light"/>
            </a:endParaRP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Imersão entre empresas e startups selecionadas</a:t>
            </a:r>
          </a:p>
          <a:p>
            <a:pPr algn="ctr"/>
            <a:endParaRPr lang="pt-BR" sz="1200" dirty="0">
              <a:solidFill>
                <a:schemeClr val="bg1"/>
              </a:solidFill>
              <a:latin typeface="Kanit Light"/>
              <a:sym typeface="Kanit Light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0558D5F-3588-3C53-F99B-F0A995EEB0DD}"/>
              </a:ext>
            </a:extLst>
          </p:cNvPr>
          <p:cNvSpPr txBox="1"/>
          <p:nvPr/>
        </p:nvSpPr>
        <p:spPr>
          <a:xfrm>
            <a:off x="7728595" y="2381974"/>
            <a:ext cx="1148400" cy="1384995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Seleção final de </a:t>
            </a:r>
            <a:r>
              <a:rPr lang="pt-BR" sz="1200" dirty="0" err="1">
                <a:solidFill>
                  <a:schemeClr val="bg1"/>
                </a:solidFill>
                <a:latin typeface="Kanit Light"/>
                <a:sym typeface="Kanit Light"/>
              </a:rPr>
              <a:t>statups</a:t>
            </a:r>
            <a:r>
              <a:rPr lang="pt-BR" sz="1200" dirty="0">
                <a:solidFill>
                  <a:schemeClr val="bg1"/>
                </a:solidFill>
                <a:latin typeface="Kanit Light"/>
                <a:sym typeface="Kanit Light"/>
              </a:rPr>
              <a:t> direcionadas para aceleração e negociação de </a:t>
            </a:r>
            <a:r>
              <a:rPr lang="pt-BR" sz="1200" dirty="0" err="1">
                <a:solidFill>
                  <a:schemeClr val="bg1"/>
                </a:solidFill>
                <a:latin typeface="Kanit Light"/>
                <a:sym typeface="Kanit Light"/>
              </a:rPr>
              <a:t>POCs</a:t>
            </a:r>
            <a:endParaRPr lang="pt-BR" sz="1200" dirty="0">
              <a:solidFill>
                <a:schemeClr val="bg1"/>
              </a:solidFill>
              <a:latin typeface="Kanit Light"/>
              <a:sym typeface="Kanit Light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6669CE8D-2C7E-50AF-EA30-7422F2553886}"/>
              </a:ext>
            </a:extLst>
          </p:cNvPr>
          <p:cNvSpPr/>
          <p:nvPr/>
        </p:nvSpPr>
        <p:spPr>
          <a:xfrm>
            <a:off x="5799003" y="3729634"/>
            <a:ext cx="2815714" cy="513159"/>
          </a:xfrm>
          <a:prstGeom prst="rect">
            <a:avLst/>
          </a:prstGeom>
          <a:solidFill>
            <a:srgbClr val="7030A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Capacitações e consultoria</a:t>
            </a:r>
          </a:p>
          <a:p>
            <a:pPr algn="ctr"/>
            <a:r>
              <a:rPr lang="pt-BR" dirty="0"/>
              <a:t>para as startups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DD767EE1-C91C-84E3-B7CD-7AD2A10BF264}"/>
              </a:ext>
            </a:extLst>
          </p:cNvPr>
          <p:cNvSpPr/>
          <p:nvPr/>
        </p:nvSpPr>
        <p:spPr>
          <a:xfrm>
            <a:off x="1882717" y="3950132"/>
            <a:ext cx="3551326" cy="963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dirty="0"/>
              <a:t>Sensibilização do ecossistema a partir de eventos presenciais</a:t>
            </a:r>
            <a:endParaRPr lang="pt-BR" dirty="0">
              <a:solidFill>
                <a:srgbClr val="380541"/>
              </a:solidFill>
            </a:endParaRPr>
          </a:p>
          <a:p>
            <a:pPr algn="r"/>
            <a:r>
              <a:rPr lang="pt-BR" dirty="0">
                <a:solidFill>
                  <a:srgbClr val="380541"/>
                </a:solidFill>
              </a:rPr>
              <a:t>e na plataforma digital da comunidade </a:t>
            </a:r>
            <a:r>
              <a:rPr lang="pt-BR" b="1" dirty="0">
                <a:solidFill>
                  <a:srgbClr val="380541"/>
                </a:solidFill>
              </a:rPr>
              <a:t>BRDE </a:t>
            </a:r>
            <a:r>
              <a:rPr lang="pt-BR" b="1" dirty="0" err="1">
                <a:solidFill>
                  <a:srgbClr val="380541"/>
                </a:solidFill>
              </a:rPr>
              <a:t>Labs</a:t>
            </a:r>
            <a:endParaRPr lang="pt-BR" b="1" dirty="0">
              <a:solidFill>
                <a:srgbClr val="38054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1588FA78-0B30-46E0-8144-B77B81B33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D22A38FD-8226-0B1B-DFDD-7A108C5BD9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168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sp>
        <p:nvSpPr>
          <p:cNvPr id="15" name="Google Shape;102;p16">
            <a:extLst>
              <a:ext uri="{FF2B5EF4-FFF2-40B4-BE49-F238E27FC236}">
                <a16:creationId xmlns:a16="http://schemas.microsoft.com/office/drawing/2014/main" id="{6B4E097F-05CF-A024-B567-38D988ECBA98}"/>
              </a:ext>
            </a:extLst>
          </p:cNvPr>
          <p:cNvSpPr txBox="1">
            <a:spLocks/>
          </p:cNvSpPr>
          <p:nvPr/>
        </p:nvSpPr>
        <p:spPr>
          <a:xfrm>
            <a:off x="708900" y="1864672"/>
            <a:ext cx="159329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1600" dirty="0">
                <a:solidFill>
                  <a:srgbClr val="380541"/>
                </a:solidFill>
              </a:rPr>
              <a:t>AGRONEGÓCIOS</a:t>
            </a:r>
          </a:p>
        </p:txBody>
      </p:sp>
      <p:sp>
        <p:nvSpPr>
          <p:cNvPr id="2" name="Google Shape;102;p16">
            <a:extLst>
              <a:ext uri="{FF2B5EF4-FFF2-40B4-BE49-F238E27FC236}">
                <a16:creationId xmlns:a16="http://schemas.microsoft.com/office/drawing/2014/main" id="{4193D361-2533-444B-0C0A-D28CE1004EC7}"/>
              </a:ext>
            </a:extLst>
          </p:cNvPr>
          <p:cNvSpPr txBox="1">
            <a:spLocks/>
          </p:cNvSpPr>
          <p:nvPr/>
        </p:nvSpPr>
        <p:spPr>
          <a:xfrm>
            <a:off x="2310195" y="3475191"/>
            <a:ext cx="117649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1600" dirty="0">
                <a:solidFill>
                  <a:srgbClr val="380541"/>
                </a:solidFill>
              </a:rPr>
              <a:t>INDÚSTRIA</a:t>
            </a:r>
          </a:p>
        </p:txBody>
      </p:sp>
      <p:sp>
        <p:nvSpPr>
          <p:cNvPr id="3" name="Google Shape;102;p16">
            <a:extLst>
              <a:ext uri="{FF2B5EF4-FFF2-40B4-BE49-F238E27FC236}">
                <a16:creationId xmlns:a16="http://schemas.microsoft.com/office/drawing/2014/main" id="{3397311C-B766-4E54-538F-7D6E8975A5A3}"/>
              </a:ext>
            </a:extLst>
          </p:cNvPr>
          <p:cNvSpPr txBox="1">
            <a:spLocks/>
          </p:cNvSpPr>
          <p:nvPr/>
        </p:nvSpPr>
        <p:spPr>
          <a:xfrm>
            <a:off x="4224643" y="1914517"/>
            <a:ext cx="53935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1600" dirty="0">
                <a:solidFill>
                  <a:srgbClr val="380541"/>
                </a:solidFill>
              </a:rPr>
              <a:t>ESG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8A1E3933-C3C1-3331-45B2-7440D85DEFDD}"/>
              </a:ext>
            </a:extLst>
          </p:cNvPr>
          <p:cNvGrpSpPr/>
          <p:nvPr/>
        </p:nvGrpSpPr>
        <p:grpSpPr>
          <a:xfrm>
            <a:off x="4827787" y="3308143"/>
            <a:ext cx="2015612" cy="753789"/>
            <a:chOff x="4153834" y="1133451"/>
            <a:chExt cx="2015612" cy="753789"/>
          </a:xfrm>
        </p:grpSpPr>
        <p:sp>
          <p:nvSpPr>
            <p:cNvPr id="4" name="Google Shape;102;p16">
              <a:extLst>
                <a:ext uri="{FF2B5EF4-FFF2-40B4-BE49-F238E27FC236}">
                  <a16:creationId xmlns:a16="http://schemas.microsoft.com/office/drawing/2014/main" id="{C20F8F94-22B1-8780-89CB-5F8D98B342AB}"/>
                </a:ext>
              </a:extLst>
            </p:cNvPr>
            <p:cNvSpPr txBox="1">
              <a:spLocks/>
            </p:cNvSpPr>
            <p:nvPr/>
          </p:nvSpPr>
          <p:spPr>
            <a:xfrm>
              <a:off x="4153834" y="1133451"/>
              <a:ext cx="2015612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pt-BR" sz="1600" dirty="0">
                  <a:solidFill>
                    <a:srgbClr val="380541"/>
                  </a:solidFill>
                </a:rPr>
                <a:t>INOVAÇÃO VERDE</a:t>
              </a:r>
            </a:p>
          </p:txBody>
        </p:sp>
        <p:sp>
          <p:nvSpPr>
            <p:cNvPr id="5" name="Google Shape;102;p16">
              <a:extLst>
                <a:ext uri="{FF2B5EF4-FFF2-40B4-BE49-F238E27FC236}">
                  <a16:creationId xmlns:a16="http://schemas.microsoft.com/office/drawing/2014/main" id="{3A4418F4-BF9D-3E9A-FF62-5F249ACBE274}"/>
                </a:ext>
              </a:extLst>
            </p:cNvPr>
            <p:cNvSpPr txBox="1">
              <a:spLocks/>
            </p:cNvSpPr>
            <p:nvPr/>
          </p:nvSpPr>
          <p:spPr>
            <a:xfrm>
              <a:off x="4153834" y="1314540"/>
              <a:ext cx="2015612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pt-BR" sz="1600" dirty="0">
                  <a:solidFill>
                    <a:srgbClr val="380541"/>
                  </a:solidFill>
                </a:rPr>
                <a:t>E DE EQUIDADE</a:t>
              </a:r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57A49ADC-2C57-8555-D099-F027915B1E75}"/>
              </a:ext>
            </a:extLst>
          </p:cNvPr>
          <p:cNvGrpSpPr/>
          <p:nvPr/>
        </p:nvGrpSpPr>
        <p:grpSpPr>
          <a:xfrm>
            <a:off x="6549563" y="1638653"/>
            <a:ext cx="2015612" cy="949595"/>
            <a:chOff x="5963559" y="1133451"/>
            <a:chExt cx="2015612" cy="949595"/>
          </a:xfrm>
        </p:grpSpPr>
        <p:sp>
          <p:nvSpPr>
            <p:cNvPr id="6" name="Google Shape;102;p16">
              <a:extLst>
                <a:ext uri="{FF2B5EF4-FFF2-40B4-BE49-F238E27FC236}">
                  <a16:creationId xmlns:a16="http://schemas.microsoft.com/office/drawing/2014/main" id="{793B4194-939E-9931-9679-EBE10FE5377B}"/>
                </a:ext>
              </a:extLst>
            </p:cNvPr>
            <p:cNvSpPr txBox="1">
              <a:spLocks/>
            </p:cNvSpPr>
            <p:nvPr/>
          </p:nvSpPr>
          <p:spPr>
            <a:xfrm>
              <a:off x="5963559" y="1133451"/>
              <a:ext cx="2015612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pt-BR" sz="1600" dirty="0">
                  <a:solidFill>
                    <a:srgbClr val="380541"/>
                  </a:solidFill>
                </a:rPr>
                <a:t>INOVAÇÃO QUE</a:t>
              </a:r>
            </a:p>
          </p:txBody>
        </p:sp>
        <p:sp>
          <p:nvSpPr>
            <p:cNvPr id="7" name="Google Shape;102;p16">
              <a:extLst>
                <a:ext uri="{FF2B5EF4-FFF2-40B4-BE49-F238E27FC236}">
                  <a16:creationId xmlns:a16="http://schemas.microsoft.com/office/drawing/2014/main" id="{CEAEA77F-DF36-F65F-21F7-4E97D39267FD}"/>
                </a:ext>
              </a:extLst>
            </p:cNvPr>
            <p:cNvSpPr txBox="1">
              <a:spLocks/>
            </p:cNvSpPr>
            <p:nvPr/>
          </p:nvSpPr>
          <p:spPr>
            <a:xfrm>
              <a:off x="5963559" y="1314540"/>
              <a:ext cx="2015612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pt-BR" sz="1600" dirty="0">
                  <a:solidFill>
                    <a:srgbClr val="380541"/>
                  </a:solidFill>
                </a:rPr>
                <a:t>TRANSFORMA O</a:t>
              </a:r>
            </a:p>
          </p:txBody>
        </p:sp>
        <p:sp>
          <p:nvSpPr>
            <p:cNvPr id="8" name="Google Shape;102;p16">
              <a:extLst>
                <a:ext uri="{FF2B5EF4-FFF2-40B4-BE49-F238E27FC236}">
                  <a16:creationId xmlns:a16="http://schemas.microsoft.com/office/drawing/2014/main" id="{17480521-2988-9DDA-66AD-558926B6DD6B}"/>
                </a:ext>
              </a:extLst>
            </p:cNvPr>
            <p:cNvSpPr txBox="1">
              <a:spLocks/>
            </p:cNvSpPr>
            <p:nvPr/>
          </p:nvSpPr>
          <p:spPr>
            <a:xfrm>
              <a:off x="5963559" y="1510346"/>
              <a:ext cx="2015612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3176"/>
                </a:buClr>
                <a:buSzPts val="2400"/>
                <a:buFont typeface="Kanit"/>
                <a:buNone/>
                <a:defRPr sz="2400" b="1" i="0" u="none" strike="noStrike" cap="none">
                  <a:solidFill>
                    <a:srgbClr val="803176"/>
                  </a:solidFill>
                  <a:latin typeface="Kanit"/>
                  <a:ea typeface="Kanit"/>
                  <a:cs typeface="Kanit"/>
                  <a:sym typeface="Kanit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pt-BR" sz="1600" dirty="0">
                  <a:solidFill>
                    <a:srgbClr val="380541"/>
                  </a:solidFill>
                </a:rPr>
                <a:t>AMANHÃ</a:t>
              </a:r>
            </a:p>
          </p:txBody>
        </p:sp>
      </p:grpSp>
      <p:sp>
        <p:nvSpPr>
          <p:cNvPr id="20" name="Google Shape;102;p16">
            <a:extLst>
              <a:ext uri="{FF2B5EF4-FFF2-40B4-BE49-F238E27FC236}">
                <a16:creationId xmlns:a16="http://schemas.microsoft.com/office/drawing/2014/main" id="{21BB58D6-E521-B9BD-CAFE-1C11362D78B5}"/>
              </a:ext>
            </a:extLst>
          </p:cNvPr>
          <p:cNvSpPr txBox="1">
            <a:spLocks/>
          </p:cNvSpPr>
          <p:nvPr/>
        </p:nvSpPr>
        <p:spPr>
          <a:xfrm>
            <a:off x="867432" y="2202961"/>
            <a:ext cx="153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4000" dirty="0">
                <a:solidFill>
                  <a:srgbClr val="380541"/>
                </a:solidFill>
              </a:rPr>
              <a:t>2020</a:t>
            </a:r>
          </a:p>
        </p:txBody>
      </p:sp>
      <p:sp>
        <p:nvSpPr>
          <p:cNvPr id="23" name="Google Shape;102;p16">
            <a:extLst>
              <a:ext uri="{FF2B5EF4-FFF2-40B4-BE49-F238E27FC236}">
                <a16:creationId xmlns:a16="http://schemas.microsoft.com/office/drawing/2014/main" id="{3889B68F-2172-9407-8058-22E0E7B8341C}"/>
              </a:ext>
            </a:extLst>
          </p:cNvPr>
          <p:cNvSpPr txBox="1">
            <a:spLocks/>
          </p:cNvSpPr>
          <p:nvPr/>
        </p:nvSpPr>
        <p:spPr>
          <a:xfrm>
            <a:off x="2302199" y="2827780"/>
            <a:ext cx="153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4000" dirty="0">
                <a:solidFill>
                  <a:srgbClr val="380541"/>
                </a:solidFill>
              </a:rPr>
              <a:t>2021</a:t>
            </a:r>
          </a:p>
        </p:txBody>
      </p:sp>
      <p:sp>
        <p:nvSpPr>
          <p:cNvPr id="24" name="Google Shape;102;p16">
            <a:extLst>
              <a:ext uri="{FF2B5EF4-FFF2-40B4-BE49-F238E27FC236}">
                <a16:creationId xmlns:a16="http://schemas.microsoft.com/office/drawing/2014/main" id="{05DD9A9E-5EA2-409B-90ED-1CB691A0F06D}"/>
              </a:ext>
            </a:extLst>
          </p:cNvPr>
          <p:cNvSpPr txBox="1">
            <a:spLocks/>
          </p:cNvSpPr>
          <p:nvPr/>
        </p:nvSpPr>
        <p:spPr>
          <a:xfrm>
            <a:off x="3833099" y="2179792"/>
            <a:ext cx="153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4000" dirty="0">
                <a:solidFill>
                  <a:srgbClr val="380541"/>
                </a:solidFill>
              </a:rPr>
              <a:t>2022</a:t>
            </a:r>
          </a:p>
        </p:txBody>
      </p:sp>
      <p:sp>
        <p:nvSpPr>
          <p:cNvPr id="25" name="Google Shape;102;p16">
            <a:extLst>
              <a:ext uri="{FF2B5EF4-FFF2-40B4-BE49-F238E27FC236}">
                <a16:creationId xmlns:a16="http://schemas.microsoft.com/office/drawing/2014/main" id="{D170294C-5394-94B4-4C2C-371770559DE2}"/>
              </a:ext>
            </a:extLst>
          </p:cNvPr>
          <p:cNvSpPr txBox="1">
            <a:spLocks/>
          </p:cNvSpPr>
          <p:nvPr/>
        </p:nvSpPr>
        <p:spPr>
          <a:xfrm>
            <a:off x="5267866" y="2827780"/>
            <a:ext cx="153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4000" dirty="0">
                <a:solidFill>
                  <a:srgbClr val="380541"/>
                </a:solidFill>
              </a:rPr>
              <a:t>2023</a:t>
            </a:r>
          </a:p>
        </p:txBody>
      </p:sp>
      <p:sp>
        <p:nvSpPr>
          <p:cNvPr id="26" name="Google Shape;102;p16">
            <a:extLst>
              <a:ext uri="{FF2B5EF4-FFF2-40B4-BE49-F238E27FC236}">
                <a16:creationId xmlns:a16="http://schemas.microsoft.com/office/drawing/2014/main" id="{29B88867-11AF-8A19-EDFB-5052A0777CE6}"/>
              </a:ext>
            </a:extLst>
          </p:cNvPr>
          <p:cNvSpPr txBox="1">
            <a:spLocks/>
          </p:cNvSpPr>
          <p:nvPr/>
        </p:nvSpPr>
        <p:spPr>
          <a:xfrm>
            <a:off x="6969774" y="2188891"/>
            <a:ext cx="127704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4000" dirty="0">
                <a:solidFill>
                  <a:srgbClr val="380541"/>
                </a:solidFill>
              </a:rPr>
              <a:t>2024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C37F77A-7903-52B7-3D40-6C4FAAD0B8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760"/>
          <a:stretch>
            <a:fillRect/>
          </a:stretch>
        </p:blipFill>
        <p:spPr>
          <a:xfrm>
            <a:off x="1957689" y="3908142"/>
            <a:ext cx="1881506" cy="357948"/>
          </a:xfrm>
          <a:prstGeom prst="rect">
            <a:avLst/>
          </a:prstGeom>
        </p:spPr>
      </p:pic>
      <p:grpSp>
        <p:nvGrpSpPr>
          <p:cNvPr id="31" name="Agrupar 30">
            <a:extLst>
              <a:ext uri="{FF2B5EF4-FFF2-40B4-BE49-F238E27FC236}">
                <a16:creationId xmlns:a16="http://schemas.microsoft.com/office/drawing/2014/main" id="{35571D28-3B89-60AF-47DE-D901874474E3}"/>
              </a:ext>
            </a:extLst>
          </p:cNvPr>
          <p:cNvGrpSpPr/>
          <p:nvPr/>
        </p:nvGrpSpPr>
        <p:grpSpPr>
          <a:xfrm>
            <a:off x="756872" y="1118640"/>
            <a:ext cx="1523713" cy="388791"/>
            <a:chOff x="1744637" y="1713757"/>
            <a:chExt cx="1523713" cy="388791"/>
          </a:xfrm>
        </p:grpSpPr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FEBDC0D3-A13D-06C1-13E6-026AD6146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8761" r="71334" b="-7002"/>
            <a:stretch>
              <a:fillRect/>
            </a:stretch>
          </p:blipFill>
          <p:spPr>
            <a:xfrm>
              <a:off x="1744637" y="1713757"/>
              <a:ext cx="539351" cy="388791"/>
            </a:xfrm>
            <a:prstGeom prst="rect">
              <a:avLst/>
            </a:prstGeom>
          </p:spPr>
        </p:pic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92B6D375-221C-7CC6-6783-937D79753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9833" t="18760"/>
            <a:stretch>
              <a:fillRect/>
            </a:stretch>
          </p:blipFill>
          <p:spPr>
            <a:xfrm>
              <a:off x="2324452" y="1713757"/>
              <a:ext cx="943898" cy="357948"/>
            </a:xfrm>
            <a:prstGeom prst="rect">
              <a:avLst/>
            </a:prstGeom>
          </p:spPr>
        </p:pic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E2C33038-D931-8861-6336-BFD54B63F65A}"/>
              </a:ext>
            </a:extLst>
          </p:cNvPr>
          <p:cNvSpPr txBox="1"/>
          <p:nvPr/>
        </p:nvSpPr>
        <p:spPr>
          <a:xfrm>
            <a:off x="393525" y="1424356"/>
            <a:ext cx="100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10 empresas</a:t>
            </a:r>
          </a:p>
          <a:p>
            <a:pPr algn="ctr"/>
            <a:r>
              <a:rPr lang="pt-BR" sz="800" dirty="0"/>
              <a:t>participantes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31C1EB09-5896-571E-0A9E-08C4804BDD8E}"/>
              </a:ext>
            </a:extLst>
          </p:cNvPr>
          <p:cNvSpPr txBox="1"/>
          <p:nvPr/>
        </p:nvSpPr>
        <p:spPr>
          <a:xfrm>
            <a:off x="1023577" y="1419369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338 Startups</a:t>
            </a:r>
          </a:p>
          <a:p>
            <a:pPr algn="ctr"/>
            <a:r>
              <a:rPr lang="pt-BR" sz="800" dirty="0"/>
              <a:t>inscritas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0B91F2A3-565F-00FF-1670-1D57997C0FFD}"/>
              </a:ext>
            </a:extLst>
          </p:cNvPr>
          <p:cNvSpPr txBox="1"/>
          <p:nvPr/>
        </p:nvSpPr>
        <p:spPr>
          <a:xfrm>
            <a:off x="1608013" y="1417562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20 Startups</a:t>
            </a:r>
          </a:p>
          <a:p>
            <a:pPr algn="ctr"/>
            <a:r>
              <a:rPr lang="pt-BR" sz="800" dirty="0"/>
              <a:t>aceleradas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9775F66B-51C9-AD5A-364A-E486FF118295}"/>
              </a:ext>
            </a:extLst>
          </p:cNvPr>
          <p:cNvSpPr txBox="1"/>
          <p:nvPr/>
        </p:nvSpPr>
        <p:spPr>
          <a:xfrm>
            <a:off x="1603480" y="4265383"/>
            <a:ext cx="100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9 empresas</a:t>
            </a:r>
          </a:p>
          <a:p>
            <a:pPr algn="ctr"/>
            <a:r>
              <a:rPr lang="pt-BR" sz="800" dirty="0"/>
              <a:t>participantes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EC620F3B-53C3-0CD2-C67A-E833835EA1C8}"/>
              </a:ext>
            </a:extLst>
          </p:cNvPr>
          <p:cNvSpPr txBox="1"/>
          <p:nvPr/>
        </p:nvSpPr>
        <p:spPr>
          <a:xfrm>
            <a:off x="2620918" y="4249087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177 Startups</a:t>
            </a:r>
          </a:p>
          <a:p>
            <a:pPr algn="ctr"/>
            <a:r>
              <a:rPr lang="pt-BR" sz="800" dirty="0"/>
              <a:t>inscritas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C1162A2A-392B-4618-90C4-33003675E514}"/>
              </a:ext>
            </a:extLst>
          </p:cNvPr>
          <p:cNvSpPr txBox="1"/>
          <p:nvPr/>
        </p:nvSpPr>
        <p:spPr>
          <a:xfrm>
            <a:off x="3208017" y="4249087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9 Startups</a:t>
            </a:r>
          </a:p>
          <a:p>
            <a:pPr algn="ctr"/>
            <a:r>
              <a:rPr lang="pt-BR" sz="800" dirty="0"/>
              <a:t>aceleradas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913E581F-DAA8-8DA7-C7BB-B53594B3FEE8}"/>
              </a:ext>
            </a:extLst>
          </p:cNvPr>
          <p:cNvSpPr txBox="1"/>
          <p:nvPr/>
        </p:nvSpPr>
        <p:spPr>
          <a:xfrm>
            <a:off x="2158598" y="4256328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36</a:t>
            </a:r>
          </a:p>
          <a:p>
            <a:pPr algn="ctr"/>
            <a:r>
              <a:rPr lang="pt-BR" sz="800" dirty="0"/>
              <a:t>desafios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AD79171C-06F4-8291-C6B5-1ED067887F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760"/>
          <a:stretch>
            <a:fillRect/>
          </a:stretch>
        </p:blipFill>
        <p:spPr>
          <a:xfrm>
            <a:off x="3624783" y="1165259"/>
            <a:ext cx="1881506" cy="357948"/>
          </a:xfrm>
          <a:prstGeom prst="rect">
            <a:avLst/>
          </a:prstGeom>
        </p:spPr>
      </p:pic>
      <p:sp>
        <p:nvSpPr>
          <p:cNvPr id="40" name="CaixaDeTexto 39">
            <a:extLst>
              <a:ext uri="{FF2B5EF4-FFF2-40B4-BE49-F238E27FC236}">
                <a16:creationId xmlns:a16="http://schemas.microsoft.com/office/drawing/2014/main" id="{A9C699CB-E65D-D89B-6BA6-B629062C3923}"/>
              </a:ext>
            </a:extLst>
          </p:cNvPr>
          <p:cNvSpPr txBox="1"/>
          <p:nvPr/>
        </p:nvSpPr>
        <p:spPr>
          <a:xfrm>
            <a:off x="3194347" y="1466171"/>
            <a:ext cx="100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9 empresas</a:t>
            </a:r>
          </a:p>
          <a:p>
            <a:pPr algn="ctr"/>
            <a:r>
              <a:rPr lang="pt-BR" sz="800" dirty="0"/>
              <a:t>participantes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AEE2DF89-1F73-54B4-9C77-C9F08869072B}"/>
              </a:ext>
            </a:extLst>
          </p:cNvPr>
          <p:cNvSpPr txBox="1"/>
          <p:nvPr/>
        </p:nvSpPr>
        <p:spPr>
          <a:xfrm>
            <a:off x="4189751" y="1460892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165 Startups</a:t>
            </a:r>
          </a:p>
          <a:p>
            <a:pPr algn="ctr"/>
            <a:r>
              <a:rPr lang="pt-BR" sz="800" dirty="0"/>
              <a:t>inscritas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89216EC8-99CF-6E11-9759-8BEA781C6C45}"/>
              </a:ext>
            </a:extLst>
          </p:cNvPr>
          <p:cNvSpPr txBox="1"/>
          <p:nvPr/>
        </p:nvSpPr>
        <p:spPr>
          <a:xfrm>
            <a:off x="4776728" y="1467390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10 Startups</a:t>
            </a:r>
          </a:p>
          <a:p>
            <a:pPr algn="ctr"/>
            <a:r>
              <a:rPr lang="pt-BR" sz="800" dirty="0"/>
              <a:t>aceleradas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3019F876-EAF2-1AEF-6D0A-D397BC9470A3}"/>
              </a:ext>
            </a:extLst>
          </p:cNvPr>
          <p:cNvSpPr txBox="1"/>
          <p:nvPr/>
        </p:nvSpPr>
        <p:spPr>
          <a:xfrm>
            <a:off x="3727431" y="1468133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27</a:t>
            </a:r>
          </a:p>
          <a:p>
            <a:pPr algn="ctr"/>
            <a:r>
              <a:rPr lang="pt-BR" sz="800" dirty="0"/>
              <a:t>desafios</a:t>
            </a: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899B0EC2-371C-1852-4C2D-8F11A73799E7}"/>
              </a:ext>
            </a:extLst>
          </p:cNvPr>
          <p:cNvCxnSpPr>
            <a:cxnSpLocks/>
          </p:cNvCxnSpPr>
          <p:nvPr/>
        </p:nvCxnSpPr>
        <p:spPr>
          <a:xfrm>
            <a:off x="627963" y="2937860"/>
            <a:ext cx="7832991" cy="12500"/>
          </a:xfrm>
          <a:prstGeom prst="line">
            <a:avLst/>
          </a:prstGeom>
          <a:ln>
            <a:solidFill>
              <a:srgbClr val="38054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6" name="Elipse 45">
            <a:extLst>
              <a:ext uri="{FF2B5EF4-FFF2-40B4-BE49-F238E27FC236}">
                <a16:creationId xmlns:a16="http://schemas.microsoft.com/office/drawing/2014/main" id="{C3362FF1-F1AC-B8E7-5024-F1FC4F955E0F}"/>
              </a:ext>
            </a:extLst>
          </p:cNvPr>
          <p:cNvSpPr/>
          <p:nvPr/>
        </p:nvSpPr>
        <p:spPr>
          <a:xfrm>
            <a:off x="1353089" y="2863067"/>
            <a:ext cx="135848" cy="141914"/>
          </a:xfrm>
          <a:prstGeom prst="ellipse">
            <a:avLst/>
          </a:prstGeom>
          <a:solidFill>
            <a:srgbClr val="3805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380541"/>
              </a:solidFill>
            </a:endParaRP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CA8C22E7-53A8-2AE1-849A-84DC5B027E8F}"/>
              </a:ext>
            </a:extLst>
          </p:cNvPr>
          <p:cNvSpPr/>
          <p:nvPr/>
        </p:nvSpPr>
        <p:spPr>
          <a:xfrm>
            <a:off x="2855780" y="2871235"/>
            <a:ext cx="135848" cy="141914"/>
          </a:xfrm>
          <a:prstGeom prst="ellipse">
            <a:avLst/>
          </a:prstGeom>
          <a:solidFill>
            <a:srgbClr val="3805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380541"/>
              </a:solidFill>
            </a:endParaRPr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7FE09DD7-CEE6-D68D-DC68-F036D74EEB21}"/>
              </a:ext>
            </a:extLst>
          </p:cNvPr>
          <p:cNvSpPr/>
          <p:nvPr/>
        </p:nvSpPr>
        <p:spPr>
          <a:xfrm>
            <a:off x="4358471" y="2879403"/>
            <a:ext cx="135848" cy="141914"/>
          </a:xfrm>
          <a:prstGeom prst="ellipse">
            <a:avLst/>
          </a:prstGeom>
          <a:solidFill>
            <a:srgbClr val="3805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380541"/>
              </a:solidFill>
            </a:endParaRPr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40CAA554-C53A-E18C-AFD6-A1C87DDFBBB3}"/>
              </a:ext>
            </a:extLst>
          </p:cNvPr>
          <p:cNvSpPr/>
          <p:nvPr/>
        </p:nvSpPr>
        <p:spPr>
          <a:xfrm>
            <a:off x="5838025" y="2879403"/>
            <a:ext cx="135848" cy="141914"/>
          </a:xfrm>
          <a:prstGeom prst="ellipse">
            <a:avLst/>
          </a:prstGeom>
          <a:solidFill>
            <a:srgbClr val="3805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380541"/>
              </a:solidFill>
            </a:endParaRPr>
          </a:p>
        </p:txBody>
      </p:sp>
      <p:pic>
        <p:nvPicPr>
          <p:cNvPr id="50" name="Imagem 49">
            <a:extLst>
              <a:ext uri="{FF2B5EF4-FFF2-40B4-BE49-F238E27FC236}">
                <a16:creationId xmlns:a16="http://schemas.microsoft.com/office/drawing/2014/main" id="{8CC99344-4FE0-B64D-A025-F2B478CACB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760"/>
          <a:stretch>
            <a:fillRect/>
          </a:stretch>
        </p:blipFill>
        <p:spPr>
          <a:xfrm>
            <a:off x="4917260" y="3880843"/>
            <a:ext cx="1881506" cy="357948"/>
          </a:xfrm>
          <a:prstGeom prst="rect">
            <a:avLst/>
          </a:prstGeom>
        </p:spPr>
      </p:pic>
      <p:sp>
        <p:nvSpPr>
          <p:cNvPr id="51" name="CaixaDeTexto 50">
            <a:extLst>
              <a:ext uri="{FF2B5EF4-FFF2-40B4-BE49-F238E27FC236}">
                <a16:creationId xmlns:a16="http://schemas.microsoft.com/office/drawing/2014/main" id="{0AF48CEB-19F0-682F-31FA-B060FAAF699D}"/>
              </a:ext>
            </a:extLst>
          </p:cNvPr>
          <p:cNvSpPr txBox="1"/>
          <p:nvPr/>
        </p:nvSpPr>
        <p:spPr>
          <a:xfrm>
            <a:off x="4563051" y="4238084"/>
            <a:ext cx="100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10 empresas</a:t>
            </a:r>
          </a:p>
          <a:p>
            <a:pPr algn="ctr"/>
            <a:r>
              <a:rPr lang="pt-BR" sz="800" dirty="0"/>
              <a:t>participantes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EF545ED0-04CC-EE98-D77F-2D082964F2F3}"/>
              </a:ext>
            </a:extLst>
          </p:cNvPr>
          <p:cNvSpPr txBox="1"/>
          <p:nvPr/>
        </p:nvSpPr>
        <p:spPr>
          <a:xfrm>
            <a:off x="5558455" y="4221788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182 Startups</a:t>
            </a:r>
          </a:p>
          <a:p>
            <a:pPr algn="ctr"/>
            <a:r>
              <a:rPr lang="pt-BR" sz="800" dirty="0"/>
              <a:t>inscritas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D05B0473-7D88-4D8D-9DF9-13DA7F6A9A5A}"/>
              </a:ext>
            </a:extLst>
          </p:cNvPr>
          <p:cNvSpPr txBox="1"/>
          <p:nvPr/>
        </p:nvSpPr>
        <p:spPr>
          <a:xfrm>
            <a:off x="6153700" y="4214547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10 Startups</a:t>
            </a:r>
          </a:p>
          <a:p>
            <a:pPr algn="ctr"/>
            <a:r>
              <a:rPr lang="pt-BR" sz="800" dirty="0"/>
              <a:t>aceleradas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F1A6FC05-C2CB-8141-B776-6E6BDC2B892F}"/>
              </a:ext>
            </a:extLst>
          </p:cNvPr>
          <p:cNvSpPr txBox="1"/>
          <p:nvPr/>
        </p:nvSpPr>
        <p:spPr>
          <a:xfrm>
            <a:off x="5107152" y="4229029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31</a:t>
            </a:r>
          </a:p>
          <a:p>
            <a:pPr algn="ctr"/>
            <a:r>
              <a:rPr lang="pt-BR" sz="800" dirty="0"/>
              <a:t>desafios</a:t>
            </a:r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510F1F9C-A122-4171-FCE6-F6E45AB0347D}"/>
              </a:ext>
            </a:extLst>
          </p:cNvPr>
          <p:cNvSpPr/>
          <p:nvPr/>
        </p:nvSpPr>
        <p:spPr>
          <a:xfrm>
            <a:off x="7557369" y="2879403"/>
            <a:ext cx="135848" cy="141914"/>
          </a:xfrm>
          <a:prstGeom prst="ellipse">
            <a:avLst/>
          </a:prstGeom>
          <a:solidFill>
            <a:srgbClr val="3805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380541"/>
              </a:solidFill>
            </a:endParaRPr>
          </a:p>
        </p:txBody>
      </p:sp>
      <p:pic>
        <p:nvPicPr>
          <p:cNvPr id="57" name="Imagem 56">
            <a:extLst>
              <a:ext uri="{FF2B5EF4-FFF2-40B4-BE49-F238E27FC236}">
                <a16:creationId xmlns:a16="http://schemas.microsoft.com/office/drawing/2014/main" id="{99C91AA0-1C25-8F15-BB51-298A0EF1EA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760"/>
          <a:stretch>
            <a:fillRect/>
          </a:stretch>
        </p:blipFill>
        <p:spPr>
          <a:xfrm>
            <a:off x="6628969" y="1142097"/>
            <a:ext cx="1881506" cy="357948"/>
          </a:xfrm>
          <a:prstGeom prst="rect">
            <a:avLst/>
          </a:prstGeom>
        </p:spPr>
      </p:pic>
      <p:sp>
        <p:nvSpPr>
          <p:cNvPr id="58" name="CaixaDeTexto 57">
            <a:extLst>
              <a:ext uri="{FF2B5EF4-FFF2-40B4-BE49-F238E27FC236}">
                <a16:creationId xmlns:a16="http://schemas.microsoft.com/office/drawing/2014/main" id="{81A1E79B-240E-133C-D35B-B3D6220B8EF1}"/>
              </a:ext>
            </a:extLst>
          </p:cNvPr>
          <p:cNvSpPr txBox="1"/>
          <p:nvPr/>
        </p:nvSpPr>
        <p:spPr>
          <a:xfrm>
            <a:off x="6198533" y="1443009"/>
            <a:ext cx="100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9 empresas</a:t>
            </a:r>
          </a:p>
          <a:p>
            <a:pPr algn="ctr"/>
            <a:r>
              <a:rPr lang="pt-BR" sz="800" dirty="0"/>
              <a:t>participantes</a:t>
            </a: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47499C75-3CFB-3DF8-1B24-BF096E1F4E58}"/>
              </a:ext>
            </a:extLst>
          </p:cNvPr>
          <p:cNvSpPr txBox="1"/>
          <p:nvPr/>
        </p:nvSpPr>
        <p:spPr>
          <a:xfrm>
            <a:off x="7207619" y="1437462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118 Startups</a:t>
            </a:r>
          </a:p>
          <a:p>
            <a:pPr algn="ctr"/>
            <a:r>
              <a:rPr lang="pt-BR" sz="800" dirty="0"/>
              <a:t>inscritas</a:t>
            </a: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475744B-D3F4-D9A5-A103-5EC55BC44BF3}"/>
              </a:ext>
            </a:extLst>
          </p:cNvPr>
          <p:cNvSpPr txBox="1"/>
          <p:nvPr/>
        </p:nvSpPr>
        <p:spPr>
          <a:xfrm>
            <a:off x="7855446" y="1452677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10 Startups</a:t>
            </a:r>
          </a:p>
          <a:p>
            <a:pPr algn="ctr"/>
            <a:r>
              <a:rPr lang="pt-BR" sz="800" dirty="0"/>
              <a:t>aceleradas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CDAE3FE9-B3F9-9AF7-6E7D-0360879B6882}"/>
              </a:ext>
            </a:extLst>
          </p:cNvPr>
          <p:cNvSpPr txBox="1"/>
          <p:nvPr/>
        </p:nvSpPr>
        <p:spPr>
          <a:xfrm>
            <a:off x="6731617" y="1444971"/>
            <a:ext cx="103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dirty="0"/>
              <a:t>14</a:t>
            </a:r>
          </a:p>
          <a:p>
            <a:pPr algn="ctr"/>
            <a:r>
              <a:rPr lang="pt-BR" sz="800" dirty="0"/>
              <a:t>desafios</a:t>
            </a:r>
          </a:p>
        </p:txBody>
      </p:sp>
      <p:sp>
        <p:nvSpPr>
          <p:cNvPr id="62" name="Google Shape;102;p16">
            <a:extLst>
              <a:ext uri="{FF2B5EF4-FFF2-40B4-BE49-F238E27FC236}">
                <a16:creationId xmlns:a16="http://schemas.microsoft.com/office/drawing/2014/main" id="{339D54AC-C767-71E8-384B-E2BE5191B7A7}"/>
              </a:ext>
            </a:extLst>
          </p:cNvPr>
          <p:cNvSpPr txBox="1">
            <a:spLocks/>
          </p:cNvSpPr>
          <p:nvPr/>
        </p:nvSpPr>
        <p:spPr>
          <a:xfrm>
            <a:off x="187374" y="592066"/>
            <a:ext cx="233142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dirty="0"/>
              <a:t>TIME LINE</a:t>
            </a:r>
          </a:p>
        </p:txBody>
      </p:sp>
    </p:spTree>
    <p:extLst>
      <p:ext uri="{BB962C8B-B14F-4D97-AF65-F5344CB8AC3E}">
        <p14:creationId xmlns:p14="http://schemas.microsoft.com/office/powerpoint/2010/main" val="975056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írculo: Vazio 27">
            <a:extLst>
              <a:ext uri="{FF2B5EF4-FFF2-40B4-BE49-F238E27FC236}">
                <a16:creationId xmlns:a16="http://schemas.microsoft.com/office/drawing/2014/main" id="{12C4F47C-48D5-131B-66B2-B529AB11032A}"/>
              </a:ext>
            </a:extLst>
          </p:cNvPr>
          <p:cNvSpPr/>
          <p:nvPr/>
        </p:nvSpPr>
        <p:spPr>
          <a:xfrm>
            <a:off x="-1053778" y="907667"/>
            <a:ext cx="2107556" cy="2462213"/>
          </a:xfrm>
          <a:prstGeom prst="donut">
            <a:avLst>
              <a:gd name="adj" fmla="val 0"/>
            </a:avLst>
          </a:prstGeom>
          <a:solidFill>
            <a:srgbClr val="7030A0">
              <a:alpha val="18039"/>
            </a:srgbClr>
          </a:solidFill>
          <a:ln>
            <a:solidFill>
              <a:srgbClr val="380541">
                <a:alpha val="52157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1EAEE86-99E3-8D18-7A12-27E296084DD0}"/>
              </a:ext>
            </a:extLst>
          </p:cNvPr>
          <p:cNvSpPr txBox="1"/>
          <p:nvPr/>
        </p:nvSpPr>
        <p:spPr>
          <a:xfrm>
            <a:off x="669853" y="1524613"/>
            <a:ext cx="754539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dirty="0"/>
              <a:t>A </a:t>
            </a:r>
            <a:r>
              <a:rPr lang="pt-BR" sz="2800" b="1" dirty="0">
                <a:solidFill>
                  <a:srgbClr val="7030A0"/>
                </a:solidFill>
              </a:rPr>
              <a:t>INOVAÇÃO ABERTA </a:t>
            </a:r>
            <a:r>
              <a:rPr lang="pt-BR" sz="2800" dirty="0"/>
              <a:t>como ponto de partida para o fomento da </a:t>
            </a:r>
            <a:r>
              <a:rPr lang="pt-BR" sz="2800" b="1" dirty="0">
                <a:solidFill>
                  <a:srgbClr val="7030A0"/>
                </a:solidFill>
              </a:rPr>
              <a:t>PRÁTICA </a:t>
            </a:r>
            <a:r>
              <a:rPr lang="pt-BR" sz="2800" dirty="0"/>
              <a:t>de </a:t>
            </a:r>
            <a:r>
              <a:rPr lang="pt-BR" sz="2800" b="1" dirty="0">
                <a:solidFill>
                  <a:srgbClr val="C00000"/>
                </a:solidFill>
              </a:rPr>
              <a:t>INOVAÇÃO ABERTA EM ESCALA</a:t>
            </a:r>
          </a:p>
          <a:p>
            <a:pPr algn="r"/>
            <a:r>
              <a:rPr lang="pt-BR" sz="2800" dirty="0"/>
              <a:t>a partir da </a:t>
            </a:r>
            <a:r>
              <a:rPr lang="pt-BR" sz="2800" b="1" dirty="0">
                <a:solidFill>
                  <a:srgbClr val="7030A0"/>
                </a:solidFill>
              </a:rPr>
              <a:t>CAPACITAÇÃO</a:t>
            </a:r>
            <a:r>
              <a:rPr lang="pt-BR" sz="2800" dirty="0"/>
              <a:t> e </a:t>
            </a:r>
            <a:r>
              <a:rPr lang="pt-BR" sz="2800" b="1" dirty="0">
                <a:solidFill>
                  <a:srgbClr val="7030A0"/>
                </a:solidFill>
              </a:rPr>
              <a:t>MOBILIZAÇÃO </a:t>
            </a:r>
            <a:r>
              <a:rPr lang="pt-BR" sz="2800" dirty="0"/>
              <a:t>de um </a:t>
            </a:r>
            <a:r>
              <a:rPr lang="pt-BR" sz="2800" b="1" dirty="0">
                <a:solidFill>
                  <a:srgbClr val="7030A0"/>
                </a:solidFill>
              </a:rPr>
              <a:t>ECOSSISTEMA</a:t>
            </a:r>
          </a:p>
          <a:p>
            <a:pPr algn="r"/>
            <a:endParaRPr lang="pt-BR" dirty="0"/>
          </a:p>
        </p:txBody>
      </p:sp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dirty="0"/>
          </a:p>
        </p:txBody>
      </p:sp>
      <p:sp>
        <p:nvSpPr>
          <p:cNvPr id="29" name="Círculo: Vazio 28">
            <a:extLst>
              <a:ext uri="{FF2B5EF4-FFF2-40B4-BE49-F238E27FC236}">
                <a16:creationId xmlns:a16="http://schemas.microsoft.com/office/drawing/2014/main" id="{7C4EF434-88C3-6F3C-1116-7AAE6A75ED3A}"/>
              </a:ext>
            </a:extLst>
          </p:cNvPr>
          <p:cNvSpPr/>
          <p:nvPr/>
        </p:nvSpPr>
        <p:spPr>
          <a:xfrm>
            <a:off x="7284155" y="3856443"/>
            <a:ext cx="2107556" cy="2462213"/>
          </a:xfrm>
          <a:prstGeom prst="donut">
            <a:avLst>
              <a:gd name="adj" fmla="val 0"/>
            </a:avLst>
          </a:prstGeom>
          <a:solidFill>
            <a:srgbClr val="7030A0">
              <a:alpha val="18039"/>
            </a:srgbClr>
          </a:solidFill>
          <a:ln>
            <a:solidFill>
              <a:srgbClr val="380541">
                <a:alpha val="52157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0" name="Círculo: Vazio 29">
            <a:extLst>
              <a:ext uri="{FF2B5EF4-FFF2-40B4-BE49-F238E27FC236}">
                <a16:creationId xmlns:a16="http://schemas.microsoft.com/office/drawing/2014/main" id="{0987178B-B6BB-EB0C-1763-C5357606841F}"/>
              </a:ext>
            </a:extLst>
          </p:cNvPr>
          <p:cNvSpPr/>
          <p:nvPr/>
        </p:nvSpPr>
        <p:spPr>
          <a:xfrm>
            <a:off x="209503" y="3166877"/>
            <a:ext cx="308290" cy="340984"/>
          </a:xfrm>
          <a:prstGeom prst="donut">
            <a:avLst>
              <a:gd name="adj" fmla="val 0"/>
            </a:avLst>
          </a:prstGeom>
          <a:solidFill>
            <a:srgbClr val="7030A0">
              <a:alpha val="18039"/>
            </a:srgbClr>
          </a:solidFill>
          <a:ln>
            <a:solidFill>
              <a:srgbClr val="380541">
                <a:alpha val="52157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1" name="Círculo: Vazio 30">
            <a:extLst>
              <a:ext uri="{FF2B5EF4-FFF2-40B4-BE49-F238E27FC236}">
                <a16:creationId xmlns:a16="http://schemas.microsoft.com/office/drawing/2014/main" id="{7CF4F123-0C80-5B12-8E0C-D4CC16D1FF39}"/>
              </a:ext>
            </a:extLst>
          </p:cNvPr>
          <p:cNvSpPr/>
          <p:nvPr/>
        </p:nvSpPr>
        <p:spPr>
          <a:xfrm>
            <a:off x="8616285" y="1524613"/>
            <a:ext cx="308290" cy="340984"/>
          </a:xfrm>
          <a:prstGeom prst="donut">
            <a:avLst>
              <a:gd name="adj" fmla="val 0"/>
            </a:avLst>
          </a:prstGeom>
          <a:solidFill>
            <a:srgbClr val="7030A0">
              <a:alpha val="18039"/>
            </a:srgbClr>
          </a:solidFill>
          <a:ln>
            <a:solidFill>
              <a:srgbClr val="380541">
                <a:alpha val="52157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D0C2E18C-6757-991B-764F-61186911A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>
            <a:extLst>
              <a:ext uri="{FF2B5EF4-FFF2-40B4-BE49-F238E27FC236}">
                <a16:creationId xmlns:a16="http://schemas.microsoft.com/office/drawing/2014/main" id="{44494247-0477-DCA4-4801-E3F7B9FEC2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dirty="0"/>
          </a:p>
        </p:txBody>
      </p:sp>
      <p:pic>
        <p:nvPicPr>
          <p:cNvPr id="16" name="Imagem 15" descr="Pessoas em volta&#10;&#10;O conteúdo gerado por IA pode estar incorreto.">
            <a:extLst>
              <a:ext uri="{FF2B5EF4-FFF2-40B4-BE49-F238E27FC236}">
                <a16:creationId xmlns:a16="http://schemas.microsoft.com/office/drawing/2014/main" id="{1A10F111-D720-BD0E-343A-97AEF1996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708" y="673148"/>
            <a:ext cx="4588291" cy="3385424"/>
          </a:xfrm>
          <a:prstGeom prst="flowChartConnector">
            <a:avLst/>
          </a:prstGeom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</p:spPr>
      </p:pic>
      <p:pic>
        <p:nvPicPr>
          <p:cNvPr id="20" name="Imagem 19" descr="Tela de computador com imagem de jogo de vídeo game&#10;&#10;O conteúdo gerado por IA pode estar incorreto.">
            <a:extLst>
              <a:ext uri="{FF2B5EF4-FFF2-40B4-BE49-F238E27FC236}">
                <a16:creationId xmlns:a16="http://schemas.microsoft.com/office/drawing/2014/main" id="{A1270232-D0F5-BD7D-C7B8-04F3B46A79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08" y="757667"/>
            <a:ext cx="2801950" cy="2810969"/>
          </a:xfrm>
          <a:prstGeom prst="flowChartConnector">
            <a:avLst/>
          </a:prstGeom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</p:spPr>
      </p:pic>
      <p:pic>
        <p:nvPicPr>
          <p:cNvPr id="18" name="Imagem 17" descr="Grupo de pessoas em pé&#10;&#10;O conteúdo gerado por IA pode estar incorreto.">
            <a:extLst>
              <a:ext uri="{FF2B5EF4-FFF2-40B4-BE49-F238E27FC236}">
                <a16:creationId xmlns:a16="http://schemas.microsoft.com/office/drawing/2014/main" id="{91026D93-EA7B-1A75-2A59-B6182225C8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296" y="2865381"/>
            <a:ext cx="2463124" cy="2348658"/>
          </a:xfrm>
          <a:prstGeom prst="flowChartConnector">
            <a:avLst/>
          </a:prstGeom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</p:spPr>
      </p:pic>
      <p:pic>
        <p:nvPicPr>
          <p:cNvPr id="12" name="Imagem 11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F45A09D0-11EA-D13A-41D9-270CF0EE51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973" y="2736644"/>
            <a:ext cx="2171444" cy="2242853"/>
          </a:xfrm>
          <a:prstGeom prst="flowChartConnector">
            <a:avLst/>
          </a:prstGeom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</p:spPr>
      </p:pic>
      <p:sp>
        <p:nvSpPr>
          <p:cNvPr id="27" name="Elipse 26">
            <a:extLst>
              <a:ext uri="{FF2B5EF4-FFF2-40B4-BE49-F238E27FC236}">
                <a16:creationId xmlns:a16="http://schemas.microsoft.com/office/drawing/2014/main" id="{0167D9D1-4FD4-12B5-9851-5506DE49DD94}"/>
              </a:ext>
            </a:extLst>
          </p:cNvPr>
          <p:cNvSpPr/>
          <p:nvPr/>
        </p:nvSpPr>
        <p:spPr>
          <a:xfrm>
            <a:off x="2725096" y="1225146"/>
            <a:ext cx="2971975" cy="293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írculo: Vazio 9">
            <a:extLst>
              <a:ext uri="{FF2B5EF4-FFF2-40B4-BE49-F238E27FC236}">
                <a16:creationId xmlns:a16="http://schemas.microsoft.com/office/drawing/2014/main" id="{7EF55757-9CD9-0186-77D0-590095C405F2}"/>
              </a:ext>
            </a:extLst>
          </p:cNvPr>
          <p:cNvSpPr/>
          <p:nvPr/>
        </p:nvSpPr>
        <p:spPr>
          <a:xfrm>
            <a:off x="2609047" y="1096205"/>
            <a:ext cx="3164111" cy="3082530"/>
          </a:xfrm>
          <a:prstGeom prst="donut">
            <a:avLst>
              <a:gd name="adj" fmla="val 418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26" name="Imagem 25" descr="Grupo de pessoas em pé ao redor de uma mesa&#10;&#10;O conteúdo gerado por IA pode estar incorreto.">
            <a:extLst>
              <a:ext uri="{FF2B5EF4-FFF2-40B4-BE49-F238E27FC236}">
                <a16:creationId xmlns:a16="http://schemas.microsoft.com/office/drawing/2014/main" id="{BB8337C0-E1D5-CBFE-FF66-BC75FAE368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1656" y="456550"/>
            <a:ext cx="1843786" cy="1888853"/>
          </a:xfrm>
          <a:prstGeom prst="flowChartConnector">
            <a:avLst/>
          </a:prstGeom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25A19C9-A322-FA31-87D2-0FAD5E6D84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3724" y="3418921"/>
            <a:ext cx="1584985" cy="1738332"/>
          </a:xfrm>
          <a:prstGeom prst="flowChartConnector">
            <a:avLst/>
          </a:prstGeom>
          <a:ln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947F861-1390-7A36-0DC8-400D8381E897}"/>
              </a:ext>
            </a:extLst>
          </p:cNvPr>
          <p:cNvSpPr txBox="1"/>
          <p:nvPr/>
        </p:nvSpPr>
        <p:spPr>
          <a:xfrm>
            <a:off x="2682822" y="595039"/>
            <a:ext cx="1552028" cy="307777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CONTINUIDADE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3FD901E-02B7-5650-2C00-A9CE8FAA5542}"/>
              </a:ext>
            </a:extLst>
          </p:cNvPr>
          <p:cNvSpPr txBox="1"/>
          <p:nvPr/>
        </p:nvSpPr>
        <p:spPr>
          <a:xfrm>
            <a:off x="135390" y="1252633"/>
            <a:ext cx="1334020" cy="307777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RENOVAÇÃO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A55C6B6-9DC3-8524-8EF2-3CA5F5A5FBC1}"/>
              </a:ext>
            </a:extLst>
          </p:cNvPr>
          <p:cNvSpPr txBox="1"/>
          <p:nvPr/>
        </p:nvSpPr>
        <p:spPr>
          <a:xfrm>
            <a:off x="7024699" y="1455769"/>
            <a:ext cx="1410964" cy="307777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MOBILIZAÇÃO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CE084D9-63C8-F1B4-8AC6-60037401E4FE}"/>
              </a:ext>
            </a:extLst>
          </p:cNvPr>
          <p:cNvSpPr txBox="1"/>
          <p:nvPr/>
        </p:nvSpPr>
        <p:spPr>
          <a:xfrm>
            <a:off x="6481786" y="4058572"/>
            <a:ext cx="2140330" cy="523220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CAPACITAÇÕES</a:t>
            </a:r>
          </a:p>
          <a:p>
            <a:r>
              <a:rPr lang="pt-BR" dirty="0">
                <a:solidFill>
                  <a:schemeClr val="bg1"/>
                </a:solidFill>
              </a:rPr>
              <a:t>E APOIO CONSULTIVO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C19230C-4C84-3831-D9E1-E8B7232DDC98}"/>
              </a:ext>
            </a:extLst>
          </p:cNvPr>
          <p:cNvSpPr txBox="1"/>
          <p:nvPr/>
        </p:nvSpPr>
        <p:spPr>
          <a:xfrm>
            <a:off x="3831252" y="4712086"/>
            <a:ext cx="1361270" cy="307777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TECNOLOGIA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AD518BB-7ECF-7AC7-3EFF-475B5BBACB4F}"/>
              </a:ext>
            </a:extLst>
          </p:cNvPr>
          <p:cNvSpPr txBox="1"/>
          <p:nvPr/>
        </p:nvSpPr>
        <p:spPr>
          <a:xfrm>
            <a:off x="1136647" y="3070778"/>
            <a:ext cx="1104790" cy="307777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PARCERIA</a:t>
            </a:r>
          </a:p>
        </p:txBody>
      </p:sp>
      <p:pic>
        <p:nvPicPr>
          <p:cNvPr id="14" name="Imagem 13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1AD6ECBB-3AC6-3A39-9B0B-54ED0FA18F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2822" y="1518655"/>
            <a:ext cx="2867178" cy="2867178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91430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pic>
        <p:nvPicPr>
          <p:cNvPr id="3" name="Imagem 2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518326BC-CD1E-5465-2DBA-FDF363B0F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45" y="1214813"/>
            <a:ext cx="2769870" cy="519351"/>
          </a:xfrm>
          <a:prstGeom prst="rect">
            <a:avLst/>
          </a:prstGeom>
        </p:spPr>
      </p:pic>
      <p:pic>
        <p:nvPicPr>
          <p:cNvPr id="7" name="Imagem 6" descr="Texto&#10;&#10;O conteúdo gerado por IA pode estar incorreto.">
            <a:extLst>
              <a:ext uri="{FF2B5EF4-FFF2-40B4-BE49-F238E27FC236}">
                <a16:creationId xmlns:a16="http://schemas.microsoft.com/office/drawing/2014/main" id="{4F177498-572C-BA61-5338-1BD0FAA04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2018" y="1039354"/>
            <a:ext cx="2622735" cy="906717"/>
          </a:xfrm>
          <a:prstGeom prst="rect">
            <a:avLst/>
          </a:prstGeom>
        </p:spPr>
      </p:pic>
      <p:pic>
        <p:nvPicPr>
          <p:cNvPr id="9" name="Imagem 8" descr="Logotipo&#10;&#10;O conteúdo gerado por IA pode estar incorreto.">
            <a:extLst>
              <a:ext uri="{FF2B5EF4-FFF2-40B4-BE49-F238E27FC236}">
                <a16:creationId xmlns:a16="http://schemas.microsoft.com/office/drawing/2014/main" id="{A7E9AD38-8CC0-A1E5-ABD1-90ED6510C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930" y="916058"/>
            <a:ext cx="2198806" cy="1466490"/>
          </a:xfrm>
          <a:prstGeom prst="rect">
            <a:avLst/>
          </a:prstGeom>
        </p:spPr>
      </p:pic>
      <p:pic>
        <p:nvPicPr>
          <p:cNvPr id="13" name="Imagem 12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3C284ADD-EBE7-2BFC-F293-8952B7A7EF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507" y="2053690"/>
            <a:ext cx="2044415" cy="1317153"/>
          </a:xfrm>
          <a:prstGeom prst="rect">
            <a:avLst/>
          </a:prstGeom>
        </p:spPr>
      </p:pic>
      <p:pic>
        <p:nvPicPr>
          <p:cNvPr id="15" name="Imagem 14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5B657E3E-11BF-9067-7469-6F1157F65F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420" y="1967197"/>
            <a:ext cx="2104333" cy="1645206"/>
          </a:xfrm>
          <a:prstGeom prst="rect">
            <a:avLst/>
          </a:prstGeom>
        </p:spPr>
      </p:pic>
      <p:pic>
        <p:nvPicPr>
          <p:cNvPr id="17" name="Imagem 16" descr="Uma imagem contendo objeto, relógio&#10;&#10;O conteúdo gerado por IA pode estar incorreto.">
            <a:extLst>
              <a:ext uri="{FF2B5EF4-FFF2-40B4-BE49-F238E27FC236}">
                <a16:creationId xmlns:a16="http://schemas.microsoft.com/office/drawing/2014/main" id="{F1C3E9F7-0DDD-901A-644D-AFBC89E2A7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9748" y="3175615"/>
            <a:ext cx="1711915" cy="1711915"/>
          </a:xfrm>
          <a:prstGeom prst="rect">
            <a:avLst/>
          </a:prstGeom>
        </p:spPr>
      </p:pic>
      <p:pic>
        <p:nvPicPr>
          <p:cNvPr id="19" name="Imagem 18" descr="Placa vermelha com letras brancas&#10;&#10;O conteúdo gerado por IA pode estar incorreto.">
            <a:extLst>
              <a:ext uri="{FF2B5EF4-FFF2-40B4-BE49-F238E27FC236}">
                <a16:creationId xmlns:a16="http://schemas.microsoft.com/office/drawing/2014/main" id="{D11C3FDF-B0B6-80B5-D7F4-B1B35C3E57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361" y="2664914"/>
            <a:ext cx="2943657" cy="947489"/>
          </a:xfrm>
          <a:prstGeom prst="rect">
            <a:avLst/>
          </a:prstGeom>
        </p:spPr>
      </p:pic>
      <p:pic>
        <p:nvPicPr>
          <p:cNvPr id="21" name="Imagem 20" descr="Uma imagem contendo Linha do tempo&#10;&#10;O conteúdo gerado por IA pode estar incorreto.">
            <a:extLst>
              <a:ext uri="{FF2B5EF4-FFF2-40B4-BE49-F238E27FC236}">
                <a16:creationId xmlns:a16="http://schemas.microsoft.com/office/drawing/2014/main" id="{9AC5A692-3AD9-5B86-C3BB-C8583F1272E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5641" b="10144"/>
          <a:stretch>
            <a:fillRect/>
          </a:stretch>
        </p:blipFill>
        <p:spPr>
          <a:xfrm>
            <a:off x="5270552" y="3404924"/>
            <a:ext cx="2216594" cy="16450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1BE15B25-7F17-5EBB-1BA6-3F6CD8813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E52F5D01-4174-C708-20E5-EAF71CF13C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graphicFrame>
        <p:nvGraphicFramePr>
          <p:cNvPr id="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937361"/>
              </p:ext>
            </p:extLst>
          </p:nvPr>
        </p:nvGraphicFramePr>
        <p:xfrm>
          <a:off x="424150" y="1008100"/>
          <a:ext cx="8179550" cy="243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4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3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4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92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033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99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059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79403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Ano</a:t>
                      </a:r>
                    </a:p>
                  </a:txBody>
                  <a:tcPr anchor="ctr">
                    <a:solidFill>
                      <a:srgbClr val="8031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 err="1"/>
                        <a:t>Empresas</a:t>
                      </a:r>
                      <a:endParaRPr dirty="0"/>
                    </a:p>
                  </a:txBody>
                  <a:tcPr anchor="ctr">
                    <a:solidFill>
                      <a:srgbClr val="8031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 err="1"/>
                        <a:t>Desafios</a:t>
                      </a:r>
                      <a:endParaRPr dirty="0"/>
                    </a:p>
                  </a:txBody>
                  <a:tcPr anchor="ctr">
                    <a:solidFill>
                      <a:srgbClr val="8031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Horas de </a:t>
                      </a:r>
                      <a:r>
                        <a:rPr dirty="0" err="1"/>
                        <a:t>capacitação</a:t>
                      </a:r>
                      <a:endParaRPr dirty="0"/>
                    </a:p>
                  </a:txBody>
                  <a:tcPr anchor="ctr">
                    <a:solidFill>
                      <a:srgbClr val="8031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 err="1"/>
                        <a:t>Eventos</a:t>
                      </a:r>
                      <a:endParaRPr dirty="0"/>
                    </a:p>
                  </a:txBody>
                  <a:tcPr anchor="ctr">
                    <a:solidFill>
                      <a:srgbClr val="8031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Startup</a:t>
                      </a:r>
                      <a:endParaRPr lang="pt-BR" dirty="0"/>
                    </a:p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 </a:t>
                      </a:r>
                      <a:r>
                        <a:rPr dirty="0" err="1"/>
                        <a:t>inscritas</a:t>
                      </a:r>
                      <a:endParaRPr dirty="0"/>
                    </a:p>
                  </a:txBody>
                  <a:tcPr anchor="ctr">
                    <a:solidFill>
                      <a:srgbClr val="8031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Startups </a:t>
                      </a:r>
                      <a:r>
                        <a:rPr lang="pt-BR" dirty="0"/>
                        <a:t>/ </a:t>
                      </a:r>
                      <a:r>
                        <a:rPr dirty="0" err="1"/>
                        <a:t>imersão</a:t>
                      </a:r>
                      <a:endParaRPr dirty="0"/>
                    </a:p>
                  </a:txBody>
                  <a:tcPr anchor="ctr">
                    <a:solidFill>
                      <a:srgbClr val="8031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Startups </a:t>
                      </a:r>
                      <a:r>
                        <a:rPr dirty="0" err="1"/>
                        <a:t>aceleradas</a:t>
                      </a:r>
                      <a:endParaRPr dirty="0"/>
                    </a:p>
                  </a:txBody>
                  <a:tcPr anchor="ctr">
                    <a:solidFill>
                      <a:srgbClr val="8031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POCs</a:t>
                      </a:r>
                    </a:p>
                  </a:txBody>
                  <a:tcPr anchor="ctr">
                    <a:solidFill>
                      <a:srgbClr val="8031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Contratos</a:t>
                      </a:r>
                    </a:p>
                  </a:txBody>
                  <a:tcPr anchor="ctr">
                    <a:solidFill>
                      <a:srgbClr val="8031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485"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lang="pt-BR" dirty="0"/>
                        <a:t>2025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lang="pt-BR" dirty="0"/>
                        <a:t>10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lang="pt-BR" dirty="0"/>
                        <a:t>20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lang="pt-BR" sz="800" dirty="0"/>
                        <a:t>Em curso</a:t>
                      </a:r>
                      <a:endParaRPr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000"/>
                      </a:pPr>
                      <a:r>
                        <a:rPr lang="pt-BR" sz="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Em curso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lang="pt-BR" dirty="0"/>
                        <a:t>160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000"/>
                      </a:pPr>
                      <a:r>
                        <a:rPr lang="pt-BR" sz="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Em curso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000"/>
                      </a:pPr>
                      <a:r>
                        <a:rPr lang="pt-BR" sz="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Em curso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000"/>
                      </a:pPr>
                      <a:r>
                        <a:rPr lang="pt-BR" sz="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Em curso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 sz="1000"/>
                      </a:pPr>
                      <a:r>
                        <a:rPr lang="pt-BR" sz="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Em curso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6549987"/>
                  </a:ext>
                </a:extLst>
              </a:tr>
              <a:tr h="255485"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118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300"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182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245"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dirty="0"/>
                        <a:t>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dirty="0"/>
                        <a:t>163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244"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dirty="0"/>
                        <a:t>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177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938"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311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5395"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lang="pt-BR" b="1" dirty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b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pt-BR" b="1" dirty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>
                          <a:solidFill>
                            <a:schemeClr val="bg1"/>
                          </a:solidFill>
                        </a:rPr>
                        <a:t>324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lang="pt-BR" b="1" dirty="0">
                          <a:solidFill>
                            <a:schemeClr val="bg1"/>
                          </a:solidFill>
                        </a:rPr>
                        <a:t>1.111</a:t>
                      </a:r>
                      <a:endParaRPr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>
                          <a:solidFill>
                            <a:schemeClr val="bg1"/>
                          </a:solidFill>
                        </a:rPr>
                        <a:t>107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>
                          <a:solidFill>
                            <a:schemeClr val="bg1"/>
                          </a:solidFill>
                        </a:rPr>
                        <a:t>59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>
                          <a:solidFill>
                            <a:schemeClr val="bg1"/>
                          </a:solidFill>
                        </a:rPr>
                        <a:t>21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/>
                      </a:pPr>
                      <a:r>
                        <a:rPr b="1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84F43C75-91A5-AAA3-5B00-4BD52D4E3D9A}"/>
              </a:ext>
            </a:extLst>
          </p:cNvPr>
          <p:cNvSpPr txBox="1"/>
          <p:nvPr/>
        </p:nvSpPr>
        <p:spPr>
          <a:xfrm>
            <a:off x="5409281" y="3766068"/>
            <a:ext cx="20491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7030A0"/>
                </a:solidFill>
              </a:rPr>
              <a:t>+ 6% do ecossistema de startups impactadas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2CF88C1-67E8-6EAA-A759-F85F7956DCC4}"/>
              </a:ext>
            </a:extLst>
          </p:cNvPr>
          <p:cNvSpPr txBox="1"/>
          <p:nvPr/>
        </p:nvSpPr>
        <p:spPr>
          <a:xfrm>
            <a:off x="2381104" y="3797418"/>
            <a:ext cx="21328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b="1" dirty="0">
                <a:solidFill>
                  <a:srgbClr val="7030A0"/>
                </a:solidFill>
              </a:rPr>
              <a:t>Representa 53% do ecossistema de startups do Paraná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3EDA421-5233-12D6-752A-0776426B8BB8}"/>
              </a:ext>
            </a:extLst>
          </p:cNvPr>
          <p:cNvSpPr txBox="1"/>
          <p:nvPr/>
        </p:nvSpPr>
        <p:spPr>
          <a:xfrm>
            <a:off x="2145821" y="4619950"/>
            <a:ext cx="49744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7030A0"/>
                </a:solidFill>
              </a:rPr>
              <a:t>Startups representantes de todos os estados brasileiros</a:t>
            </a:r>
          </a:p>
        </p:txBody>
      </p:sp>
      <p:cxnSp>
        <p:nvCxnSpPr>
          <p:cNvPr id="9" name="Conector: Curvo 8">
            <a:extLst>
              <a:ext uri="{FF2B5EF4-FFF2-40B4-BE49-F238E27FC236}">
                <a16:creationId xmlns:a16="http://schemas.microsoft.com/office/drawing/2014/main" id="{32EB78B6-6140-2C9C-6C81-5117351CCCAD}"/>
              </a:ext>
            </a:extLst>
          </p:cNvPr>
          <p:cNvCxnSpPr>
            <a:cxnSpLocks/>
          </p:cNvCxnSpPr>
          <p:nvPr/>
        </p:nvCxnSpPr>
        <p:spPr>
          <a:xfrm rot="5400000">
            <a:off x="4315063" y="3983120"/>
            <a:ext cx="970866" cy="135062"/>
          </a:xfrm>
          <a:prstGeom prst="curvedConnector3">
            <a:avLst>
              <a:gd name="adj1" fmla="val 50000"/>
            </a:avLst>
          </a:prstGeom>
          <a:ln w="28575">
            <a:solidFill>
              <a:srgbClr val="38054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: Curvo 13">
            <a:extLst>
              <a:ext uri="{FF2B5EF4-FFF2-40B4-BE49-F238E27FC236}">
                <a16:creationId xmlns:a16="http://schemas.microsoft.com/office/drawing/2014/main" id="{4B77E88F-7E2C-C5A1-E3BF-0C7E4A647EFF}"/>
              </a:ext>
            </a:extLst>
          </p:cNvPr>
          <p:cNvCxnSpPr>
            <a:cxnSpLocks/>
            <a:endCxn id="5" idx="1"/>
          </p:cNvCxnSpPr>
          <p:nvPr/>
        </p:nvCxnSpPr>
        <p:spPr>
          <a:xfrm rot="16200000" flipH="1">
            <a:off x="4889870" y="3615989"/>
            <a:ext cx="600738" cy="438084"/>
          </a:xfrm>
          <a:prstGeom prst="curvedConnector2">
            <a:avLst/>
          </a:prstGeom>
          <a:ln w="28575">
            <a:solidFill>
              <a:srgbClr val="38054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: Curvo 16">
            <a:extLst>
              <a:ext uri="{FF2B5EF4-FFF2-40B4-BE49-F238E27FC236}">
                <a16:creationId xmlns:a16="http://schemas.microsoft.com/office/drawing/2014/main" id="{93CB60D9-EDB4-2003-F81A-92D00AA49F60}"/>
              </a:ext>
            </a:extLst>
          </p:cNvPr>
          <p:cNvCxnSpPr>
            <a:cxnSpLocks/>
            <a:endCxn id="6" idx="3"/>
          </p:cNvCxnSpPr>
          <p:nvPr/>
        </p:nvCxnSpPr>
        <p:spPr>
          <a:xfrm rot="5400000">
            <a:off x="4344029" y="3758623"/>
            <a:ext cx="578024" cy="238231"/>
          </a:xfrm>
          <a:prstGeom prst="curvedConnector2">
            <a:avLst/>
          </a:prstGeom>
          <a:ln w="28575">
            <a:solidFill>
              <a:srgbClr val="38054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353FE15-0B09-E53D-BF6C-96F7DCEB4B61}"/>
              </a:ext>
            </a:extLst>
          </p:cNvPr>
          <p:cNvSpPr txBox="1"/>
          <p:nvPr/>
        </p:nvSpPr>
        <p:spPr>
          <a:xfrm>
            <a:off x="424150" y="3458864"/>
            <a:ext cx="2390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>
                <a:hlinkClick r:id="rId3"/>
              </a:rPr>
              <a:t>https://www.brdelabs.com.br/edicoes-anteriores/</a:t>
            </a:r>
            <a:endParaRPr lang="pt-BR" sz="800" dirty="0"/>
          </a:p>
          <a:p>
            <a:endParaRPr lang="pt-BR" sz="800" dirty="0"/>
          </a:p>
        </p:txBody>
      </p:sp>
    </p:spTree>
    <p:extLst>
      <p:ext uri="{BB962C8B-B14F-4D97-AF65-F5344CB8AC3E}">
        <p14:creationId xmlns:p14="http://schemas.microsoft.com/office/powerpoint/2010/main" val="3299089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pic>
        <p:nvPicPr>
          <p:cNvPr id="5" name="Imagem 4" descr="Mapa&#10;&#10;O conteúdo gerado por IA pode estar incorreto.">
            <a:extLst>
              <a:ext uri="{FF2B5EF4-FFF2-40B4-BE49-F238E27FC236}">
                <a16:creationId xmlns:a16="http://schemas.microsoft.com/office/drawing/2014/main" id="{1CA98145-BF01-E64A-025B-1DB78DB38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40" y="826953"/>
            <a:ext cx="8142369" cy="367894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00E88F9-6793-9931-D21F-0201AB4AFF43}"/>
              </a:ext>
            </a:extLst>
          </p:cNvPr>
          <p:cNvSpPr txBox="1"/>
          <p:nvPr/>
        </p:nvSpPr>
        <p:spPr>
          <a:xfrm>
            <a:off x="3784745" y="1998872"/>
            <a:ext cx="12779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7030A0"/>
                </a:solidFill>
              </a:rPr>
              <a:t>+ 32 municípios do Paraná impactados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FBCB6AE0-A7C5-677C-1191-0C499B864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47592F7A-3467-1318-73FA-FBEECFFE1B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pic>
        <p:nvPicPr>
          <p:cNvPr id="22" name="Picture 2" descr="COCAMAR: Indústria de Fios recebe investimentos em inovação">
            <a:extLst>
              <a:ext uri="{FF2B5EF4-FFF2-40B4-BE49-F238E27FC236}">
                <a16:creationId xmlns:a16="http://schemas.microsoft.com/office/drawing/2014/main" id="{9D55BA61-89C9-AC4D-2E43-602B8F770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582" y="1100075"/>
            <a:ext cx="1688118" cy="36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3FD33842-7ED0-3485-19A3-515637ECBBC6}"/>
              </a:ext>
            </a:extLst>
          </p:cNvPr>
          <p:cNvSpPr txBox="1"/>
          <p:nvPr/>
        </p:nvSpPr>
        <p:spPr>
          <a:xfrm>
            <a:off x="1347420" y="931512"/>
            <a:ext cx="5339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solidFill>
                  <a:srgbClr val="380541"/>
                </a:solidFill>
                <a:latin typeface="Montserrat" pitchFamily="2" charset="0"/>
              </a:rPr>
              <a:t>Precisão no campo: </a:t>
            </a:r>
            <a:r>
              <a:rPr lang="pt-BR" sz="1200" dirty="0">
                <a:solidFill>
                  <a:srgbClr val="0E0E0E"/>
                </a:solidFill>
                <a:latin typeface="Montserrat" pitchFamily="2" charset="0"/>
              </a:rPr>
              <a:t>Como Cocamar e </a:t>
            </a:r>
            <a:r>
              <a:rPr lang="pt-BR" sz="1200" dirty="0" err="1">
                <a:solidFill>
                  <a:srgbClr val="0E0E0E"/>
                </a:solidFill>
                <a:latin typeface="Montserrat" pitchFamily="2" charset="0"/>
              </a:rPr>
              <a:t>Neosilos</a:t>
            </a:r>
            <a:r>
              <a:rPr lang="pt-BR" sz="1200" dirty="0">
                <a:solidFill>
                  <a:srgbClr val="0E0E0E"/>
                </a:solidFill>
                <a:latin typeface="Montserrat" pitchFamily="2" charset="0"/>
              </a:rPr>
              <a:t> revolucionaram a classificação de soja com inteligência artificial </a:t>
            </a:r>
            <a:endParaRPr lang="pt-BR" sz="1200" b="1" i="1" dirty="0">
              <a:solidFill>
                <a:srgbClr val="FF034A"/>
              </a:solidFill>
              <a:latin typeface="Montserrat" pitchFamily="2" charset="0"/>
            </a:endParaRPr>
          </a:p>
        </p:txBody>
      </p:sp>
      <p:sp>
        <p:nvSpPr>
          <p:cNvPr id="24" name="Retângulo: Cantos Arredondados 15">
            <a:extLst>
              <a:ext uri="{FF2B5EF4-FFF2-40B4-BE49-F238E27FC236}">
                <a16:creationId xmlns:a16="http://schemas.microsoft.com/office/drawing/2014/main" id="{6822FAF2-4456-0FD4-7D19-8FBAA32EEB52}"/>
              </a:ext>
            </a:extLst>
          </p:cNvPr>
          <p:cNvSpPr/>
          <p:nvPr/>
        </p:nvSpPr>
        <p:spPr>
          <a:xfrm>
            <a:off x="1381494" y="1775633"/>
            <a:ext cx="6220928" cy="6704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900" dirty="0">
                <a:solidFill>
                  <a:schemeClr val="tx1"/>
                </a:solidFill>
                <a:latin typeface="Montserrat" pitchFamily="2" charset="77"/>
              </a:rPr>
              <a:t>A Cocamar, uma das maiores cooperativas agroindustriais do país, precisava aumentar a precisão na classificação da soja recebida em seus armazéns. O processo tradicional era manual, subjetivo e lento, impactando a transparência nas negociações com os cooperados e a eficiência operacional, especialmente no pico da safra.</a:t>
            </a:r>
          </a:p>
        </p:txBody>
      </p:sp>
      <p:sp>
        <p:nvSpPr>
          <p:cNvPr id="25" name="Retângulo: Cantos Arredondados 15">
            <a:extLst>
              <a:ext uri="{FF2B5EF4-FFF2-40B4-BE49-F238E27FC236}">
                <a16:creationId xmlns:a16="http://schemas.microsoft.com/office/drawing/2014/main" id="{E876667E-B60E-713B-0FBF-5A1677492AEC}"/>
              </a:ext>
            </a:extLst>
          </p:cNvPr>
          <p:cNvSpPr/>
          <p:nvPr/>
        </p:nvSpPr>
        <p:spPr>
          <a:xfrm>
            <a:off x="1347420" y="2711274"/>
            <a:ext cx="6219558" cy="8381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900" dirty="0">
                <a:solidFill>
                  <a:schemeClr val="tx1"/>
                </a:solidFill>
                <a:latin typeface="Montserrat" pitchFamily="2" charset="77"/>
              </a:rPr>
              <a:t>A </a:t>
            </a:r>
            <a:r>
              <a:rPr lang="pt-BR" sz="900" dirty="0" err="1">
                <a:solidFill>
                  <a:schemeClr val="tx1"/>
                </a:solidFill>
                <a:latin typeface="Montserrat" pitchFamily="2" charset="77"/>
              </a:rPr>
              <a:t>Hotmilk</a:t>
            </a:r>
            <a:r>
              <a:rPr lang="pt-BR" sz="900" dirty="0">
                <a:solidFill>
                  <a:schemeClr val="tx1"/>
                </a:solidFill>
                <a:latin typeface="Montserrat" pitchFamily="2" charset="77"/>
              </a:rPr>
              <a:t> conduziu a jornada de inovação aberta, mapeando o desafio, realizando a captação e seleção das startups, gerando a conexão da Cocamar à startup </a:t>
            </a:r>
            <a:r>
              <a:rPr lang="pt-BR" sz="900" dirty="0" err="1">
                <a:solidFill>
                  <a:schemeClr val="tx1"/>
                </a:solidFill>
                <a:latin typeface="Montserrat" pitchFamily="2" charset="77"/>
              </a:rPr>
              <a:t>Neosilos</a:t>
            </a:r>
            <a:r>
              <a:rPr lang="pt-BR" sz="900" dirty="0">
                <a:solidFill>
                  <a:schemeClr val="tx1"/>
                </a:solidFill>
                <a:latin typeface="Montserrat" pitchFamily="2" charset="77"/>
              </a:rPr>
              <a:t>. A solução implementada utilizou visão computacional e inteligência artificial para automatizar a classificação dos grãos, garantindo padronização e eliminando a subjetividade do processo. A </a:t>
            </a:r>
            <a:r>
              <a:rPr lang="pt-BR" sz="900" dirty="0" err="1">
                <a:solidFill>
                  <a:schemeClr val="tx1"/>
                </a:solidFill>
                <a:latin typeface="Montserrat" pitchFamily="2" charset="77"/>
              </a:rPr>
              <a:t>Hotmilk</a:t>
            </a:r>
            <a:r>
              <a:rPr lang="pt-BR" sz="900" dirty="0">
                <a:solidFill>
                  <a:schemeClr val="tx1"/>
                </a:solidFill>
                <a:latin typeface="Montserrat" pitchFamily="2" charset="77"/>
              </a:rPr>
              <a:t> também apoiou no desenvolvimento da POC e na aceleração da startup </a:t>
            </a:r>
            <a:r>
              <a:rPr lang="pt-BR" sz="900" dirty="0" err="1">
                <a:solidFill>
                  <a:schemeClr val="tx1"/>
                </a:solidFill>
                <a:latin typeface="Montserrat" pitchFamily="2" charset="77"/>
              </a:rPr>
              <a:t>Neosilos</a:t>
            </a:r>
            <a:r>
              <a:rPr lang="pt-BR" sz="900" dirty="0">
                <a:solidFill>
                  <a:schemeClr val="tx1"/>
                </a:solidFill>
                <a:latin typeface="Montserrat" pitchFamily="2" charset="77"/>
              </a:rPr>
              <a:t>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FC553FB-2BAD-8DC8-35E3-61A9B90DBF9E}"/>
              </a:ext>
            </a:extLst>
          </p:cNvPr>
          <p:cNvSpPr txBox="1"/>
          <p:nvPr/>
        </p:nvSpPr>
        <p:spPr>
          <a:xfrm>
            <a:off x="1347420" y="2509916"/>
            <a:ext cx="1134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solidFill>
                  <a:srgbClr val="380541"/>
                </a:solidFill>
                <a:latin typeface="Montserrat" pitchFamily="2" charset="0"/>
              </a:rPr>
              <a:t>Solução</a:t>
            </a:r>
          </a:p>
        </p:txBody>
      </p:sp>
      <p:sp>
        <p:nvSpPr>
          <p:cNvPr id="27" name="Retângulo: Cantos Arredondados 15">
            <a:extLst>
              <a:ext uri="{FF2B5EF4-FFF2-40B4-BE49-F238E27FC236}">
                <a16:creationId xmlns:a16="http://schemas.microsoft.com/office/drawing/2014/main" id="{7D17DB20-72C4-E278-04BF-C02B47410D0E}"/>
              </a:ext>
            </a:extLst>
          </p:cNvPr>
          <p:cNvSpPr/>
          <p:nvPr/>
        </p:nvSpPr>
        <p:spPr>
          <a:xfrm>
            <a:off x="1347420" y="3791307"/>
            <a:ext cx="6219557" cy="8381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900" dirty="0">
                <a:solidFill>
                  <a:schemeClr val="tx1"/>
                </a:solidFill>
                <a:latin typeface="Montserrat" pitchFamily="2" charset="77"/>
              </a:rPr>
              <a:t>A precisão na classificação atingiu 97% de precisão na avaliação dos grão, reduzindo drasticamente o tempo de análise, aumentando a escalabilidade e reduzindo a dependência de fatores humanos. A transparência nas negociações fortaleceu a confiança com cooperados, e a iniciativa rendeu à Cocamar o Prêmio </a:t>
            </a:r>
            <a:r>
              <a:rPr lang="pt-BR" sz="900" dirty="0" err="1">
                <a:solidFill>
                  <a:schemeClr val="tx1"/>
                </a:solidFill>
                <a:latin typeface="Montserrat" pitchFamily="2" charset="77"/>
              </a:rPr>
              <a:t>SomosCoop</a:t>
            </a:r>
            <a:r>
              <a:rPr lang="pt-BR" sz="900" dirty="0">
                <a:solidFill>
                  <a:schemeClr val="tx1"/>
                </a:solidFill>
                <a:latin typeface="Montserrat" pitchFamily="2" charset="77"/>
              </a:rPr>
              <a:t> 2024, consolidando-a como referência em inovação no agronegócio.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E79EA13B-0334-BA0B-3587-F2B4FD482547}"/>
              </a:ext>
            </a:extLst>
          </p:cNvPr>
          <p:cNvSpPr txBox="1"/>
          <p:nvPr/>
        </p:nvSpPr>
        <p:spPr>
          <a:xfrm>
            <a:off x="1347420" y="3614919"/>
            <a:ext cx="2575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solidFill>
                  <a:srgbClr val="380541"/>
                </a:solidFill>
                <a:latin typeface="Montserrat" pitchFamily="2" charset="0"/>
              </a:rPr>
              <a:t>Impacto e Resultado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4BD8C60-4536-030E-D605-075F99497D2A}"/>
              </a:ext>
            </a:extLst>
          </p:cNvPr>
          <p:cNvSpPr txBox="1"/>
          <p:nvPr/>
        </p:nvSpPr>
        <p:spPr>
          <a:xfrm>
            <a:off x="1443655" y="1548332"/>
            <a:ext cx="1036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solidFill>
                  <a:srgbClr val="380541"/>
                </a:solidFill>
                <a:latin typeface="Montserrat" pitchFamily="2" charset="0"/>
              </a:rPr>
              <a:t>Desafio</a:t>
            </a:r>
          </a:p>
        </p:txBody>
      </p:sp>
    </p:spTree>
    <p:extLst>
      <p:ext uri="{BB962C8B-B14F-4D97-AF65-F5344CB8AC3E}">
        <p14:creationId xmlns:p14="http://schemas.microsoft.com/office/powerpoint/2010/main" val="1468692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FD7839C4-5B11-2070-5AD9-C6C3C20D8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2B70AA9F-29DA-0219-58AD-440E0B93C4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2" name="Google Shape;120;p19">
            <a:extLst>
              <a:ext uri="{FF2B5EF4-FFF2-40B4-BE49-F238E27FC236}">
                <a16:creationId xmlns:a16="http://schemas.microsoft.com/office/drawing/2014/main" id="{633A037A-C061-687F-4049-D26A67C43BBF}"/>
              </a:ext>
            </a:extLst>
          </p:cNvPr>
          <p:cNvSpPr txBox="1">
            <a:spLocks/>
          </p:cNvSpPr>
          <p:nvPr/>
        </p:nvSpPr>
        <p:spPr>
          <a:xfrm>
            <a:off x="5621830" y="898183"/>
            <a:ext cx="352217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1800" dirty="0"/>
              <a:t>CAMPEÃS DA INOVAÇÃO 2025 </a:t>
            </a:r>
          </a:p>
          <a:p>
            <a:r>
              <a:rPr lang="pt-BR" sz="1800" dirty="0"/>
              <a:t>GRUPO AMANHÃ</a:t>
            </a:r>
          </a:p>
        </p:txBody>
      </p:sp>
      <p:sp>
        <p:nvSpPr>
          <p:cNvPr id="5" name="Google Shape;120;p19">
            <a:extLst>
              <a:ext uri="{FF2B5EF4-FFF2-40B4-BE49-F238E27FC236}">
                <a16:creationId xmlns:a16="http://schemas.microsoft.com/office/drawing/2014/main" id="{F48C747E-5648-7E99-BD01-E9A9A74C4839}"/>
              </a:ext>
            </a:extLst>
          </p:cNvPr>
          <p:cNvSpPr txBox="1">
            <a:spLocks/>
          </p:cNvSpPr>
          <p:nvPr/>
        </p:nvSpPr>
        <p:spPr>
          <a:xfrm>
            <a:off x="5621830" y="1359912"/>
            <a:ext cx="352217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sz="1100" b="0" i="1" dirty="0">
                <a:solidFill>
                  <a:srgbClr val="380541"/>
                </a:solidFill>
              </a:rPr>
              <a:t>Categoria Cooperativas de Produção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F22C8D5-6750-1300-189A-FD65B64051DE}"/>
              </a:ext>
            </a:extLst>
          </p:cNvPr>
          <p:cNvSpPr txBox="1"/>
          <p:nvPr/>
        </p:nvSpPr>
        <p:spPr>
          <a:xfrm>
            <a:off x="5621830" y="1537591"/>
            <a:ext cx="2683748" cy="20467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 </a:t>
            </a:r>
            <a:endParaRPr lang="pt-BR" dirty="0"/>
          </a:p>
          <a:p>
            <a:r>
              <a:rPr lang="pt-BR" sz="1100" b="1" dirty="0">
                <a:solidFill>
                  <a:srgbClr val="7030A0"/>
                </a:solidFill>
              </a:rPr>
              <a:t>Lar – grande vencedora da categoria.</a:t>
            </a:r>
            <a:endParaRPr lang="pt-BR" sz="1100" dirty="0">
              <a:solidFill>
                <a:srgbClr val="7030A0"/>
              </a:solidFill>
            </a:endParaRPr>
          </a:p>
          <a:p>
            <a:r>
              <a:rPr lang="pt-BR" sz="1100" b="1" dirty="0">
                <a:solidFill>
                  <a:srgbClr val="7030A0"/>
                </a:solidFill>
              </a:rPr>
              <a:t> </a:t>
            </a:r>
            <a:endParaRPr lang="pt-BR" sz="1100" dirty="0">
              <a:solidFill>
                <a:srgbClr val="7030A0"/>
              </a:solidFill>
            </a:endParaRPr>
          </a:p>
          <a:p>
            <a:r>
              <a:rPr lang="pt-BR" sz="1100" b="1" dirty="0">
                <a:solidFill>
                  <a:srgbClr val="7030A0"/>
                </a:solidFill>
              </a:rPr>
              <a:t>Coopavel – segunda colocada.</a:t>
            </a:r>
            <a:endParaRPr lang="pt-BR" sz="1100" dirty="0">
              <a:solidFill>
                <a:srgbClr val="7030A0"/>
              </a:solidFill>
            </a:endParaRPr>
          </a:p>
          <a:p>
            <a:r>
              <a:rPr lang="pt-BR" sz="1100" b="1" dirty="0">
                <a:solidFill>
                  <a:srgbClr val="7030A0"/>
                </a:solidFill>
              </a:rPr>
              <a:t> </a:t>
            </a:r>
            <a:endParaRPr lang="pt-BR" sz="1100" dirty="0">
              <a:solidFill>
                <a:srgbClr val="7030A0"/>
              </a:solidFill>
            </a:endParaRPr>
          </a:p>
          <a:p>
            <a:r>
              <a:rPr lang="pt-BR" sz="1100" b="1" dirty="0">
                <a:solidFill>
                  <a:srgbClr val="7030A0"/>
                </a:solidFill>
              </a:rPr>
              <a:t>Cocamar – terceira colocada.</a:t>
            </a:r>
            <a:endParaRPr lang="pt-BR" sz="1100" dirty="0">
              <a:solidFill>
                <a:srgbClr val="7030A0"/>
              </a:solidFill>
            </a:endParaRPr>
          </a:p>
          <a:p>
            <a:r>
              <a:rPr lang="pt-BR" sz="1100" b="1" dirty="0">
                <a:solidFill>
                  <a:srgbClr val="7030A0"/>
                </a:solidFill>
              </a:rPr>
              <a:t> </a:t>
            </a:r>
            <a:endParaRPr lang="pt-BR" sz="1100" dirty="0">
              <a:solidFill>
                <a:srgbClr val="7030A0"/>
              </a:solidFill>
            </a:endParaRPr>
          </a:p>
          <a:p>
            <a:r>
              <a:rPr lang="pt-BR" sz="1100" b="1" dirty="0">
                <a:solidFill>
                  <a:srgbClr val="7030A0"/>
                </a:solidFill>
              </a:rPr>
              <a:t>Integrada – quarta colocada.</a:t>
            </a:r>
            <a:endParaRPr lang="pt-BR" sz="1100" dirty="0">
              <a:solidFill>
                <a:srgbClr val="7030A0"/>
              </a:solidFill>
            </a:endParaRPr>
          </a:p>
          <a:p>
            <a:r>
              <a:rPr lang="pt-BR" sz="1100" b="1" dirty="0">
                <a:solidFill>
                  <a:srgbClr val="7030A0"/>
                </a:solidFill>
              </a:rPr>
              <a:t> </a:t>
            </a:r>
            <a:endParaRPr lang="pt-BR" sz="1100" dirty="0">
              <a:solidFill>
                <a:srgbClr val="7030A0"/>
              </a:solidFill>
            </a:endParaRPr>
          </a:p>
          <a:p>
            <a:r>
              <a:rPr lang="pt-BR" sz="1100" b="1" dirty="0">
                <a:solidFill>
                  <a:srgbClr val="7030A0"/>
                </a:solidFill>
              </a:rPr>
              <a:t>Frísia – quinta colocada.</a:t>
            </a:r>
            <a:endParaRPr lang="pt-BR" sz="1100" dirty="0">
              <a:solidFill>
                <a:srgbClr val="7030A0"/>
              </a:solidFill>
            </a:endParaRP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9C3DB69-4ABD-9EFF-CD60-BD803AD39102}"/>
              </a:ext>
            </a:extLst>
          </p:cNvPr>
          <p:cNvSpPr txBox="1"/>
          <p:nvPr/>
        </p:nvSpPr>
        <p:spPr>
          <a:xfrm>
            <a:off x="5565231" y="3651013"/>
            <a:ext cx="3419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rgbClr val="7030A0"/>
                </a:solidFill>
              </a:rPr>
              <a:t>5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9D159CB-B23C-BA12-E7D7-9C1607FFCA89}"/>
              </a:ext>
            </a:extLst>
          </p:cNvPr>
          <p:cNvSpPr txBox="1"/>
          <p:nvPr/>
        </p:nvSpPr>
        <p:spPr>
          <a:xfrm>
            <a:off x="6138010" y="3822482"/>
            <a:ext cx="2222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7030A0"/>
                </a:solidFill>
              </a:rPr>
              <a:t>PARANAENSES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EBE34E7-AD9D-5719-D4DC-48B55CC44E9B}"/>
              </a:ext>
            </a:extLst>
          </p:cNvPr>
          <p:cNvSpPr txBox="1"/>
          <p:nvPr/>
        </p:nvSpPr>
        <p:spPr>
          <a:xfrm>
            <a:off x="6138010" y="4068495"/>
            <a:ext cx="2071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7030A0"/>
                </a:solidFill>
              </a:rPr>
              <a:t>PARTICIPANTES DO BRDE LABS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DA963E9-8CE3-7526-FE73-B9F7CFCB094B}"/>
              </a:ext>
            </a:extLst>
          </p:cNvPr>
          <p:cNvSpPr txBox="1"/>
          <p:nvPr/>
        </p:nvSpPr>
        <p:spPr>
          <a:xfrm rot="5400000">
            <a:off x="6534390" y="2926022"/>
            <a:ext cx="3419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rgbClr val="7030A0"/>
                </a:solidFill>
              </a:rPr>
              <a:t>}</a:t>
            </a:r>
          </a:p>
        </p:txBody>
      </p:sp>
      <p:pic>
        <p:nvPicPr>
          <p:cNvPr id="14" name="Imagem 13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6974AF2B-B089-D463-17B6-12E531667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57" y="1470883"/>
            <a:ext cx="5145295" cy="254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085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40C0024-3BCC-2B6A-EBD5-D49D68AB3CC7}"/>
              </a:ext>
            </a:extLst>
          </p:cNvPr>
          <p:cNvSpPr txBox="1"/>
          <p:nvPr/>
        </p:nvSpPr>
        <p:spPr>
          <a:xfrm>
            <a:off x="193226" y="1489446"/>
            <a:ext cx="4145096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b="1" dirty="0"/>
              <a:t>Expansão Geográfica</a:t>
            </a:r>
            <a:endParaRPr lang="pt-BR" sz="1200" dirty="0"/>
          </a:p>
          <a:p>
            <a:pPr algn="r"/>
            <a:r>
              <a:rPr lang="pt-BR" sz="1200" dirty="0"/>
              <a:t>Modelo já aplicado em dezenas de cidades do Paraná, podendo ser expandido para outros estados ou países.</a:t>
            </a:r>
          </a:p>
          <a:p>
            <a:pPr algn="r"/>
            <a:endParaRPr lang="pt-BR" sz="1200" dirty="0"/>
          </a:p>
          <a:p>
            <a:pPr algn="r"/>
            <a:r>
              <a:rPr lang="pt-BR" sz="1200" b="1" dirty="0"/>
              <a:t>Aumento do Alcance</a:t>
            </a:r>
            <a:endParaRPr lang="pt-BR" sz="1200" dirty="0"/>
          </a:p>
          <a:p>
            <a:pPr algn="r"/>
            <a:r>
              <a:rPr lang="pt-BR" sz="1200" dirty="0"/>
              <a:t>Capacidade de ampliar o número de empresas participantes, desafios e startups aceleradas sem perda de qualidade.</a:t>
            </a:r>
          </a:p>
          <a:p>
            <a:pPr algn="r"/>
            <a:endParaRPr lang="pt-BR" sz="1200" dirty="0"/>
          </a:p>
          <a:p>
            <a:pPr algn="r"/>
            <a:r>
              <a:rPr lang="pt-BR" sz="1200" b="1" dirty="0"/>
              <a:t>Uso de Plataformas Digitais</a:t>
            </a:r>
            <a:endParaRPr lang="pt-BR" sz="1200" dirty="0"/>
          </a:p>
          <a:p>
            <a:pPr algn="r"/>
            <a:r>
              <a:rPr lang="pt-BR" sz="1200" dirty="0"/>
              <a:t>Ferramentas online para inscrições, capacitação e acompanhamento, permitindo crescimento exponencial.</a:t>
            </a:r>
          </a:p>
          <a:p>
            <a:pPr algn="r"/>
            <a:endParaRPr lang="pt-BR" sz="1200" dirty="0"/>
          </a:p>
          <a:p>
            <a:pPr algn="r"/>
            <a:r>
              <a:rPr lang="pt-BR" sz="1200" b="1" dirty="0"/>
              <a:t>Rede de Parceiros</a:t>
            </a:r>
            <a:endParaRPr lang="pt-BR" sz="1200" dirty="0"/>
          </a:p>
          <a:p>
            <a:pPr algn="r"/>
            <a:r>
              <a:rPr lang="pt-BR" sz="1200" dirty="0"/>
              <a:t>Ecossistema robusto de corporações, universidades e hubs de inovação, que potencializa a expansão</a:t>
            </a:r>
            <a:r>
              <a:rPr lang="pt-BR" dirty="0"/>
              <a:t>.</a:t>
            </a:r>
          </a:p>
        </p:txBody>
      </p:sp>
      <p:sp>
        <p:nvSpPr>
          <p:cNvPr id="8" name="Google Shape;126;p20">
            <a:extLst>
              <a:ext uri="{FF2B5EF4-FFF2-40B4-BE49-F238E27FC236}">
                <a16:creationId xmlns:a16="http://schemas.microsoft.com/office/drawing/2014/main" id="{87563515-FE7F-BD07-55D4-8ECC04812A89}"/>
              </a:ext>
            </a:extLst>
          </p:cNvPr>
          <p:cNvSpPr txBox="1">
            <a:spLocks/>
          </p:cNvSpPr>
          <p:nvPr/>
        </p:nvSpPr>
        <p:spPr>
          <a:xfrm>
            <a:off x="389722" y="919091"/>
            <a:ext cx="3948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algn="r"/>
            <a:r>
              <a:rPr lang="pt-BR" dirty="0"/>
              <a:t>ESCALABILIDADE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498A3F3-49DA-EA01-5742-56D9EADCB40C}"/>
              </a:ext>
            </a:extLst>
          </p:cNvPr>
          <p:cNvSpPr txBox="1"/>
          <p:nvPr/>
        </p:nvSpPr>
        <p:spPr>
          <a:xfrm>
            <a:off x="4458604" y="1597168"/>
            <a:ext cx="414509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dirty="0"/>
              <a:t>Metodologia Estruturada:</a:t>
            </a:r>
          </a:p>
          <a:p>
            <a:r>
              <a:rPr lang="pt-BR" sz="1200" dirty="0"/>
              <a:t>Processos e etapas claros (seleção, imersão, aceleração, </a:t>
            </a:r>
            <a:r>
              <a:rPr lang="pt-BR" sz="1200" dirty="0" err="1"/>
              <a:t>POCs</a:t>
            </a:r>
            <a:r>
              <a:rPr lang="pt-BR" sz="1200" dirty="0"/>
              <a:t>), facilitando a aplicação em diferentes setores</a:t>
            </a:r>
            <a:r>
              <a:rPr lang="pt-BR" sz="1200" b="1" dirty="0"/>
              <a:t>.</a:t>
            </a:r>
          </a:p>
          <a:p>
            <a:r>
              <a:rPr lang="pt-BR" sz="1200" b="1" dirty="0"/>
              <a:t> </a:t>
            </a:r>
          </a:p>
          <a:p>
            <a:r>
              <a:rPr lang="pt-BR" sz="1200" b="1" dirty="0"/>
              <a:t>Temáticas Adaptáveis:</a:t>
            </a:r>
          </a:p>
          <a:p>
            <a:r>
              <a:rPr lang="pt-BR" sz="1200" dirty="0"/>
              <a:t>Capacidade de customizar desafios conforme estratégias locais (ex.: ESG, indústria 4.0, </a:t>
            </a:r>
            <a:r>
              <a:rPr lang="pt-BR" sz="1200" dirty="0" err="1"/>
              <a:t>agritech</a:t>
            </a:r>
            <a:r>
              <a:rPr lang="pt-BR" sz="1200" dirty="0"/>
              <a:t>).</a:t>
            </a:r>
          </a:p>
          <a:p>
            <a:r>
              <a:rPr lang="pt-BR" sz="1200" b="1" dirty="0"/>
              <a:t> </a:t>
            </a:r>
          </a:p>
          <a:p>
            <a:r>
              <a:rPr lang="pt-BR" sz="1200" b="1" dirty="0"/>
              <a:t>Formatos Testados:</a:t>
            </a:r>
          </a:p>
          <a:p>
            <a:r>
              <a:rPr lang="pt-BR" sz="1200" dirty="0"/>
              <a:t>Ferramentas como </a:t>
            </a:r>
            <a:r>
              <a:rPr lang="pt-BR" sz="1200" dirty="0" err="1"/>
              <a:t>pitches</a:t>
            </a:r>
            <a:r>
              <a:rPr lang="pt-BR" sz="1200" dirty="0"/>
              <a:t>, mentorias e programas de intraempreendedorismo já validados.</a:t>
            </a:r>
          </a:p>
          <a:p>
            <a:r>
              <a:rPr lang="pt-BR" sz="1200" dirty="0"/>
              <a:t> </a:t>
            </a:r>
          </a:p>
          <a:p>
            <a:r>
              <a:rPr lang="pt-BR" sz="1200" b="1" dirty="0"/>
              <a:t>Casos de Sucesso:</a:t>
            </a:r>
          </a:p>
          <a:p>
            <a:r>
              <a:rPr lang="pt-BR" sz="1200" dirty="0"/>
              <a:t>Evidências de resultados concretos (</a:t>
            </a:r>
            <a:r>
              <a:rPr lang="pt-BR" sz="1200" dirty="0" err="1"/>
              <a:t>POCs</a:t>
            </a:r>
            <a:r>
              <a:rPr lang="pt-BR" sz="1200" dirty="0"/>
              <a:t> realizadas, contratos fechados) que fortalecem a credibilidade</a:t>
            </a:r>
          </a:p>
        </p:txBody>
      </p:sp>
      <p:sp>
        <p:nvSpPr>
          <p:cNvPr id="12" name="Google Shape;126;p20">
            <a:extLst>
              <a:ext uri="{FF2B5EF4-FFF2-40B4-BE49-F238E27FC236}">
                <a16:creationId xmlns:a16="http://schemas.microsoft.com/office/drawing/2014/main" id="{85C56379-C9D4-4EBA-F66A-C7B1DB604F1C}"/>
              </a:ext>
            </a:extLst>
          </p:cNvPr>
          <p:cNvSpPr txBox="1">
            <a:spLocks/>
          </p:cNvSpPr>
          <p:nvPr/>
        </p:nvSpPr>
        <p:spPr>
          <a:xfrm>
            <a:off x="4534818" y="919091"/>
            <a:ext cx="272620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dirty="0"/>
              <a:t>REPLICABILIDADE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BFD44C26-400E-D95D-AE1F-6A2422CFA673}"/>
              </a:ext>
            </a:extLst>
          </p:cNvPr>
          <p:cNvCxnSpPr/>
          <p:nvPr/>
        </p:nvCxnSpPr>
        <p:spPr>
          <a:xfrm>
            <a:off x="4392502" y="1002535"/>
            <a:ext cx="0" cy="369065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24FC1F6-B63D-40B4-672F-4F1A57403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750084"/>
              </p:ext>
            </p:extLst>
          </p:nvPr>
        </p:nvGraphicFramePr>
        <p:xfrm>
          <a:off x="487545" y="1277963"/>
          <a:ext cx="8116155" cy="2587573"/>
        </p:xfrm>
        <a:graphic>
          <a:graphicData uri="http://schemas.openxmlformats.org/drawingml/2006/table">
            <a:tbl>
              <a:tblPr/>
              <a:tblGrid>
                <a:gridCol w="2705385">
                  <a:extLst>
                    <a:ext uri="{9D8B030D-6E8A-4147-A177-3AD203B41FA5}">
                      <a16:colId xmlns:a16="http://schemas.microsoft.com/office/drawing/2014/main" val="124406719"/>
                    </a:ext>
                  </a:extLst>
                </a:gridCol>
                <a:gridCol w="2705385">
                  <a:extLst>
                    <a:ext uri="{9D8B030D-6E8A-4147-A177-3AD203B41FA5}">
                      <a16:colId xmlns:a16="http://schemas.microsoft.com/office/drawing/2014/main" val="1586867744"/>
                    </a:ext>
                  </a:extLst>
                </a:gridCol>
                <a:gridCol w="2705385">
                  <a:extLst>
                    <a:ext uri="{9D8B030D-6E8A-4147-A177-3AD203B41FA5}">
                      <a16:colId xmlns:a16="http://schemas.microsoft.com/office/drawing/2014/main" val="903032627"/>
                    </a:ext>
                  </a:extLst>
                </a:gridCol>
              </a:tblGrid>
              <a:tr h="2017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</a:rPr>
                        <a:t>Desafio / Barreira</a:t>
                      </a:r>
                      <a:endParaRPr lang="pt-BR" sz="1200" dirty="0">
                        <a:solidFill>
                          <a:schemeClr val="bg1"/>
                        </a:solidFill>
                      </a:endParaRP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054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</a:rPr>
                        <a:t>Solução Adotada</a:t>
                      </a:r>
                      <a:endParaRPr lang="pt-BR" sz="1200" dirty="0">
                        <a:solidFill>
                          <a:schemeClr val="bg1"/>
                        </a:solidFill>
                      </a:endParaRP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054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</a:rPr>
                        <a:t>Recomendação para Replicar</a:t>
                      </a:r>
                      <a:endParaRPr lang="pt-BR" sz="1200" dirty="0">
                        <a:solidFill>
                          <a:schemeClr val="bg1"/>
                        </a:solidFill>
                      </a:endParaRP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05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142874"/>
                  </a:ext>
                </a:extLst>
              </a:tr>
              <a:tr h="6254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1" dirty="0">
                          <a:solidFill>
                            <a:srgbClr val="7030A0"/>
                          </a:solidFill>
                        </a:rPr>
                        <a:t>Engajamento das empresas</a:t>
                      </a: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1" dirty="0"/>
                        <a:t>Sensibilização</a:t>
                      </a:r>
                      <a:r>
                        <a:rPr lang="pt-BR" sz="1200" dirty="0"/>
                        <a:t> sobre inovação corporativo em eventos abertos</a:t>
                      </a: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1" dirty="0"/>
                        <a:t>Compartilhar conhecimentos e resultados</a:t>
                      </a: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320558"/>
                  </a:ext>
                </a:extLst>
              </a:tr>
              <a:tr h="6254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1" dirty="0">
                          <a:solidFill>
                            <a:srgbClr val="7030A0"/>
                          </a:solidFill>
                        </a:rPr>
                        <a:t>Efetivação das </a:t>
                      </a:r>
                      <a:r>
                        <a:rPr lang="pt-BR" sz="1200" b="1" dirty="0" err="1">
                          <a:solidFill>
                            <a:srgbClr val="7030A0"/>
                          </a:solidFill>
                        </a:rPr>
                        <a:t>POCs</a:t>
                      </a:r>
                      <a:endParaRPr lang="pt-BR" sz="1200" dirty="0">
                        <a:solidFill>
                          <a:srgbClr val="7030A0"/>
                        </a:solidFill>
                      </a:endParaRP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1" dirty="0"/>
                        <a:t>Consultorias individualizadas </a:t>
                      </a:r>
                      <a:r>
                        <a:rPr lang="pt-BR" sz="1200" dirty="0"/>
                        <a:t>(desde 2023) em todas as etapas</a:t>
                      </a: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dirty="0"/>
                        <a:t>Garantir </a:t>
                      </a:r>
                      <a:r>
                        <a:rPr lang="pt-BR" sz="1200" b="1" dirty="0"/>
                        <a:t>suporte personalizado </a:t>
                      </a:r>
                      <a:r>
                        <a:rPr lang="pt-BR" sz="1200" dirty="0"/>
                        <a:t>para reduzir riscos e acelerar a execução.</a:t>
                      </a: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862222"/>
                  </a:ext>
                </a:extLst>
              </a:tr>
              <a:tr h="48418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1" dirty="0">
                          <a:solidFill>
                            <a:srgbClr val="7030A0"/>
                          </a:solidFill>
                        </a:rPr>
                        <a:t>Falta de canal permanente de comunicação</a:t>
                      </a:r>
                      <a:endParaRPr lang="pt-BR" sz="1200" dirty="0">
                        <a:solidFill>
                          <a:srgbClr val="7030A0"/>
                        </a:solidFill>
                      </a:endParaRP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1" dirty="0"/>
                        <a:t>Comunidade BRDE LABS </a:t>
                      </a:r>
                      <a:r>
                        <a:rPr lang="pt-BR" sz="1200" dirty="0"/>
                        <a:t>no WhatsApp (2023) e plataforma web/app (2024).</a:t>
                      </a: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dirty="0"/>
                        <a:t>Criar </a:t>
                      </a:r>
                      <a:r>
                        <a:rPr lang="pt-BR" sz="1200" b="1" dirty="0"/>
                        <a:t>canais de comunicação que unam todas as edições </a:t>
                      </a:r>
                      <a:r>
                        <a:rPr lang="pt-BR" sz="1200" dirty="0"/>
                        <a:t>e mantenham engajamento.</a:t>
                      </a: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431737"/>
                  </a:ext>
                </a:extLst>
              </a:tr>
              <a:tr h="48418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1" dirty="0">
                          <a:solidFill>
                            <a:srgbClr val="7030A0"/>
                          </a:solidFill>
                        </a:rPr>
                        <a:t>Acompanhamento pós-programa</a:t>
                      </a:r>
                      <a:endParaRPr lang="pt-BR" sz="1200" dirty="0">
                        <a:solidFill>
                          <a:srgbClr val="7030A0"/>
                        </a:solidFill>
                      </a:endParaRP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1" dirty="0"/>
                        <a:t>Acompanhamento individual </a:t>
                      </a:r>
                      <a:r>
                        <a:rPr lang="pt-BR" sz="1200" dirty="0"/>
                        <a:t>+ acesso à Comunidade BRDE LABS.</a:t>
                      </a: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1" dirty="0"/>
                        <a:t>Prever acompanhamento formal</a:t>
                      </a:r>
                      <a:r>
                        <a:rPr lang="pt-BR" sz="1200" dirty="0"/>
                        <a:t> para ampliar resultados e vínculos.</a:t>
                      </a:r>
                    </a:p>
                  </a:txBody>
                  <a:tcPr marL="60523" marR="60523" marT="30262" marB="302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58125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479707" y="890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&amp; Contato</a:t>
            </a:r>
            <a:endParaRPr dirty="0"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88819" y="776089"/>
            <a:ext cx="4260299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indent="0">
              <a:buNone/>
            </a:pPr>
            <a:r>
              <a:rPr lang="en-US" dirty="0"/>
              <a:t> </a:t>
            </a:r>
            <a:endParaRPr lang="pt-BR" dirty="0"/>
          </a:p>
          <a:p>
            <a:pPr marL="139700" indent="0">
              <a:buNone/>
            </a:pPr>
            <a:r>
              <a:rPr lang="pt-BR" b="1" dirty="0">
                <a:solidFill>
                  <a:srgbClr val="7030A0"/>
                </a:solidFill>
              </a:rPr>
              <a:t>Para a Organização (BRDE)</a:t>
            </a:r>
            <a:endParaRPr lang="pt-BR" dirty="0">
              <a:solidFill>
                <a:srgbClr val="7030A0"/>
              </a:solidFill>
            </a:endParaRPr>
          </a:p>
          <a:p>
            <a:pPr lvl="0"/>
            <a:r>
              <a:rPr lang="pt-BR" dirty="0"/>
              <a:t>Consolidação como referência nacional em programas de inovação aberta no setor de fomento.</a:t>
            </a:r>
          </a:p>
          <a:p>
            <a:pPr lvl="0"/>
            <a:r>
              <a:rPr lang="pt-BR" dirty="0"/>
              <a:t>Fortalecimento da rede de relacionamento com empresas, startups, </a:t>
            </a:r>
            <a:r>
              <a:rPr lang="pt-BR" dirty="0" err="1"/>
              <a:t>ICTs</a:t>
            </a:r>
            <a:r>
              <a:rPr lang="pt-BR" dirty="0"/>
              <a:t> e ecossistemas de inovação.</a:t>
            </a:r>
          </a:p>
          <a:p>
            <a:pPr lvl="0"/>
            <a:r>
              <a:rPr lang="pt-BR" dirty="0"/>
              <a:t>Reforço da imagem institucional como agente de desenvolvimento sustentável e inovador.</a:t>
            </a:r>
          </a:p>
          <a:p>
            <a:pPr lvl="0"/>
            <a:endParaRPr lang="pt-BR" dirty="0"/>
          </a:p>
          <a:p>
            <a:pPr marL="139700" indent="0">
              <a:buNone/>
            </a:pPr>
            <a:r>
              <a:rPr lang="pt-BR" b="1" dirty="0">
                <a:solidFill>
                  <a:srgbClr val="7030A0"/>
                </a:solidFill>
              </a:rPr>
              <a:t>Para a Comunidade de Open </a:t>
            </a:r>
            <a:r>
              <a:rPr lang="pt-BR" b="1" dirty="0" err="1">
                <a:solidFill>
                  <a:srgbClr val="7030A0"/>
                </a:solidFill>
              </a:rPr>
              <a:t>Innovation</a:t>
            </a:r>
            <a:endParaRPr lang="pt-BR" dirty="0">
              <a:solidFill>
                <a:srgbClr val="7030A0"/>
              </a:solidFill>
            </a:endParaRPr>
          </a:p>
          <a:p>
            <a:pPr lvl="0"/>
            <a:r>
              <a:rPr lang="pt-BR" dirty="0"/>
              <a:t>Criação de um ecossistema colaborativo que conecta empresas de diferentes portes, startups e instituições de ciência e tecnologia.</a:t>
            </a:r>
          </a:p>
          <a:p>
            <a:pPr lvl="0"/>
            <a:r>
              <a:rPr lang="pt-BR" dirty="0"/>
              <a:t>Estímulo à economia local com impacto em diversas regiões do estado.</a:t>
            </a:r>
          </a:p>
          <a:p>
            <a:pPr lvl="0"/>
            <a:r>
              <a:rPr lang="pt-BR" dirty="0"/>
              <a:t>Modelo de programa escalável e replicável para outros setores e regiões.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B0B85C3-6758-9D92-198F-A9DA8AECDAC2}"/>
              </a:ext>
            </a:extLst>
          </p:cNvPr>
          <p:cNvSpPr/>
          <p:nvPr/>
        </p:nvSpPr>
        <p:spPr>
          <a:xfrm>
            <a:off x="5336056" y="2129648"/>
            <a:ext cx="2743200" cy="24216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C927BE77-8E07-6A6C-14F0-76DF738A8D00}"/>
              </a:ext>
            </a:extLst>
          </p:cNvPr>
          <p:cNvGrpSpPr/>
          <p:nvPr/>
        </p:nvGrpSpPr>
        <p:grpSpPr>
          <a:xfrm>
            <a:off x="6002744" y="1172696"/>
            <a:ext cx="1409825" cy="1423571"/>
            <a:chOff x="0" y="0"/>
            <a:chExt cx="812800" cy="812800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1BADB81F-ECE4-B151-2B6D-B248CB1B3A2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5868" b="-44131"/>
              </a:stretch>
            </a:blipFill>
          </p:spPr>
          <p:txBody>
            <a:bodyPr/>
            <a:lstStyle/>
            <a:p>
              <a:endParaRPr lang="pt-BR" sz="675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B12CB0-0C8A-DE37-2B76-D1CC6EDC7416}"/>
              </a:ext>
            </a:extLst>
          </p:cNvPr>
          <p:cNvSpPr txBox="1"/>
          <p:nvPr/>
        </p:nvSpPr>
        <p:spPr>
          <a:xfrm>
            <a:off x="5516944" y="2490254"/>
            <a:ext cx="2395172" cy="5693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600" b="1" dirty="0" err="1">
                <a:solidFill>
                  <a:schemeClr val="bg1"/>
                </a:solidFill>
                <a:latin typeface="Montserrat" pitchFamily="2" charset="0"/>
              </a:rPr>
              <a:t>Layuny</a:t>
            </a:r>
            <a:r>
              <a:rPr lang="pt-BR" sz="1600" b="1" dirty="0">
                <a:solidFill>
                  <a:schemeClr val="bg1"/>
                </a:solidFill>
                <a:latin typeface="Montserrat" pitchFamily="2" charset="0"/>
              </a:rPr>
              <a:t> Ferreira</a:t>
            </a:r>
          </a:p>
          <a:p>
            <a:pPr algn="ctr"/>
            <a:r>
              <a:rPr lang="pt-BR" sz="750" b="1" i="1" dirty="0">
                <a:solidFill>
                  <a:schemeClr val="bg1"/>
                </a:solidFill>
                <a:latin typeface="Montserrat" pitchFamily="2" charset="0"/>
              </a:rPr>
              <a:t>COORDENADORA DE NOVOS NEGÓCIOS</a:t>
            </a:r>
          </a:p>
          <a:p>
            <a:pPr algn="ctr"/>
            <a:endParaRPr lang="pt-BR" sz="750" b="1" i="1" dirty="0">
              <a:solidFill>
                <a:srgbClr val="0E0E0E"/>
              </a:solidFill>
              <a:latin typeface="Montserrat" pitchFamily="2" charset="0"/>
            </a:endParaRPr>
          </a:p>
        </p:txBody>
      </p:sp>
      <p:pic>
        <p:nvPicPr>
          <p:cNvPr id="7" name="Imagem 6" descr="Código QR&#10;&#10;O conteúdo gerado por IA pode estar incorreto.">
            <a:extLst>
              <a:ext uri="{FF2B5EF4-FFF2-40B4-BE49-F238E27FC236}">
                <a16:creationId xmlns:a16="http://schemas.microsoft.com/office/drawing/2014/main" id="{BCF90FE9-61C0-02A5-4E1A-7001D88B2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744" y="2953627"/>
            <a:ext cx="1423572" cy="142357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Obrigada!</a:t>
            </a:r>
            <a:br>
              <a:rPr lang="pt-BR" dirty="0"/>
            </a:b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8a1ef6c3-8324-4103-bf4a-1328c5dc3653}" enabled="0" method="" siteId="{8a1ef6c3-8324-4103-bf4a-1328c5dc36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1429</Words>
  <Application>Microsoft Office PowerPoint</Application>
  <PresentationFormat>Apresentação na tela (16:9)</PresentationFormat>
  <Paragraphs>296</Paragraphs>
  <Slides>17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Arial</vt:lpstr>
      <vt:lpstr>Kanit</vt:lpstr>
      <vt:lpstr>Kanit Light</vt:lpstr>
      <vt:lpstr>Montserrat</vt:lpstr>
      <vt:lpstr>Simple Light</vt:lpstr>
      <vt:lpstr>Apresentação do PowerPoint</vt:lpstr>
      <vt:lpstr>Contexto &amp; Desafio</vt:lpstr>
      <vt:lpstr>Objetivo da Iniciativa</vt:lpstr>
      <vt:lpstr>Tipo de Caso &amp; Descrição da Prática</vt:lpstr>
      <vt:lpstr>Tipo de Caso &amp; Descrição da Prática</vt:lpstr>
      <vt:lpstr>Tipo de Caso &amp; Descrição da Prática</vt:lpstr>
      <vt:lpstr>Originalidade &amp; Inovação</vt:lpstr>
      <vt:lpstr>Originalidade &amp; Inovação</vt:lpstr>
      <vt:lpstr>Colaboração &amp; Engajamento</vt:lpstr>
      <vt:lpstr>Demonstração de Resultados</vt:lpstr>
      <vt:lpstr>Demonstração de Resultados</vt:lpstr>
      <vt:lpstr>Demonstração de Resultados</vt:lpstr>
      <vt:lpstr>Demonstração de Resultados</vt:lpstr>
      <vt:lpstr>Escalabilidade &amp; Replicabilidade</vt:lpstr>
      <vt:lpstr>Lições Aprendidas &amp; Recomendações Práticas</vt:lpstr>
      <vt:lpstr>Encerramento &amp; Contato</vt:lpstr>
      <vt:lpstr>Obrigada!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Layuny Cristina Ferreira</dc:creator>
  <cp:lastModifiedBy>Layuny Cristina Ferreira</cp:lastModifiedBy>
  <cp:revision>3</cp:revision>
  <dcterms:modified xsi:type="dcterms:W3CDTF">2025-08-09T00:35:23Z</dcterms:modified>
</cp:coreProperties>
</file>