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30"/>
  </p:notesMasterIdLst>
  <p:sldIdLst>
    <p:sldId id="256" r:id="rId5"/>
    <p:sldId id="268" r:id="rId6"/>
    <p:sldId id="706" r:id="rId7"/>
    <p:sldId id="269" r:id="rId8"/>
    <p:sldId id="705" r:id="rId9"/>
    <p:sldId id="270" r:id="rId10"/>
    <p:sldId id="267" r:id="rId11"/>
    <p:sldId id="271" r:id="rId12"/>
    <p:sldId id="258" r:id="rId13"/>
    <p:sldId id="273" r:id="rId14"/>
    <p:sldId id="259" r:id="rId15"/>
    <p:sldId id="272" r:id="rId16"/>
    <p:sldId id="277" r:id="rId17"/>
    <p:sldId id="281" r:id="rId18"/>
    <p:sldId id="274" r:id="rId19"/>
    <p:sldId id="276" r:id="rId20"/>
    <p:sldId id="260" r:id="rId21"/>
    <p:sldId id="261" r:id="rId22"/>
    <p:sldId id="262" r:id="rId23"/>
    <p:sldId id="709" r:id="rId24"/>
    <p:sldId id="279" r:id="rId25"/>
    <p:sldId id="263" r:id="rId26"/>
    <p:sldId id="264" r:id="rId27"/>
    <p:sldId id="265" r:id="rId28"/>
    <p:sldId id="266" r:id="rId29"/>
  </p:sldIdLst>
  <p:sldSz cx="9144000" cy="5143500" type="screen16x9"/>
  <p:notesSz cx="6858000" cy="9144000"/>
  <p:embeddedFontLst>
    <p:embeddedFont>
      <p:font typeface="Kanit" panose="020B0604020202020204" charset="-34"/>
      <p:regular r:id="rId31"/>
      <p:bold r:id="rId32"/>
      <p:italic r:id="rId33"/>
      <p:boldItalic r:id="rId34"/>
    </p:embeddedFont>
    <p:embeddedFont>
      <p:font typeface="Kanit Light" panose="020B0604020202020204" charset="-34"/>
      <p:regular r:id="rId35"/>
      <p:bold r:id="rId36"/>
      <p:italic r:id="rId37"/>
      <p:boldItalic r:id="rId38"/>
    </p:embeddedFont>
    <p:embeddedFont>
      <p:font typeface="Segoe UI" panose="020B0502040204020203" pitchFamily="34"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CF0E6D-6DB7-41F9-BC38-8588733DFA6F}" v="736" dt="2025-08-08T18:56:50.339"/>
    <p1510:client id="{D339B71B-AC51-3245-1E37-BEA21AA18197}" v="99" dt="2025-08-08T01:06:27.630"/>
    <p1510:client id="{E1C56635-FE3E-4E25-A3BE-89BECBED05B8}" v="10" dt="2025-08-08T12:40:36.2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036" autoAdjust="0"/>
  </p:normalViewPr>
  <p:slideViewPr>
    <p:cSldViewPr snapToGrid="0">
      <p:cViewPr>
        <p:scale>
          <a:sx n="80" d="100"/>
          <a:sy n="80" d="100"/>
        </p:scale>
        <p:origin x="324" y="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9.fntdata"/><Relationship Id="rId21" Type="http://schemas.openxmlformats.org/officeDocument/2006/relationships/slide" Target="slides/slide17.xml"/><Relationship Id="rId34" Type="http://schemas.openxmlformats.org/officeDocument/2006/relationships/font" Target="fonts/font4.fntdata"/><Relationship Id="rId42" Type="http://schemas.openxmlformats.org/officeDocument/2006/relationships/font" Target="fonts/font12.fntdata"/><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a:extLst>
            <a:ext uri="{FF2B5EF4-FFF2-40B4-BE49-F238E27FC236}">
              <a16:creationId xmlns:a16="http://schemas.microsoft.com/office/drawing/2014/main" id="{6D33C75A-DD88-5E49-E4CF-16DD3900B561}"/>
            </a:ext>
          </a:extLst>
        </p:cNvPr>
        <p:cNvGrpSpPr/>
        <p:nvPr/>
      </p:nvGrpSpPr>
      <p:grpSpPr>
        <a:xfrm>
          <a:off x="0" y="0"/>
          <a:ext cx="0" cy="0"/>
          <a:chOff x="0" y="0"/>
          <a:chExt cx="0" cy="0"/>
        </a:xfrm>
      </p:grpSpPr>
      <p:sp>
        <p:nvSpPr>
          <p:cNvPr id="87" name="Google Shape;87;g36321a1c199_0_9:notes">
            <a:extLst>
              <a:ext uri="{FF2B5EF4-FFF2-40B4-BE49-F238E27FC236}">
                <a16:creationId xmlns:a16="http://schemas.microsoft.com/office/drawing/2014/main" id="{E8D4D727-5F80-076D-23FA-50A8170B04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6321a1c199_0_9:notes">
            <a:extLst>
              <a:ext uri="{FF2B5EF4-FFF2-40B4-BE49-F238E27FC236}">
                <a16:creationId xmlns:a16="http://schemas.microsoft.com/office/drawing/2014/main" id="{EF8071C0-608B-E938-4344-74811D8DE95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97445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a:extLst>
            <a:ext uri="{FF2B5EF4-FFF2-40B4-BE49-F238E27FC236}">
              <a16:creationId xmlns:a16="http://schemas.microsoft.com/office/drawing/2014/main" id="{B7457046-9F20-0C43-57A3-3B6A8321FA72}"/>
            </a:ext>
          </a:extLst>
        </p:cNvPr>
        <p:cNvGrpSpPr/>
        <p:nvPr/>
      </p:nvGrpSpPr>
      <p:grpSpPr>
        <a:xfrm>
          <a:off x="0" y="0"/>
          <a:ext cx="0" cy="0"/>
          <a:chOff x="0" y="0"/>
          <a:chExt cx="0" cy="0"/>
        </a:xfrm>
      </p:grpSpPr>
      <p:sp>
        <p:nvSpPr>
          <p:cNvPr id="87" name="Google Shape;87;g36321a1c199_0_9:notes">
            <a:extLst>
              <a:ext uri="{FF2B5EF4-FFF2-40B4-BE49-F238E27FC236}">
                <a16:creationId xmlns:a16="http://schemas.microsoft.com/office/drawing/2014/main" id="{FC6C97A1-58B2-3D2D-18F5-E12065F0867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6321a1c199_0_9:notes">
            <a:extLst>
              <a:ext uri="{FF2B5EF4-FFF2-40B4-BE49-F238E27FC236}">
                <a16:creationId xmlns:a16="http://schemas.microsoft.com/office/drawing/2014/main" id="{C7771897-6335-2A2B-6514-571858A53AC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51303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a:extLst>
            <a:ext uri="{FF2B5EF4-FFF2-40B4-BE49-F238E27FC236}">
              <a16:creationId xmlns:a16="http://schemas.microsoft.com/office/drawing/2014/main" id="{997B8B5B-6B9F-D135-01C8-AABB931423D6}"/>
            </a:ext>
          </a:extLst>
        </p:cNvPr>
        <p:cNvGrpSpPr/>
        <p:nvPr/>
      </p:nvGrpSpPr>
      <p:grpSpPr>
        <a:xfrm>
          <a:off x="0" y="0"/>
          <a:ext cx="0" cy="0"/>
          <a:chOff x="0" y="0"/>
          <a:chExt cx="0" cy="0"/>
        </a:xfrm>
      </p:grpSpPr>
      <p:sp>
        <p:nvSpPr>
          <p:cNvPr id="87" name="Google Shape;87;g36321a1c199_0_9:notes">
            <a:extLst>
              <a:ext uri="{FF2B5EF4-FFF2-40B4-BE49-F238E27FC236}">
                <a16:creationId xmlns:a16="http://schemas.microsoft.com/office/drawing/2014/main" id="{EFD39E50-0ECA-6545-CA4D-9BD898AA715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6321a1c199_0_9:notes">
            <a:extLst>
              <a:ext uri="{FF2B5EF4-FFF2-40B4-BE49-F238E27FC236}">
                <a16:creationId xmlns:a16="http://schemas.microsoft.com/office/drawing/2014/main" id="{03994697-6CA0-193C-F9BC-0AB889E5155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93079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a:extLst>
            <a:ext uri="{FF2B5EF4-FFF2-40B4-BE49-F238E27FC236}">
              <a16:creationId xmlns:a16="http://schemas.microsoft.com/office/drawing/2014/main" id="{10ACF921-1B32-B60D-E384-089549E9345F}"/>
            </a:ext>
          </a:extLst>
        </p:cNvPr>
        <p:cNvGrpSpPr/>
        <p:nvPr/>
      </p:nvGrpSpPr>
      <p:grpSpPr>
        <a:xfrm>
          <a:off x="0" y="0"/>
          <a:ext cx="0" cy="0"/>
          <a:chOff x="0" y="0"/>
          <a:chExt cx="0" cy="0"/>
        </a:xfrm>
      </p:grpSpPr>
      <p:sp>
        <p:nvSpPr>
          <p:cNvPr id="87" name="Google Shape;87;g36321a1c199_0_9:notes">
            <a:extLst>
              <a:ext uri="{FF2B5EF4-FFF2-40B4-BE49-F238E27FC236}">
                <a16:creationId xmlns:a16="http://schemas.microsoft.com/office/drawing/2014/main" id="{845BF371-7F17-4500-B062-D1DF47A6357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6321a1c199_0_9:notes">
            <a:extLst>
              <a:ext uri="{FF2B5EF4-FFF2-40B4-BE49-F238E27FC236}">
                <a16:creationId xmlns:a16="http://schemas.microsoft.com/office/drawing/2014/main" id="{94806ABF-4A83-95E9-760F-F18AE7917EC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2299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a:extLst>
            <a:ext uri="{FF2B5EF4-FFF2-40B4-BE49-F238E27FC236}">
              <a16:creationId xmlns:a16="http://schemas.microsoft.com/office/drawing/2014/main" id="{E6DE5E0A-6402-9DF1-D330-9946B4413844}"/>
            </a:ext>
          </a:extLst>
        </p:cNvPr>
        <p:cNvGrpSpPr/>
        <p:nvPr/>
      </p:nvGrpSpPr>
      <p:grpSpPr>
        <a:xfrm>
          <a:off x="0" y="0"/>
          <a:ext cx="0" cy="0"/>
          <a:chOff x="0" y="0"/>
          <a:chExt cx="0" cy="0"/>
        </a:xfrm>
      </p:grpSpPr>
      <p:sp>
        <p:nvSpPr>
          <p:cNvPr id="87" name="Google Shape;87;g36321a1c199_0_9:notes">
            <a:extLst>
              <a:ext uri="{FF2B5EF4-FFF2-40B4-BE49-F238E27FC236}">
                <a16:creationId xmlns:a16="http://schemas.microsoft.com/office/drawing/2014/main" id="{56B61CD9-A9B4-CFFC-F11D-ABC7C00BB03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6321a1c199_0_9:notes">
            <a:extLst>
              <a:ext uri="{FF2B5EF4-FFF2-40B4-BE49-F238E27FC236}">
                <a16:creationId xmlns:a16="http://schemas.microsoft.com/office/drawing/2014/main" id="{E0D855E4-7E7B-19F0-798B-C646362A54D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55418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a:extLst>
            <a:ext uri="{FF2B5EF4-FFF2-40B4-BE49-F238E27FC236}">
              <a16:creationId xmlns:a16="http://schemas.microsoft.com/office/drawing/2014/main" id="{A6BBAE6D-DB34-4CB6-0E60-EA84408D12C5}"/>
            </a:ext>
          </a:extLst>
        </p:cNvPr>
        <p:cNvGrpSpPr/>
        <p:nvPr/>
      </p:nvGrpSpPr>
      <p:grpSpPr>
        <a:xfrm>
          <a:off x="0" y="0"/>
          <a:ext cx="0" cy="0"/>
          <a:chOff x="0" y="0"/>
          <a:chExt cx="0" cy="0"/>
        </a:xfrm>
      </p:grpSpPr>
      <p:sp>
        <p:nvSpPr>
          <p:cNvPr id="87" name="Google Shape;87;g36321a1c199_0_9:notes">
            <a:extLst>
              <a:ext uri="{FF2B5EF4-FFF2-40B4-BE49-F238E27FC236}">
                <a16:creationId xmlns:a16="http://schemas.microsoft.com/office/drawing/2014/main" id="{D1E7BEAA-96AD-D36C-327E-75999CECB95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6321a1c199_0_9:notes">
            <a:extLst>
              <a:ext uri="{FF2B5EF4-FFF2-40B4-BE49-F238E27FC236}">
                <a16:creationId xmlns:a16="http://schemas.microsoft.com/office/drawing/2014/main" id="{AFC40917-7EDB-0733-0D8F-167E59F9C30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pt-BR" dirty="0"/>
              <a:t>Breve panorama do problema motivador</a:t>
            </a:r>
          </a:p>
          <a:p>
            <a:pPr marL="139700" lvl="0" indent="0" algn="l" rtl="0">
              <a:spcBef>
                <a:spcPts val="0"/>
              </a:spcBef>
              <a:spcAft>
                <a:spcPts val="0"/>
              </a:spcAft>
              <a:buSzPts val="1400"/>
              <a:buNone/>
            </a:pPr>
            <a:r>
              <a:rPr lang="pt-BR" dirty="0"/>
              <a:t>	Os departamentos atuavam de forma </a:t>
            </a:r>
            <a:r>
              <a:rPr lang="pt-BR" b="1" dirty="0"/>
              <a:t>individualizada</a:t>
            </a:r>
            <a:r>
              <a:rPr lang="pt-BR" dirty="0"/>
              <a:t> e </a:t>
            </a:r>
            <a:r>
              <a:rPr lang="pt-BR" b="1" dirty="0"/>
              <a:t>sem atualização </a:t>
            </a:r>
            <a:r>
              <a:rPr lang="pt-BR" i="1" dirty="0" err="1"/>
              <a:t>on</a:t>
            </a:r>
            <a:r>
              <a:rPr lang="pt-BR" i="1" dirty="0"/>
              <a:t>-time</a:t>
            </a:r>
            <a:r>
              <a:rPr lang="pt-BR" dirty="0"/>
              <a:t> do que acontecia nos negócios. Além da orçamentação das obras ser feita em </a:t>
            </a:r>
            <a:r>
              <a:rPr lang="pt-BR" b="1" dirty="0"/>
              <a:t>planilhas de Excel </a:t>
            </a:r>
            <a:r>
              <a:rPr lang="pt-BR" dirty="0"/>
              <a:t>sem um banco de dados atualizado.</a:t>
            </a:r>
            <a:br>
              <a:rPr lang="pt-BR" dirty="0"/>
            </a:br>
            <a:endParaRPr lang="pt-BR" dirty="0"/>
          </a:p>
          <a:p>
            <a:pPr marL="457200" lvl="0" indent="-317500" algn="l" rtl="0">
              <a:spcBef>
                <a:spcPts val="0"/>
              </a:spcBef>
              <a:spcAft>
                <a:spcPts val="0"/>
              </a:spcAft>
              <a:buSzPts val="1400"/>
              <a:buChar char="●"/>
            </a:pPr>
            <a:r>
              <a:rPr lang="pt-BR" dirty="0"/>
              <a:t>Dados ou fatos que evidenciem a “dor” a ser solucionada</a:t>
            </a:r>
            <a:br>
              <a:rPr lang="pt-BR" dirty="0"/>
            </a:br>
            <a:r>
              <a:rPr lang="pt-BR" i="1" dirty="0"/>
              <a:t>	</a:t>
            </a:r>
            <a:r>
              <a:rPr lang="pt-BR" dirty="0"/>
              <a:t>O time de orçamentos demorava cerca de </a:t>
            </a:r>
            <a:r>
              <a:rPr lang="pt-BR" dirty="0">
                <a:solidFill>
                  <a:srgbClr val="FF0000"/>
                </a:solidFill>
              </a:rPr>
              <a:t>XX</a:t>
            </a:r>
            <a:r>
              <a:rPr lang="pt-BR" dirty="0"/>
              <a:t> horas para elaborar uma planilha de orçamento em Excel, o que incluía busca de forma manual em outras planilhas que possuíam de histórico de dados e verificação de algum gestor de obra com a atualização de informação de produtividades para um determinado serviço.</a:t>
            </a:r>
            <a:endParaRPr lang="pt-BR" i="1"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4120490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6112479B-ECEA-9E90-CEF2-B38557E70914}"/>
            </a:ext>
          </a:extLst>
        </p:cNvPr>
        <p:cNvGrpSpPr/>
        <p:nvPr/>
      </p:nvGrpSpPr>
      <p:grpSpPr>
        <a:xfrm>
          <a:off x="0" y="0"/>
          <a:ext cx="0" cy="0"/>
          <a:chOff x="0" y="0"/>
          <a:chExt cx="0" cy="0"/>
        </a:xfrm>
      </p:grpSpPr>
      <p:sp>
        <p:nvSpPr>
          <p:cNvPr id="93" name="Google Shape;93;g36321a1c199_0_43:notes">
            <a:extLst>
              <a:ext uri="{FF2B5EF4-FFF2-40B4-BE49-F238E27FC236}">
                <a16:creationId xmlns:a16="http://schemas.microsoft.com/office/drawing/2014/main" id="{685AFD3F-A018-0457-55B2-D5A28ABF4C1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6321a1c199_0_43:notes">
            <a:extLst>
              <a:ext uri="{FF2B5EF4-FFF2-40B4-BE49-F238E27FC236}">
                <a16:creationId xmlns:a16="http://schemas.microsoft.com/office/drawing/2014/main" id="{98047D36-B58D-6B86-F1F6-4B129C887FF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86613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6321a1c199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6321a1c199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dirty="0"/>
              <a:t>Relevância: Conexões</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6321a1c199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6321a1c199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6321a1c199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6321a1c199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02AC785E-A1B1-8CE0-946E-1DE032450837}"/>
            </a:ext>
          </a:extLst>
        </p:cNvPr>
        <p:cNvGrpSpPr/>
        <p:nvPr/>
      </p:nvGrpSpPr>
      <p:grpSpPr>
        <a:xfrm>
          <a:off x="0" y="0"/>
          <a:ext cx="0" cy="0"/>
          <a:chOff x="0" y="0"/>
          <a:chExt cx="0" cy="0"/>
        </a:xfrm>
      </p:grpSpPr>
      <p:sp>
        <p:nvSpPr>
          <p:cNvPr id="99" name="Google Shape;99;g36321a1c199_0_48:notes">
            <a:extLst>
              <a:ext uri="{FF2B5EF4-FFF2-40B4-BE49-F238E27FC236}">
                <a16:creationId xmlns:a16="http://schemas.microsoft.com/office/drawing/2014/main" id="{5042B367-3ED0-F1FB-DC26-E45D3F379B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6321a1c199_0_48:notes">
            <a:extLst>
              <a:ext uri="{FF2B5EF4-FFF2-40B4-BE49-F238E27FC236}">
                <a16:creationId xmlns:a16="http://schemas.microsoft.com/office/drawing/2014/main" id="{ECC49DAB-ADCC-AFD3-0A53-3DF8F2AA492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882416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FFCB6E7D-3611-EA82-BF9E-EE8CAC36317A}"/>
            </a:ext>
          </a:extLst>
        </p:cNvPr>
        <p:cNvGrpSpPr/>
        <p:nvPr/>
      </p:nvGrpSpPr>
      <p:grpSpPr>
        <a:xfrm>
          <a:off x="0" y="0"/>
          <a:ext cx="0" cy="0"/>
          <a:chOff x="0" y="0"/>
          <a:chExt cx="0" cy="0"/>
        </a:xfrm>
      </p:grpSpPr>
      <p:sp>
        <p:nvSpPr>
          <p:cNvPr id="99" name="Google Shape;99;g36321a1c199_0_48:notes">
            <a:extLst>
              <a:ext uri="{FF2B5EF4-FFF2-40B4-BE49-F238E27FC236}">
                <a16:creationId xmlns:a16="http://schemas.microsoft.com/office/drawing/2014/main" id="{8DED7877-9E2F-7240-CFEF-A3EED21447F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6321a1c199_0_48:notes">
            <a:extLst>
              <a:ext uri="{FF2B5EF4-FFF2-40B4-BE49-F238E27FC236}">
                <a16:creationId xmlns:a16="http://schemas.microsoft.com/office/drawing/2014/main" id="{F89BB65A-0E72-0C90-FF24-FB51BFAAEFB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26968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8667CE91-0C1A-DDF6-67DD-5A2FBD9E5282}"/>
            </a:ext>
          </a:extLst>
        </p:cNvPr>
        <p:cNvGrpSpPr/>
        <p:nvPr/>
      </p:nvGrpSpPr>
      <p:grpSpPr>
        <a:xfrm>
          <a:off x="0" y="0"/>
          <a:ext cx="0" cy="0"/>
          <a:chOff x="0" y="0"/>
          <a:chExt cx="0" cy="0"/>
        </a:xfrm>
      </p:grpSpPr>
      <p:sp>
        <p:nvSpPr>
          <p:cNvPr id="99" name="Google Shape;99;g36321a1c199_0_48:notes">
            <a:extLst>
              <a:ext uri="{FF2B5EF4-FFF2-40B4-BE49-F238E27FC236}">
                <a16:creationId xmlns:a16="http://schemas.microsoft.com/office/drawing/2014/main" id="{1E00AD59-246E-3E36-FEB3-900B8991609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6321a1c199_0_48:notes">
            <a:extLst>
              <a:ext uri="{FF2B5EF4-FFF2-40B4-BE49-F238E27FC236}">
                <a16:creationId xmlns:a16="http://schemas.microsoft.com/office/drawing/2014/main" id="{845D6951-EB4A-DCDD-F2DB-56E3AF981E5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624875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889BD693-15B9-41F5-94E6-E998158C7409}"/>
            </a:ext>
          </a:extLst>
        </p:cNvPr>
        <p:cNvGrpSpPr/>
        <p:nvPr/>
      </p:nvGrpSpPr>
      <p:grpSpPr>
        <a:xfrm>
          <a:off x="0" y="0"/>
          <a:ext cx="0" cy="0"/>
          <a:chOff x="0" y="0"/>
          <a:chExt cx="0" cy="0"/>
        </a:xfrm>
      </p:grpSpPr>
      <p:sp>
        <p:nvSpPr>
          <p:cNvPr id="99" name="Google Shape;99;g36321a1c199_0_48:notes">
            <a:extLst>
              <a:ext uri="{FF2B5EF4-FFF2-40B4-BE49-F238E27FC236}">
                <a16:creationId xmlns:a16="http://schemas.microsoft.com/office/drawing/2014/main" id="{1450657C-73B2-EF51-3067-E3B3458B82E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6321a1c199_0_48:notes">
            <a:extLst>
              <a:ext uri="{FF2B5EF4-FFF2-40B4-BE49-F238E27FC236}">
                <a16:creationId xmlns:a16="http://schemas.microsoft.com/office/drawing/2014/main" id="{DFAFFF3F-B9FF-9DA1-0D00-1C2E4E95B79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54640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6321a1c199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6321a1c199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6321a1c199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36321a1c199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6321a1c199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6321a1c199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a:extLst>
            <a:ext uri="{FF2B5EF4-FFF2-40B4-BE49-F238E27FC236}">
              <a16:creationId xmlns:a16="http://schemas.microsoft.com/office/drawing/2014/main" id="{6183F43A-A1F0-E67F-44EF-467C7D43A375}"/>
            </a:ext>
          </a:extLst>
        </p:cNvPr>
        <p:cNvGrpSpPr/>
        <p:nvPr/>
      </p:nvGrpSpPr>
      <p:grpSpPr>
        <a:xfrm>
          <a:off x="0" y="0"/>
          <a:ext cx="0" cy="0"/>
          <a:chOff x="0" y="0"/>
          <a:chExt cx="0" cy="0"/>
        </a:xfrm>
      </p:grpSpPr>
      <p:sp>
        <p:nvSpPr>
          <p:cNvPr id="117" name="Google Shape;117;g36321a1c199_0_63:notes">
            <a:extLst>
              <a:ext uri="{FF2B5EF4-FFF2-40B4-BE49-F238E27FC236}">
                <a16:creationId xmlns:a16="http://schemas.microsoft.com/office/drawing/2014/main" id="{465F5FE5-1316-F4C2-BFF4-CCA5CF4EED9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6321a1c199_0_63:notes">
            <a:extLst>
              <a:ext uri="{FF2B5EF4-FFF2-40B4-BE49-F238E27FC236}">
                <a16:creationId xmlns:a16="http://schemas.microsoft.com/office/drawing/2014/main" id="{8F8FF07F-BBE8-CEEF-2E0B-97B03DDA9F5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61993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a:extLst>
            <a:ext uri="{FF2B5EF4-FFF2-40B4-BE49-F238E27FC236}">
              <a16:creationId xmlns:a16="http://schemas.microsoft.com/office/drawing/2014/main" id="{56A66B3F-8B3F-D653-F27E-4F701B7212AB}"/>
            </a:ext>
          </a:extLst>
        </p:cNvPr>
        <p:cNvGrpSpPr/>
        <p:nvPr/>
      </p:nvGrpSpPr>
      <p:grpSpPr>
        <a:xfrm>
          <a:off x="0" y="0"/>
          <a:ext cx="0" cy="0"/>
          <a:chOff x="0" y="0"/>
          <a:chExt cx="0" cy="0"/>
        </a:xfrm>
      </p:grpSpPr>
      <p:sp>
        <p:nvSpPr>
          <p:cNvPr id="117" name="Google Shape;117;g36321a1c199_0_63:notes">
            <a:extLst>
              <a:ext uri="{FF2B5EF4-FFF2-40B4-BE49-F238E27FC236}">
                <a16:creationId xmlns:a16="http://schemas.microsoft.com/office/drawing/2014/main" id="{90D64376-DDAB-CA5B-3B8E-EB366D6F14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6321a1c199_0_63:notes">
            <a:extLst>
              <a:ext uri="{FF2B5EF4-FFF2-40B4-BE49-F238E27FC236}">
                <a16:creationId xmlns:a16="http://schemas.microsoft.com/office/drawing/2014/main" id="{5982CF12-BCCD-D858-6536-758D35C089E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302414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6321a1c199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36321a1c199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6321a1c199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6321a1c199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6321a1c199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6321a1c199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6321a1c199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36321a1c199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8"/>
        <p:cNvGrpSpPr/>
        <p:nvPr/>
      </p:nvGrpSpPr>
      <p:grpSpPr>
        <a:xfrm>
          <a:off x="0" y="0"/>
          <a:ext cx="0" cy="0"/>
          <a:chOff x="0" y="0"/>
          <a:chExt cx="0" cy="0"/>
        </a:xfrm>
      </p:grpSpPr>
      <p:pic>
        <p:nvPicPr>
          <p:cNvPr id="9" name="Google Shape;9;p2" title="logo-4CongressoCasesOI-bg-escuro-ES.png"/>
          <p:cNvPicPr preferRelativeResize="0"/>
          <p:nvPr/>
        </p:nvPicPr>
        <p:blipFill>
          <a:blip r:embed="rId3">
            <a:alphaModFix/>
          </a:blip>
          <a:stretch>
            <a:fillRect/>
          </a:stretch>
        </p:blipFill>
        <p:spPr>
          <a:xfrm>
            <a:off x="272850" y="162925"/>
            <a:ext cx="1894349" cy="842650"/>
          </a:xfrm>
          <a:prstGeom prst="rect">
            <a:avLst/>
          </a:prstGeom>
          <a:noFill/>
          <a:ln>
            <a:noFill/>
          </a:ln>
        </p:spPr>
      </p:pic>
      <p:pic>
        <p:nvPicPr>
          <p:cNvPr id="10" name="Google Shape;10;p2" title="100OS.png"/>
          <p:cNvPicPr preferRelativeResize="0"/>
          <p:nvPr/>
        </p:nvPicPr>
        <p:blipFill>
          <a:blip r:embed="rId4">
            <a:alphaModFix/>
          </a:blip>
          <a:stretch>
            <a:fillRect/>
          </a:stretch>
        </p:blipFill>
        <p:spPr>
          <a:xfrm>
            <a:off x="8431627" y="4371250"/>
            <a:ext cx="499400" cy="499400"/>
          </a:xfrm>
          <a:prstGeom prst="rect">
            <a:avLst/>
          </a:prstGeom>
          <a:noFill/>
          <a:ln>
            <a:noFill/>
          </a:ln>
        </p:spPr>
      </p:pic>
      <p:pic>
        <p:nvPicPr>
          <p:cNvPr id="11" name="Google Shape;11;p2" title="LogoOiweek-Latam-negativo.png"/>
          <p:cNvPicPr preferRelativeResize="0"/>
          <p:nvPr/>
        </p:nvPicPr>
        <p:blipFill>
          <a:blip r:embed="rId5">
            <a:alphaModFix/>
          </a:blip>
          <a:stretch>
            <a:fillRect/>
          </a:stretch>
        </p:blipFill>
        <p:spPr>
          <a:xfrm>
            <a:off x="6977074" y="4333450"/>
            <a:ext cx="1278523" cy="575001"/>
          </a:xfrm>
          <a:prstGeom prst="rect">
            <a:avLst/>
          </a:prstGeom>
          <a:noFill/>
          <a:ln>
            <a:noFill/>
          </a:ln>
        </p:spPr>
      </p:pic>
      <p:sp>
        <p:nvSpPr>
          <p:cNvPr id="12" name="Google Shape;12;p2"/>
          <p:cNvSpPr txBox="1"/>
          <p:nvPr/>
        </p:nvSpPr>
        <p:spPr>
          <a:xfrm>
            <a:off x="8308125" y="4114150"/>
            <a:ext cx="746400" cy="216900"/>
          </a:xfrm>
          <a:prstGeom prst="rect">
            <a:avLst/>
          </a:prstGeom>
          <a:noFill/>
          <a:ln>
            <a:noFill/>
          </a:ln>
        </p:spPr>
        <p:txBody>
          <a:bodyPr spcFirstLastPara="1" wrap="square" lIns="54000" tIns="54000" rIns="54000" bIns="54000" anchor="t" anchorCtr="0">
            <a:spAutoFit/>
          </a:bodyPr>
          <a:lstStyle/>
          <a:p>
            <a:pPr marL="0" lvl="0" indent="0" algn="ctr" rtl="0">
              <a:spcBef>
                <a:spcPts val="0"/>
              </a:spcBef>
              <a:spcAft>
                <a:spcPts val="0"/>
              </a:spcAft>
              <a:buNone/>
            </a:pPr>
            <a:r>
              <a:rPr lang="pt-BR" sz="700">
                <a:solidFill>
                  <a:schemeClr val="lt1"/>
                </a:solidFill>
                <a:latin typeface="Kanit"/>
                <a:ea typeface="Kanit"/>
                <a:cs typeface="Kanit"/>
                <a:sym typeface="Kanit"/>
              </a:rPr>
              <a:t>REALIZAÇÃO:</a:t>
            </a:r>
            <a:endParaRPr sz="700">
              <a:solidFill>
                <a:schemeClr val="lt1"/>
              </a:solidFill>
              <a:latin typeface="Kanit"/>
              <a:ea typeface="Kanit"/>
              <a:cs typeface="Kanit"/>
              <a:sym typeface="Kanit"/>
            </a:endParaRPr>
          </a:p>
        </p:txBody>
      </p:sp>
      <p:sp>
        <p:nvSpPr>
          <p:cNvPr id="13" name="Google Shape;13;p2"/>
          <p:cNvSpPr txBox="1">
            <a:spLocks noGrp="1"/>
          </p:cNvSpPr>
          <p:nvPr>
            <p:ph type="ctrTitle"/>
          </p:nvPr>
        </p:nvSpPr>
        <p:spPr>
          <a:xfrm>
            <a:off x="311700" y="1005575"/>
            <a:ext cx="5289000" cy="20526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3500"/>
              <a:buNone/>
              <a:defRPr sz="3500">
                <a:solidFill>
                  <a:schemeClr val="lt1"/>
                </a:solidFill>
              </a:defRPr>
            </a:lvl1pPr>
            <a:lvl2pPr lvl="1" algn="ctr">
              <a:spcBef>
                <a:spcPts val="0"/>
              </a:spcBef>
              <a:spcAft>
                <a:spcPts val="0"/>
              </a:spcAft>
              <a:buClr>
                <a:schemeClr val="lt1"/>
              </a:buClr>
              <a:buSzPts val="3500"/>
              <a:buNone/>
              <a:defRPr sz="3500">
                <a:solidFill>
                  <a:schemeClr val="lt1"/>
                </a:solidFill>
              </a:defRPr>
            </a:lvl2pPr>
            <a:lvl3pPr lvl="2" algn="ctr">
              <a:spcBef>
                <a:spcPts val="0"/>
              </a:spcBef>
              <a:spcAft>
                <a:spcPts val="0"/>
              </a:spcAft>
              <a:buClr>
                <a:schemeClr val="lt1"/>
              </a:buClr>
              <a:buSzPts val="3500"/>
              <a:buNone/>
              <a:defRPr sz="3500">
                <a:solidFill>
                  <a:schemeClr val="lt1"/>
                </a:solidFill>
              </a:defRPr>
            </a:lvl3pPr>
            <a:lvl4pPr lvl="3" algn="ctr">
              <a:spcBef>
                <a:spcPts val="0"/>
              </a:spcBef>
              <a:spcAft>
                <a:spcPts val="0"/>
              </a:spcAft>
              <a:buClr>
                <a:schemeClr val="lt1"/>
              </a:buClr>
              <a:buSzPts val="3500"/>
              <a:buNone/>
              <a:defRPr sz="3500">
                <a:solidFill>
                  <a:schemeClr val="lt1"/>
                </a:solidFill>
              </a:defRPr>
            </a:lvl4pPr>
            <a:lvl5pPr lvl="4" algn="ctr">
              <a:spcBef>
                <a:spcPts val="0"/>
              </a:spcBef>
              <a:spcAft>
                <a:spcPts val="0"/>
              </a:spcAft>
              <a:buClr>
                <a:schemeClr val="lt1"/>
              </a:buClr>
              <a:buSzPts val="3500"/>
              <a:buNone/>
              <a:defRPr sz="3500">
                <a:solidFill>
                  <a:schemeClr val="lt1"/>
                </a:solidFill>
              </a:defRPr>
            </a:lvl5pPr>
            <a:lvl6pPr lvl="5" algn="ctr">
              <a:spcBef>
                <a:spcPts val="0"/>
              </a:spcBef>
              <a:spcAft>
                <a:spcPts val="0"/>
              </a:spcAft>
              <a:buClr>
                <a:schemeClr val="lt1"/>
              </a:buClr>
              <a:buSzPts val="3500"/>
              <a:buNone/>
              <a:defRPr sz="3500">
                <a:solidFill>
                  <a:schemeClr val="lt1"/>
                </a:solidFill>
              </a:defRPr>
            </a:lvl6pPr>
            <a:lvl7pPr lvl="6" algn="ctr">
              <a:spcBef>
                <a:spcPts val="0"/>
              </a:spcBef>
              <a:spcAft>
                <a:spcPts val="0"/>
              </a:spcAft>
              <a:buClr>
                <a:schemeClr val="lt1"/>
              </a:buClr>
              <a:buSzPts val="3500"/>
              <a:buNone/>
              <a:defRPr sz="3500">
                <a:solidFill>
                  <a:schemeClr val="lt1"/>
                </a:solidFill>
              </a:defRPr>
            </a:lvl7pPr>
            <a:lvl8pPr lvl="7" algn="ctr">
              <a:spcBef>
                <a:spcPts val="0"/>
              </a:spcBef>
              <a:spcAft>
                <a:spcPts val="0"/>
              </a:spcAft>
              <a:buClr>
                <a:schemeClr val="lt1"/>
              </a:buClr>
              <a:buSzPts val="3500"/>
              <a:buNone/>
              <a:defRPr sz="3500">
                <a:solidFill>
                  <a:schemeClr val="lt1"/>
                </a:solidFill>
              </a:defRPr>
            </a:lvl8pPr>
            <a:lvl9pPr lvl="8" algn="ctr">
              <a:spcBef>
                <a:spcPts val="0"/>
              </a:spcBef>
              <a:spcAft>
                <a:spcPts val="0"/>
              </a:spcAft>
              <a:buClr>
                <a:schemeClr val="lt1"/>
              </a:buClr>
              <a:buSzPts val="3500"/>
              <a:buNone/>
              <a:defRPr sz="3500">
                <a:solidFill>
                  <a:schemeClr val="lt1"/>
                </a:solidFill>
              </a:defRPr>
            </a:lvl9pPr>
          </a:lstStyle>
          <a:p>
            <a:endParaRPr/>
          </a:p>
        </p:txBody>
      </p:sp>
      <p:sp>
        <p:nvSpPr>
          <p:cNvPr id="14" name="Google Shape;14;p2"/>
          <p:cNvSpPr txBox="1">
            <a:spLocks noGrp="1"/>
          </p:cNvSpPr>
          <p:nvPr>
            <p:ph type="subTitle" idx="1"/>
          </p:nvPr>
        </p:nvSpPr>
        <p:spPr>
          <a:xfrm>
            <a:off x="311700" y="3299225"/>
            <a:ext cx="5387100" cy="792600"/>
          </a:xfrm>
          <a:prstGeom prst="rect">
            <a:avLst/>
          </a:prstGeom>
        </p:spPr>
        <p:txBody>
          <a:bodyPr spcFirstLastPara="1" wrap="square" lIns="0" tIns="18000" rIns="0" bIns="18000" anchor="t" anchorCtr="0">
            <a:noAutofit/>
          </a:bodyPr>
          <a:lstStyle>
            <a:lvl1pPr lvl="0" algn="ctr">
              <a:lnSpc>
                <a:spcPct val="100000"/>
              </a:lnSpc>
              <a:spcBef>
                <a:spcPts val="0"/>
              </a:spcBef>
              <a:spcAft>
                <a:spcPts val="0"/>
              </a:spcAft>
              <a:buClr>
                <a:srgbClr val="F792D7"/>
              </a:buClr>
              <a:buSzPts val="2000"/>
              <a:buNone/>
              <a:defRPr sz="2000">
                <a:solidFill>
                  <a:srgbClr val="F792D7"/>
                </a:solidFill>
              </a:defRPr>
            </a:lvl1pPr>
            <a:lvl2pPr lvl="1" algn="ctr">
              <a:lnSpc>
                <a:spcPct val="100000"/>
              </a:lnSpc>
              <a:spcBef>
                <a:spcPts val="0"/>
              </a:spcBef>
              <a:spcAft>
                <a:spcPts val="0"/>
              </a:spcAft>
              <a:buClr>
                <a:srgbClr val="F792D7"/>
              </a:buClr>
              <a:buSzPts val="2000"/>
              <a:buNone/>
              <a:defRPr sz="2000">
                <a:solidFill>
                  <a:srgbClr val="F792D7"/>
                </a:solidFill>
              </a:defRPr>
            </a:lvl2pPr>
            <a:lvl3pPr lvl="2" algn="ctr">
              <a:lnSpc>
                <a:spcPct val="100000"/>
              </a:lnSpc>
              <a:spcBef>
                <a:spcPts val="0"/>
              </a:spcBef>
              <a:spcAft>
                <a:spcPts val="0"/>
              </a:spcAft>
              <a:buClr>
                <a:srgbClr val="F792D7"/>
              </a:buClr>
              <a:buSzPts val="2000"/>
              <a:buNone/>
              <a:defRPr sz="2000">
                <a:solidFill>
                  <a:srgbClr val="F792D7"/>
                </a:solidFill>
              </a:defRPr>
            </a:lvl3pPr>
            <a:lvl4pPr lvl="3" algn="ctr">
              <a:lnSpc>
                <a:spcPct val="100000"/>
              </a:lnSpc>
              <a:spcBef>
                <a:spcPts val="0"/>
              </a:spcBef>
              <a:spcAft>
                <a:spcPts val="0"/>
              </a:spcAft>
              <a:buClr>
                <a:srgbClr val="F792D7"/>
              </a:buClr>
              <a:buSzPts val="2000"/>
              <a:buNone/>
              <a:defRPr sz="2000">
                <a:solidFill>
                  <a:srgbClr val="F792D7"/>
                </a:solidFill>
              </a:defRPr>
            </a:lvl4pPr>
            <a:lvl5pPr lvl="4" algn="ctr">
              <a:lnSpc>
                <a:spcPct val="100000"/>
              </a:lnSpc>
              <a:spcBef>
                <a:spcPts val="0"/>
              </a:spcBef>
              <a:spcAft>
                <a:spcPts val="0"/>
              </a:spcAft>
              <a:buClr>
                <a:srgbClr val="F792D7"/>
              </a:buClr>
              <a:buSzPts val="2000"/>
              <a:buNone/>
              <a:defRPr sz="2000">
                <a:solidFill>
                  <a:srgbClr val="F792D7"/>
                </a:solidFill>
              </a:defRPr>
            </a:lvl5pPr>
            <a:lvl6pPr lvl="5" algn="ctr">
              <a:lnSpc>
                <a:spcPct val="100000"/>
              </a:lnSpc>
              <a:spcBef>
                <a:spcPts val="0"/>
              </a:spcBef>
              <a:spcAft>
                <a:spcPts val="0"/>
              </a:spcAft>
              <a:buClr>
                <a:srgbClr val="F792D7"/>
              </a:buClr>
              <a:buSzPts val="2000"/>
              <a:buNone/>
              <a:defRPr sz="2000">
                <a:solidFill>
                  <a:srgbClr val="F792D7"/>
                </a:solidFill>
              </a:defRPr>
            </a:lvl6pPr>
            <a:lvl7pPr lvl="6" algn="ctr">
              <a:lnSpc>
                <a:spcPct val="100000"/>
              </a:lnSpc>
              <a:spcBef>
                <a:spcPts val="0"/>
              </a:spcBef>
              <a:spcAft>
                <a:spcPts val="0"/>
              </a:spcAft>
              <a:buClr>
                <a:srgbClr val="F792D7"/>
              </a:buClr>
              <a:buSzPts val="2000"/>
              <a:buNone/>
              <a:defRPr sz="2000">
                <a:solidFill>
                  <a:srgbClr val="F792D7"/>
                </a:solidFill>
              </a:defRPr>
            </a:lvl7pPr>
            <a:lvl8pPr lvl="7" algn="ctr">
              <a:lnSpc>
                <a:spcPct val="100000"/>
              </a:lnSpc>
              <a:spcBef>
                <a:spcPts val="0"/>
              </a:spcBef>
              <a:spcAft>
                <a:spcPts val="0"/>
              </a:spcAft>
              <a:buClr>
                <a:srgbClr val="F792D7"/>
              </a:buClr>
              <a:buSzPts val="2000"/>
              <a:buNone/>
              <a:defRPr sz="2000">
                <a:solidFill>
                  <a:srgbClr val="F792D7"/>
                </a:solidFill>
              </a:defRPr>
            </a:lvl8pPr>
            <a:lvl9pPr lvl="8" algn="ctr">
              <a:lnSpc>
                <a:spcPct val="100000"/>
              </a:lnSpc>
              <a:spcBef>
                <a:spcPts val="0"/>
              </a:spcBef>
              <a:spcAft>
                <a:spcPts val="0"/>
              </a:spcAft>
              <a:buClr>
                <a:srgbClr val="F792D7"/>
              </a:buClr>
              <a:buSzPts val="2000"/>
              <a:buNone/>
              <a:defRPr sz="2000">
                <a:solidFill>
                  <a:srgbClr val="F792D7"/>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15"/>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1pPr>
            <a:lvl2pPr lvl="1">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2pPr>
            <a:lvl3pPr lvl="2">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3pPr>
            <a:lvl4pPr lvl="3">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4pPr>
            <a:lvl5pPr lvl="4">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5pPr>
            <a:lvl6pPr lvl="5">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6pPr>
            <a:lvl7pPr lvl="6">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7pPr>
            <a:lvl8pPr lvl="7">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8pPr>
            <a:lvl9pPr lvl="8">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9pPr>
          </a:lstStyle>
          <a:p>
            <a:endParaRPr/>
          </a:p>
        </p:txBody>
      </p:sp>
      <p:sp>
        <p:nvSpPr>
          <p:cNvPr id="18" name="Google Shape;18;p4"/>
          <p:cNvSpPr txBox="1">
            <a:spLocks noGrp="1"/>
          </p:cNvSpPr>
          <p:nvPr>
            <p:ph type="body" idx="1"/>
          </p:nvPr>
        </p:nvSpPr>
        <p:spPr>
          <a:xfrm>
            <a:off x="311700" y="963375"/>
            <a:ext cx="8520600" cy="2421600"/>
          </a:xfrm>
          <a:prstGeom prst="rect">
            <a:avLst/>
          </a:prstGeom>
        </p:spPr>
        <p:txBody>
          <a:bodyPr spcFirstLastPara="1" wrap="square" lIns="0" tIns="18000" rIns="0" bIns="18000" anchor="t" anchorCtr="0">
            <a:noAutofit/>
          </a:bodyPr>
          <a:lstStyle>
            <a:lvl1pPr marL="457200" lvl="0" indent="-317500">
              <a:spcBef>
                <a:spcPts val="0"/>
              </a:spcBef>
              <a:spcAft>
                <a:spcPts val="0"/>
              </a:spcAft>
              <a:buClr>
                <a:srgbClr val="C15CB4"/>
              </a:buClr>
              <a:buSzPts val="1400"/>
              <a:buFont typeface="Kanit Light"/>
              <a:buChar char="●"/>
              <a:defRPr>
                <a:latin typeface="Kanit Light"/>
                <a:ea typeface="Kanit Light"/>
                <a:cs typeface="Kanit Light"/>
                <a:sym typeface="Kanit Light"/>
              </a:defRPr>
            </a:lvl1pPr>
            <a:lvl2pPr marL="914400" lvl="1"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2pPr>
            <a:lvl3pPr marL="1371600" lvl="2"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3pPr>
            <a:lvl4pPr marL="1828800" lvl="3"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4pPr>
            <a:lvl5pPr marL="2286000" lvl="4"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5pPr>
            <a:lvl6pPr marL="2743200" lvl="5" indent="-317500">
              <a:spcBef>
                <a:spcPts val="600"/>
              </a:spcBef>
              <a:spcAft>
                <a:spcPts val="0"/>
              </a:spcAft>
              <a:buSzPts val="1400"/>
              <a:buFont typeface="Kanit Light"/>
              <a:buChar char="■"/>
              <a:defRPr>
                <a:latin typeface="Kanit Light"/>
                <a:ea typeface="Kanit Light"/>
                <a:cs typeface="Kanit Light"/>
                <a:sym typeface="Kanit Light"/>
              </a:defRPr>
            </a:lvl6pPr>
            <a:lvl7pPr marL="3200400" lvl="6" indent="-317500">
              <a:spcBef>
                <a:spcPts val="600"/>
              </a:spcBef>
              <a:spcAft>
                <a:spcPts val="0"/>
              </a:spcAft>
              <a:buSzPts val="1400"/>
              <a:buFont typeface="Kanit Light"/>
              <a:buChar char="●"/>
              <a:defRPr>
                <a:latin typeface="Kanit Light"/>
                <a:ea typeface="Kanit Light"/>
                <a:cs typeface="Kanit Light"/>
                <a:sym typeface="Kanit Light"/>
              </a:defRPr>
            </a:lvl7pPr>
            <a:lvl8pPr marL="3657600" lvl="7" indent="-317500">
              <a:spcBef>
                <a:spcPts val="600"/>
              </a:spcBef>
              <a:spcAft>
                <a:spcPts val="0"/>
              </a:spcAft>
              <a:buSzPts val="1400"/>
              <a:buFont typeface="Kanit Light"/>
              <a:buChar char="○"/>
              <a:defRPr>
                <a:latin typeface="Kanit Light"/>
                <a:ea typeface="Kanit Light"/>
                <a:cs typeface="Kanit Light"/>
                <a:sym typeface="Kanit Light"/>
              </a:defRPr>
            </a:lvl8pPr>
            <a:lvl9pPr marL="4114800" lvl="8" indent="-317500">
              <a:spcBef>
                <a:spcPts val="600"/>
              </a:spcBef>
              <a:spcAft>
                <a:spcPts val="600"/>
              </a:spcAft>
              <a:buSzPts val="1400"/>
              <a:buFont typeface="Kanit Light"/>
              <a:buChar char="■"/>
              <a:defRPr>
                <a:latin typeface="Kanit Light"/>
                <a:ea typeface="Kanit Light"/>
                <a:cs typeface="Kanit Light"/>
                <a:sym typeface="Kanit Light"/>
              </a:defRPr>
            </a:lvl9pPr>
          </a:lstStyle>
          <a:p>
            <a:endParaRPr/>
          </a:p>
        </p:txBody>
      </p:sp>
      <p:pic>
        <p:nvPicPr>
          <p:cNvPr id="19" name="Google Shape;19;p4"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20" name="Google Shape;20;p4"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21" name="Google Shape;21;p4" title="100OS.png"/>
          <p:cNvPicPr preferRelativeResize="0"/>
          <p:nvPr/>
        </p:nvPicPr>
        <p:blipFill>
          <a:blip r:embed="rId4">
            <a:alphaModFix/>
          </a:blip>
          <a:stretch>
            <a:fillRect/>
          </a:stretch>
        </p:blipFill>
        <p:spPr>
          <a:xfrm>
            <a:off x="8703875" y="4724000"/>
            <a:ext cx="324225" cy="324225"/>
          </a:xfrm>
          <a:prstGeom prst="rect">
            <a:avLst/>
          </a:prstGeom>
          <a:noFill/>
          <a:ln>
            <a:noFill/>
          </a:ln>
        </p:spPr>
      </p:pic>
      <p:pic>
        <p:nvPicPr>
          <p:cNvPr id="22" name="Google Shape;22;p4" title="LogoOiweek-Latam.png"/>
          <p:cNvPicPr preferRelativeResize="0"/>
          <p:nvPr/>
        </p:nvPicPr>
        <p:blipFill>
          <a:blip r:embed="rId5">
            <a:alphaModFix/>
          </a:blip>
          <a:stretch>
            <a:fillRect/>
          </a:stretch>
        </p:blipFill>
        <p:spPr>
          <a:xfrm>
            <a:off x="7882776" y="4723996"/>
            <a:ext cx="720922" cy="324224"/>
          </a:xfrm>
          <a:prstGeom prst="rect">
            <a:avLst/>
          </a:prstGeom>
          <a:noFill/>
          <a:ln>
            <a:noFill/>
          </a:ln>
        </p:spPr>
      </p:pic>
      <p:cxnSp>
        <p:nvCxnSpPr>
          <p:cNvPr id="23" name="Google Shape;23;p4"/>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pic>
        <p:nvPicPr>
          <p:cNvPr id="25" name="Google Shape;25;p5"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26" name="Google Shape;26;p5"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27" name="Google Shape;27;p5" title="100OS.png"/>
          <p:cNvPicPr preferRelativeResize="0"/>
          <p:nvPr/>
        </p:nvPicPr>
        <p:blipFill>
          <a:blip r:embed="rId4">
            <a:alphaModFix/>
          </a:blip>
          <a:stretch>
            <a:fillRect/>
          </a:stretch>
        </p:blipFill>
        <p:spPr>
          <a:xfrm>
            <a:off x="8703875" y="4724000"/>
            <a:ext cx="324225" cy="324225"/>
          </a:xfrm>
          <a:prstGeom prst="rect">
            <a:avLst/>
          </a:prstGeom>
          <a:noFill/>
          <a:ln>
            <a:noFill/>
          </a:ln>
        </p:spPr>
      </p:pic>
      <p:pic>
        <p:nvPicPr>
          <p:cNvPr id="28" name="Google Shape;28;p5" title="LogoOiweek-Latam.png"/>
          <p:cNvPicPr preferRelativeResize="0"/>
          <p:nvPr/>
        </p:nvPicPr>
        <p:blipFill>
          <a:blip r:embed="rId5">
            <a:alphaModFix/>
          </a:blip>
          <a:stretch>
            <a:fillRect/>
          </a:stretch>
        </p:blipFill>
        <p:spPr>
          <a:xfrm>
            <a:off x="7882776" y="4723996"/>
            <a:ext cx="720922" cy="324224"/>
          </a:xfrm>
          <a:prstGeom prst="rect">
            <a:avLst/>
          </a:prstGeom>
          <a:noFill/>
          <a:ln>
            <a:noFill/>
          </a:ln>
        </p:spPr>
      </p:pic>
      <p:sp>
        <p:nvSpPr>
          <p:cNvPr id="29" name="Google Shape;29;p5"/>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1pPr>
            <a:lvl2pPr lvl="1">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2pPr>
            <a:lvl3pPr lvl="2">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3pPr>
            <a:lvl4pPr lvl="3">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4pPr>
            <a:lvl5pPr lvl="4">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5pPr>
            <a:lvl6pPr lvl="5">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6pPr>
            <a:lvl7pPr lvl="6">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7pPr>
            <a:lvl8pPr lvl="7">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8pPr>
            <a:lvl9pPr lvl="8">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9pPr>
          </a:lstStyle>
          <a:p>
            <a:endParaRPr/>
          </a:p>
        </p:txBody>
      </p:sp>
      <p:cxnSp>
        <p:nvCxnSpPr>
          <p:cNvPr id="30" name="Google Shape;30;p5"/>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sp>
        <p:nvSpPr>
          <p:cNvPr id="31" name="Google Shape;31;p5"/>
          <p:cNvSpPr txBox="1">
            <a:spLocks noGrp="1"/>
          </p:cNvSpPr>
          <p:nvPr>
            <p:ph type="body" idx="1"/>
          </p:nvPr>
        </p:nvSpPr>
        <p:spPr>
          <a:xfrm>
            <a:off x="311700" y="923875"/>
            <a:ext cx="3925500" cy="3416400"/>
          </a:xfrm>
          <a:prstGeom prst="rect">
            <a:avLst/>
          </a:prstGeom>
        </p:spPr>
        <p:txBody>
          <a:bodyPr spcFirstLastPara="1" wrap="square" lIns="0" tIns="18000" rIns="0" bIns="18000" anchor="t" anchorCtr="0">
            <a:noAutofit/>
          </a:bodyPr>
          <a:lstStyle>
            <a:lvl1pPr marL="457200" lvl="0" indent="-336550">
              <a:spcBef>
                <a:spcPts val="0"/>
              </a:spcBef>
              <a:spcAft>
                <a:spcPts val="0"/>
              </a:spcAft>
              <a:buClr>
                <a:srgbClr val="C15CB4"/>
              </a:buClr>
              <a:buSzPts val="1700"/>
              <a:buFont typeface="Kanit Light"/>
              <a:buChar char="●"/>
              <a:defRPr sz="1700">
                <a:latin typeface="Kanit Light"/>
                <a:ea typeface="Kanit Light"/>
                <a:cs typeface="Kanit Light"/>
                <a:sym typeface="Kanit Light"/>
              </a:defRPr>
            </a:lvl1pPr>
            <a:lvl2pPr marL="914400" lvl="1"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2pPr>
            <a:lvl3pPr marL="1371600" lvl="2"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3pPr>
            <a:lvl4pPr marL="1828800" lvl="3"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4pPr>
            <a:lvl5pPr marL="2286000" lvl="4"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5pPr>
            <a:lvl6pPr marL="2743200" lvl="5" indent="-311150">
              <a:spcBef>
                <a:spcPts val="600"/>
              </a:spcBef>
              <a:spcAft>
                <a:spcPts val="0"/>
              </a:spcAft>
              <a:buSzPts val="1300"/>
              <a:buFont typeface="Kanit Light"/>
              <a:buChar char="■"/>
              <a:defRPr sz="1300">
                <a:latin typeface="Kanit Light"/>
                <a:ea typeface="Kanit Light"/>
                <a:cs typeface="Kanit Light"/>
                <a:sym typeface="Kanit Light"/>
              </a:defRPr>
            </a:lvl6pPr>
            <a:lvl7pPr marL="3200400" lvl="6" indent="-311150">
              <a:spcBef>
                <a:spcPts val="600"/>
              </a:spcBef>
              <a:spcAft>
                <a:spcPts val="0"/>
              </a:spcAft>
              <a:buSzPts val="1300"/>
              <a:buFont typeface="Kanit Light"/>
              <a:buChar char="●"/>
              <a:defRPr sz="1300">
                <a:latin typeface="Kanit Light"/>
                <a:ea typeface="Kanit Light"/>
                <a:cs typeface="Kanit Light"/>
                <a:sym typeface="Kanit Light"/>
              </a:defRPr>
            </a:lvl7pPr>
            <a:lvl8pPr marL="3657600" lvl="7" indent="-311150">
              <a:spcBef>
                <a:spcPts val="600"/>
              </a:spcBef>
              <a:spcAft>
                <a:spcPts val="0"/>
              </a:spcAft>
              <a:buSzPts val="1300"/>
              <a:buFont typeface="Kanit Light"/>
              <a:buChar char="○"/>
              <a:defRPr sz="1300">
                <a:latin typeface="Kanit Light"/>
                <a:ea typeface="Kanit Light"/>
                <a:cs typeface="Kanit Light"/>
                <a:sym typeface="Kanit Light"/>
              </a:defRPr>
            </a:lvl8pPr>
            <a:lvl9pPr marL="4114800" lvl="8" indent="-311150">
              <a:spcBef>
                <a:spcPts val="600"/>
              </a:spcBef>
              <a:spcAft>
                <a:spcPts val="600"/>
              </a:spcAft>
              <a:buSzPts val="1300"/>
              <a:buFont typeface="Kanit Light"/>
              <a:buChar char="■"/>
              <a:defRPr sz="1300">
                <a:latin typeface="Kanit Light"/>
                <a:ea typeface="Kanit Light"/>
                <a:cs typeface="Kanit Light"/>
                <a:sym typeface="Kanit Light"/>
              </a:defRPr>
            </a:lvl9pPr>
          </a:lstStyle>
          <a:p>
            <a:endParaRPr/>
          </a:p>
        </p:txBody>
      </p:sp>
      <p:sp>
        <p:nvSpPr>
          <p:cNvPr id="32" name="Google Shape;32;p5"/>
          <p:cNvSpPr txBox="1">
            <a:spLocks noGrp="1"/>
          </p:cNvSpPr>
          <p:nvPr>
            <p:ph type="body" idx="2"/>
          </p:nvPr>
        </p:nvSpPr>
        <p:spPr>
          <a:xfrm>
            <a:off x="4472775" y="923875"/>
            <a:ext cx="3925500" cy="3416400"/>
          </a:xfrm>
          <a:prstGeom prst="rect">
            <a:avLst/>
          </a:prstGeom>
        </p:spPr>
        <p:txBody>
          <a:bodyPr spcFirstLastPara="1" wrap="square" lIns="0" tIns="18000" rIns="0" bIns="18000" anchor="t" anchorCtr="0">
            <a:noAutofit/>
          </a:bodyPr>
          <a:lstStyle>
            <a:lvl1pPr marL="457200" lvl="0" indent="-336550">
              <a:spcBef>
                <a:spcPts val="0"/>
              </a:spcBef>
              <a:spcAft>
                <a:spcPts val="0"/>
              </a:spcAft>
              <a:buClr>
                <a:srgbClr val="C15CB4"/>
              </a:buClr>
              <a:buSzPts val="1700"/>
              <a:buFont typeface="Kanit Light"/>
              <a:buChar char="●"/>
              <a:defRPr sz="1700">
                <a:latin typeface="Kanit Light"/>
                <a:ea typeface="Kanit Light"/>
                <a:cs typeface="Kanit Light"/>
                <a:sym typeface="Kanit Light"/>
              </a:defRPr>
            </a:lvl1pPr>
            <a:lvl2pPr marL="914400" lvl="1"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2pPr>
            <a:lvl3pPr marL="1371600" lvl="2"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3pPr>
            <a:lvl4pPr marL="1828800" lvl="3"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4pPr>
            <a:lvl5pPr marL="2286000" lvl="4"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5pPr>
            <a:lvl6pPr marL="2743200" lvl="5" indent="-311150">
              <a:spcBef>
                <a:spcPts val="600"/>
              </a:spcBef>
              <a:spcAft>
                <a:spcPts val="0"/>
              </a:spcAft>
              <a:buSzPts val="1300"/>
              <a:buFont typeface="Kanit Light"/>
              <a:buChar char="■"/>
              <a:defRPr sz="1300">
                <a:latin typeface="Kanit Light"/>
                <a:ea typeface="Kanit Light"/>
                <a:cs typeface="Kanit Light"/>
                <a:sym typeface="Kanit Light"/>
              </a:defRPr>
            </a:lvl6pPr>
            <a:lvl7pPr marL="3200400" lvl="6" indent="-311150">
              <a:spcBef>
                <a:spcPts val="600"/>
              </a:spcBef>
              <a:spcAft>
                <a:spcPts val="0"/>
              </a:spcAft>
              <a:buSzPts val="1300"/>
              <a:buFont typeface="Kanit Light"/>
              <a:buChar char="●"/>
              <a:defRPr sz="1300">
                <a:latin typeface="Kanit Light"/>
                <a:ea typeface="Kanit Light"/>
                <a:cs typeface="Kanit Light"/>
                <a:sym typeface="Kanit Light"/>
              </a:defRPr>
            </a:lvl7pPr>
            <a:lvl8pPr marL="3657600" lvl="7" indent="-311150">
              <a:spcBef>
                <a:spcPts val="600"/>
              </a:spcBef>
              <a:spcAft>
                <a:spcPts val="0"/>
              </a:spcAft>
              <a:buSzPts val="1300"/>
              <a:buFont typeface="Kanit Light"/>
              <a:buChar char="○"/>
              <a:defRPr sz="1300">
                <a:latin typeface="Kanit Light"/>
                <a:ea typeface="Kanit Light"/>
                <a:cs typeface="Kanit Light"/>
                <a:sym typeface="Kanit Light"/>
              </a:defRPr>
            </a:lvl8pPr>
            <a:lvl9pPr marL="4114800" lvl="8" indent="-311150">
              <a:spcBef>
                <a:spcPts val="600"/>
              </a:spcBef>
              <a:spcAft>
                <a:spcPts val="600"/>
              </a:spcAft>
              <a:buSzPts val="1300"/>
              <a:buFont typeface="Kanit Light"/>
              <a:buChar char="■"/>
              <a:defRPr sz="1300">
                <a:latin typeface="Kanit Light"/>
                <a:ea typeface="Kanit Light"/>
                <a:cs typeface="Kanit Light"/>
                <a:sym typeface="Kanit Light"/>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205575" y="5595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pic>
        <p:nvPicPr>
          <p:cNvPr id="35" name="Google Shape;35;p6"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36" name="Google Shape;36;p6"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37" name="Google Shape;37;p6"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38" name="Google Shape;38;p6"/>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pic>
        <p:nvPicPr>
          <p:cNvPr id="39" name="Google Shape;39;p6"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
        <p:nvSpPr>
          <p:cNvPr id="40" name="Google Shape;40;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1"/>
        <p:cNvGrpSpPr/>
        <p:nvPr/>
      </p:nvGrpSpPr>
      <p:grpSpPr>
        <a:xfrm>
          <a:off x="0" y="0"/>
          <a:ext cx="0" cy="0"/>
          <a:chOff x="0" y="0"/>
          <a:chExt cx="0" cy="0"/>
        </a:xfrm>
      </p:grpSpPr>
      <p:pic>
        <p:nvPicPr>
          <p:cNvPr id="42" name="Google Shape;42;p7"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43" name="Google Shape;43;p7"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44" name="Google Shape;44;p7"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45" name="Google Shape;45;p7"/>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pic>
        <p:nvPicPr>
          <p:cNvPr id="46" name="Google Shape;46;p7"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
        <p:nvSpPr>
          <p:cNvPr id="47" name="Google Shape;47;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8" name="Google Shape;48;p7"/>
          <p:cNvSpPr txBox="1">
            <a:spLocks noGrp="1"/>
          </p:cNvSpPr>
          <p:nvPr>
            <p:ph type="body" idx="1"/>
          </p:nvPr>
        </p:nvSpPr>
        <p:spPr>
          <a:xfrm>
            <a:off x="311700" y="1389600"/>
            <a:ext cx="8073000" cy="3179400"/>
          </a:xfrm>
          <a:prstGeom prst="rect">
            <a:avLst/>
          </a:prstGeom>
        </p:spPr>
        <p:txBody>
          <a:bodyPr spcFirstLastPara="1" wrap="square" lIns="0" tIns="18000" rIns="0" bIns="18000" anchor="t" anchorCtr="0">
            <a:noAutofit/>
          </a:bodyPr>
          <a:lstStyle>
            <a:lvl1pPr marL="457200" lvl="0" indent="-304800">
              <a:spcBef>
                <a:spcPts val="0"/>
              </a:spcBef>
              <a:spcAft>
                <a:spcPts val="0"/>
              </a:spcAft>
              <a:buSzPts val="1200"/>
              <a:buChar char="●"/>
              <a:defRPr sz="1200"/>
            </a:lvl1pPr>
            <a:lvl2pPr marL="914400" lvl="1" indent="-304800">
              <a:spcBef>
                <a:spcPts val="600"/>
              </a:spcBef>
              <a:spcAft>
                <a:spcPts val="0"/>
              </a:spcAft>
              <a:buSzPts val="1200"/>
              <a:buChar char="○"/>
              <a:defRPr sz="1200"/>
            </a:lvl2pPr>
            <a:lvl3pPr marL="1371600" lvl="2" indent="-304800">
              <a:spcBef>
                <a:spcPts val="600"/>
              </a:spcBef>
              <a:spcAft>
                <a:spcPts val="0"/>
              </a:spcAft>
              <a:buSzPts val="1200"/>
              <a:buChar char="■"/>
              <a:defRPr sz="1200"/>
            </a:lvl3pPr>
            <a:lvl4pPr marL="1828800" lvl="3" indent="-304800">
              <a:spcBef>
                <a:spcPts val="600"/>
              </a:spcBef>
              <a:spcAft>
                <a:spcPts val="0"/>
              </a:spcAft>
              <a:buSzPts val="1200"/>
              <a:buChar char="●"/>
              <a:defRPr sz="1200"/>
            </a:lvl4pPr>
            <a:lvl5pPr marL="2286000" lvl="4" indent="-304800">
              <a:spcBef>
                <a:spcPts val="600"/>
              </a:spcBef>
              <a:spcAft>
                <a:spcPts val="0"/>
              </a:spcAft>
              <a:buSzPts val="1200"/>
              <a:buChar char="○"/>
              <a:defRPr sz="1200"/>
            </a:lvl5pPr>
            <a:lvl6pPr marL="2743200" lvl="5" indent="-304800">
              <a:spcBef>
                <a:spcPts val="600"/>
              </a:spcBef>
              <a:spcAft>
                <a:spcPts val="0"/>
              </a:spcAft>
              <a:buSzPts val="1200"/>
              <a:buChar char="■"/>
              <a:defRPr sz="1200"/>
            </a:lvl6pPr>
            <a:lvl7pPr marL="3200400" lvl="6" indent="-304800">
              <a:spcBef>
                <a:spcPts val="600"/>
              </a:spcBef>
              <a:spcAft>
                <a:spcPts val="0"/>
              </a:spcAft>
              <a:buSzPts val="1200"/>
              <a:buChar char="●"/>
              <a:defRPr sz="1200"/>
            </a:lvl7pPr>
            <a:lvl8pPr marL="3657600" lvl="7" indent="-304800">
              <a:spcBef>
                <a:spcPts val="600"/>
              </a:spcBef>
              <a:spcAft>
                <a:spcPts val="0"/>
              </a:spcAft>
              <a:buSzPts val="1200"/>
              <a:buChar char="○"/>
              <a:defRPr sz="1200"/>
            </a:lvl8pPr>
            <a:lvl9pPr marL="4114800" lvl="8" indent="-304800">
              <a:spcBef>
                <a:spcPts val="600"/>
              </a:spcBef>
              <a:spcAft>
                <a:spcPts val="600"/>
              </a:spcAft>
              <a:buSzPts val="1200"/>
              <a:buChar char="■"/>
              <a:defRPr sz="12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51" name="Google Shape;51;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2"/>
        <p:cNvGrpSpPr/>
        <p:nvPr/>
      </p:nvGrpSpPr>
      <p:grpSpPr>
        <a:xfrm>
          <a:off x="0" y="0"/>
          <a:ext cx="0" cy="0"/>
          <a:chOff x="0" y="0"/>
          <a:chExt cx="0" cy="0"/>
        </a:xfrm>
      </p:grpSpPr>
      <p:sp>
        <p:nvSpPr>
          <p:cNvPr id="53" name="Google Shape;53;p9"/>
          <p:cNvSpPr/>
          <p:nvPr/>
        </p:nvSpPr>
        <p:spPr>
          <a:xfrm>
            <a:off x="2100" y="-125"/>
            <a:ext cx="4572000" cy="5143500"/>
          </a:xfrm>
          <a:prstGeom prst="rect">
            <a:avLst/>
          </a:prstGeom>
          <a:solidFill>
            <a:srgbClr val="622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4200"/>
              <a:buNone/>
              <a:defRPr sz="4200">
                <a:solidFill>
                  <a:schemeClr val="lt1"/>
                </a:solidFill>
              </a:defRPr>
            </a:lvl1pPr>
            <a:lvl2pPr lvl="1" algn="ctr">
              <a:spcBef>
                <a:spcPts val="0"/>
              </a:spcBef>
              <a:spcAft>
                <a:spcPts val="0"/>
              </a:spcAft>
              <a:buClr>
                <a:schemeClr val="lt1"/>
              </a:buClr>
              <a:buSzPts val="4200"/>
              <a:buNone/>
              <a:defRPr sz="4200">
                <a:solidFill>
                  <a:schemeClr val="lt1"/>
                </a:solidFill>
              </a:defRPr>
            </a:lvl2pPr>
            <a:lvl3pPr lvl="2" algn="ctr">
              <a:spcBef>
                <a:spcPts val="0"/>
              </a:spcBef>
              <a:spcAft>
                <a:spcPts val="0"/>
              </a:spcAft>
              <a:buClr>
                <a:schemeClr val="lt1"/>
              </a:buClr>
              <a:buSzPts val="4200"/>
              <a:buNone/>
              <a:defRPr sz="4200">
                <a:solidFill>
                  <a:schemeClr val="lt1"/>
                </a:solidFill>
              </a:defRPr>
            </a:lvl3pPr>
            <a:lvl4pPr lvl="3" algn="ctr">
              <a:spcBef>
                <a:spcPts val="0"/>
              </a:spcBef>
              <a:spcAft>
                <a:spcPts val="0"/>
              </a:spcAft>
              <a:buClr>
                <a:schemeClr val="lt1"/>
              </a:buClr>
              <a:buSzPts val="4200"/>
              <a:buNone/>
              <a:defRPr sz="4200">
                <a:solidFill>
                  <a:schemeClr val="lt1"/>
                </a:solidFill>
              </a:defRPr>
            </a:lvl4pPr>
            <a:lvl5pPr lvl="4" algn="ctr">
              <a:spcBef>
                <a:spcPts val="0"/>
              </a:spcBef>
              <a:spcAft>
                <a:spcPts val="0"/>
              </a:spcAft>
              <a:buClr>
                <a:schemeClr val="lt1"/>
              </a:buClr>
              <a:buSzPts val="4200"/>
              <a:buNone/>
              <a:defRPr sz="4200">
                <a:solidFill>
                  <a:schemeClr val="lt1"/>
                </a:solidFill>
              </a:defRPr>
            </a:lvl5pPr>
            <a:lvl6pPr lvl="5" algn="ctr">
              <a:spcBef>
                <a:spcPts val="0"/>
              </a:spcBef>
              <a:spcAft>
                <a:spcPts val="0"/>
              </a:spcAft>
              <a:buClr>
                <a:schemeClr val="lt1"/>
              </a:buClr>
              <a:buSzPts val="4200"/>
              <a:buNone/>
              <a:defRPr sz="4200">
                <a:solidFill>
                  <a:schemeClr val="lt1"/>
                </a:solidFill>
              </a:defRPr>
            </a:lvl6pPr>
            <a:lvl7pPr lvl="6" algn="ctr">
              <a:spcBef>
                <a:spcPts val="0"/>
              </a:spcBef>
              <a:spcAft>
                <a:spcPts val="0"/>
              </a:spcAft>
              <a:buClr>
                <a:schemeClr val="lt1"/>
              </a:buClr>
              <a:buSzPts val="4200"/>
              <a:buNone/>
              <a:defRPr sz="4200">
                <a:solidFill>
                  <a:schemeClr val="lt1"/>
                </a:solidFill>
              </a:defRPr>
            </a:lvl7pPr>
            <a:lvl8pPr lvl="7" algn="ctr">
              <a:spcBef>
                <a:spcPts val="0"/>
              </a:spcBef>
              <a:spcAft>
                <a:spcPts val="0"/>
              </a:spcAft>
              <a:buClr>
                <a:schemeClr val="lt1"/>
              </a:buClr>
              <a:buSzPts val="4200"/>
              <a:buNone/>
              <a:defRPr sz="4200">
                <a:solidFill>
                  <a:schemeClr val="lt1"/>
                </a:solidFill>
              </a:defRPr>
            </a:lvl8pPr>
            <a:lvl9pPr lvl="8" algn="ctr">
              <a:spcBef>
                <a:spcPts val="0"/>
              </a:spcBef>
              <a:spcAft>
                <a:spcPts val="0"/>
              </a:spcAft>
              <a:buClr>
                <a:schemeClr val="lt1"/>
              </a:buClr>
              <a:buSzPts val="4200"/>
              <a:buNone/>
              <a:defRPr sz="4200">
                <a:solidFill>
                  <a:schemeClr val="lt1"/>
                </a:solidFill>
              </a:defRPr>
            </a:lvl9pPr>
          </a:lstStyle>
          <a:p>
            <a:endParaRPr/>
          </a:p>
        </p:txBody>
      </p:sp>
      <p:sp>
        <p:nvSpPr>
          <p:cNvPr id="55" name="Google Shape;55;p9"/>
          <p:cNvSpPr txBox="1">
            <a:spLocks noGrp="1"/>
          </p:cNvSpPr>
          <p:nvPr>
            <p:ph type="subTitle" idx="1"/>
          </p:nvPr>
        </p:nvSpPr>
        <p:spPr>
          <a:xfrm>
            <a:off x="265500" y="2803075"/>
            <a:ext cx="4045200" cy="1235100"/>
          </a:xfrm>
          <a:prstGeom prst="rect">
            <a:avLst/>
          </a:prstGeom>
        </p:spPr>
        <p:txBody>
          <a:bodyPr spcFirstLastPara="1" wrap="square" lIns="0" tIns="18000" rIns="0" bIns="18000" anchor="t" anchorCtr="0">
            <a:noAutofit/>
          </a:bodyPr>
          <a:lstStyle>
            <a:lvl1pPr lvl="0" algn="ctr">
              <a:lnSpc>
                <a:spcPct val="100000"/>
              </a:lnSpc>
              <a:spcBef>
                <a:spcPts val="0"/>
              </a:spcBef>
              <a:spcAft>
                <a:spcPts val="0"/>
              </a:spcAft>
              <a:buClr>
                <a:srgbClr val="F792D7"/>
              </a:buClr>
              <a:buSzPts val="2100"/>
              <a:buNone/>
              <a:defRPr sz="2100">
                <a:solidFill>
                  <a:srgbClr val="F792D7"/>
                </a:solidFill>
              </a:defRPr>
            </a:lvl1pPr>
            <a:lvl2pPr lvl="1" algn="ctr">
              <a:lnSpc>
                <a:spcPct val="100000"/>
              </a:lnSpc>
              <a:spcBef>
                <a:spcPts val="0"/>
              </a:spcBef>
              <a:spcAft>
                <a:spcPts val="0"/>
              </a:spcAft>
              <a:buClr>
                <a:srgbClr val="F792D7"/>
              </a:buClr>
              <a:buSzPts val="2100"/>
              <a:buNone/>
              <a:defRPr sz="2100">
                <a:solidFill>
                  <a:srgbClr val="F792D7"/>
                </a:solidFill>
              </a:defRPr>
            </a:lvl2pPr>
            <a:lvl3pPr lvl="2" algn="ctr">
              <a:lnSpc>
                <a:spcPct val="100000"/>
              </a:lnSpc>
              <a:spcBef>
                <a:spcPts val="0"/>
              </a:spcBef>
              <a:spcAft>
                <a:spcPts val="0"/>
              </a:spcAft>
              <a:buClr>
                <a:srgbClr val="F792D7"/>
              </a:buClr>
              <a:buSzPts val="2100"/>
              <a:buNone/>
              <a:defRPr sz="2100">
                <a:solidFill>
                  <a:srgbClr val="F792D7"/>
                </a:solidFill>
              </a:defRPr>
            </a:lvl3pPr>
            <a:lvl4pPr lvl="3" algn="ctr">
              <a:lnSpc>
                <a:spcPct val="100000"/>
              </a:lnSpc>
              <a:spcBef>
                <a:spcPts val="0"/>
              </a:spcBef>
              <a:spcAft>
                <a:spcPts val="0"/>
              </a:spcAft>
              <a:buClr>
                <a:srgbClr val="F792D7"/>
              </a:buClr>
              <a:buSzPts val="2100"/>
              <a:buNone/>
              <a:defRPr sz="2100">
                <a:solidFill>
                  <a:srgbClr val="F792D7"/>
                </a:solidFill>
              </a:defRPr>
            </a:lvl4pPr>
            <a:lvl5pPr lvl="4" algn="ctr">
              <a:lnSpc>
                <a:spcPct val="100000"/>
              </a:lnSpc>
              <a:spcBef>
                <a:spcPts val="0"/>
              </a:spcBef>
              <a:spcAft>
                <a:spcPts val="0"/>
              </a:spcAft>
              <a:buClr>
                <a:srgbClr val="F792D7"/>
              </a:buClr>
              <a:buSzPts val="2100"/>
              <a:buNone/>
              <a:defRPr sz="2100">
                <a:solidFill>
                  <a:srgbClr val="F792D7"/>
                </a:solidFill>
              </a:defRPr>
            </a:lvl5pPr>
            <a:lvl6pPr lvl="5" algn="ctr">
              <a:lnSpc>
                <a:spcPct val="100000"/>
              </a:lnSpc>
              <a:spcBef>
                <a:spcPts val="0"/>
              </a:spcBef>
              <a:spcAft>
                <a:spcPts val="0"/>
              </a:spcAft>
              <a:buClr>
                <a:srgbClr val="F792D7"/>
              </a:buClr>
              <a:buSzPts val="2100"/>
              <a:buNone/>
              <a:defRPr sz="2100">
                <a:solidFill>
                  <a:srgbClr val="F792D7"/>
                </a:solidFill>
              </a:defRPr>
            </a:lvl6pPr>
            <a:lvl7pPr lvl="6" algn="ctr">
              <a:lnSpc>
                <a:spcPct val="100000"/>
              </a:lnSpc>
              <a:spcBef>
                <a:spcPts val="0"/>
              </a:spcBef>
              <a:spcAft>
                <a:spcPts val="0"/>
              </a:spcAft>
              <a:buClr>
                <a:srgbClr val="F792D7"/>
              </a:buClr>
              <a:buSzPts val="2100"/>
              <a:buNone/>
              <a:defRPr sz="2100">
                <a:solidFill>
                  <a:srgbClr val="F792D7"/>
                </a:solidFill>
              </a:defRPr>
            </a:lvl7pPr>
            <a:lvl8pPr lvl="7" algn="ctr">
              <a:lnSpc>
                <a:spcPct val="100000"/>
              </a:lnSpc>
              <a:spcBef>
                <a:spcPts val="0"/>
              </a:spcBef>
              <a:spcAft>
                <a:spcPts val="0"/>
              </a:spcAft>
              <a:buClr>
                <a:srgbClr val="F792D7"/>
              </a:buClr>
              <a:buSzPts val="2100"/>
              <a:buNone/>
              <a:defRPr sz="2100">
                <a:solidFill>
                  <a:srgbClr val="F792D7"/>
                </a:solidFill>
              </a:defRPr>
            </a:lvl8pPr>
            <a:lvl9pPr lvl="8" algn="ctr">
              <a:lnSpc>
                <a:spcPct val="100000"/>
              </a:lnSpc>
              <a:spcBef>
                <a:spcPts val="0"/>
              </a:spcBef>
              <a:spcAft>
                <a:spcPts val="0"/>
              </a:spcAft>
              <a:buClr>
                <a:srgbClr val="F792D7"/>
              </a:buClr>
              <a:buSzPts val="2100"/>
              <a:buNone/>
              <a:defRPr sz="2100">
                <a:solidFill>
                  <a:srgbClr val="F792D7"/>
                </a:solidFill>
              </a:defRPr>
            </a:lvl9pPr>
          </a:lstStyle>
          <a:p>
            <a:endParaRPr/>
          </a:p>
        </p:txBody>
      </p:sp>
      <p:sp>
        <p:nvSpPr>
          <p:cNvPr id="56" name="Google Shape;56;p9"/>
          <p:cNvSpPr txBox="1">
            <a:spLocks noGrp="1"/>
          </p:cNvSpPr>
          <p:nvPr>
            <p:ph type="body" idx="2"/>
          </p:nvPr>
        </p:nvSpPr>
        <p:spPr>
          <a:xfrm>
            <a:off x="4939500" y="724075"/>
            <a:ext cx="3837000" cy="3695100"/>
          </a:xfrm>
          <a:prstGeom prst="rect">
            <a:avLst/>
          </a:prstGeom>
        </p:spPr>
        <p:txBody>
          <a:bodyPr spcFirstLastPara="1" wrap="square" lIns="0" tIns="18000" rIns="0" bIns="18000" anchor="ctr" anchorCtr="0">
            <a:noAutofit/>
          </a:bodyPr>
          <a:lstStyle>
            <a:lvl1pPr marL="457200" lvl="0" indent="-317500">
              <a:spcBef>
                <a:spcPts val="0"/>
              </a:spcBef>
              <a:spcAft>
                <a:spcPts val="0"/>
              </a:spcAft>
              <a:buSzPts val="1400"/>
              <a:buChar char="●"/>
              <a:defRPr/>
            </a:lvl1pPr>
            <a:lvl2pPr marL="914400" lvl="1" indent="-317500">
              <a:spcBef>
                <a:spcPts val="600"/>
              </a:spcBef>
              <a:spcAft>
                <a:spcPts val="0"/>
              </a:spcAft>
              <a:buSzPts val="1400"/>
              <a:buChar char="○"/>
              <a:defRPr/>
            </a:lvl2pPr>
            <a:lvl3pPr marL="1371600" lvl="2" indent="-317500">
              <a:spcBef>
                <a:spcPts val="600"/>
              </a:spcBef>
              <a:spcAft>
                <a:spcPts val="0"/>
              </a:spcAft>
              <a:buSzPts val="1400"/>
              <a:buChar char="■"/>
              <a:defRPr/>
            </a:lvl3pPr>
            <a:lvl4pPr marL="1828800" lvl="3" indent="-317500">
              <a:spcBef>
                <a:spcPts val="600"/>
              </a:spcBef>
              <a:spcAft>
                <a:spcPts val="0"/>
              </a:spcAft>
              <a:buSzPts val="1400"/>
              <a:buChar char="●"/>
              <a:defRPr/>
            </a:lvl4pPr>
            <a:lvl5pPr marL="2286000" lvl="4" indent="-317500">
              <a:spcBef>
                <a:spcPts val="600"/>
              </a:spcBef>
              <a:spcAft>
                <a:spcPts val="0"/>
              </a:spcAft>
              <a:buSzPts val="1400"/>
              <a:buChar char="○"/>
              <a:defRPr/>
            </a:lvl5pPr>
            <a:lvl6pPr marL="2743200" lvl="5" indent="-317500">
              <a:spcBef>
                <a:spcPts val="600"/>
              </a:spcBef>
              <a:spcAft>
                <a:spcPts val="0"/>
              </a:spcAft>
              <a:buSzPts val="1400"/>
              <a:buChar char="■"/>
              <a:defRPr/>
            </a:lvl6pPr>
            <a:lvl7pPr marL="3200400" lvl="6" indent="-317500">
              <a:spcBef>
                <a:spcPts val="600"/>
              </a:spcBef>
              <a:spcAft>
                <a:spcPts val="0"/>
              </a:spcAft>
              <a:buSzPts val="1400"/>
              <a:buChar char="●"/>
              <a:defRPr/>
            </a:lvl7pPr>
            <a:lvl8pPr marL="3657600" lvl="7" indent="-317500">
              <a:spcBef>
                <a:spcPts val="600"/>
              </a:spcBef>
              <a:spcAft>
                <a:spcPts val="0"/>
              </a:spcAft>
              <a:buSzPts val="1400"/>
              <a:buChar char="○"/>
              <a:defRPr/>
            </a:lvl8pPr>
            <a:lvl9pPr marL="4114800" lvl="8" indent="-317500">
              <a:spcBef>
                <a:spcPts val="600"/>
              </a:spcBef>
              <a:spcAft>
                <a:spcPts val="600"/>
              </a:spcAft>
              <a:buSzPts val="1400"/>
              <a:buChar char="■"/>
              <a:defRPr/>
            </a:lvl9pPr>
          </a:lstStyle>
          <a:p>
            <a:endParaRPr/>
          </a:p>
        </p:txBody>
      </p:sp>
      <p:pic>
        <p:nvPicPr>
          <p:cNvPr id="57" name="Google Shape;57;p9" title="LogoOiweek-Latam.png"/>
          <p:cNvPicPr preferRelativeResize="0"/>
          <p:nvPr/>
        </p:nvPicPr>
        <p:blipFill>
          <a:blip r:embed="rId2">
            <a:alphaModFix/>
          </a:blip>
          <a:stretch>
            <a:fillRect/>
          </a:stretch>
        </p:blipFill>
        <p:spPr>
          <a:xfrm>
            <a:off x="7882776" y="4723996"/>
            <a:ext cx="720922" cy="324224"/>
          </a:xfrm>
          <a:prstGeom prst="rect">
            <a:avLst/>
          </a:prstGeom>
          <a:noFill/>
          <a:ln>
            <a:noFill/>
          </a:ln>
        </p:spPr>
      </p:pic>
      <p:pic>
        <p:nvPicPr>
          <p:cNvPr id="58" name="Google Shape;58;p9" title="100OS.png"/>
          <p:cNvPicPr preferRelativeResize="0"/>
          <p:nvPr/>
        </p:nvPicPr>
        <p:blipFill>
          <a:blip r:embed="rId3">
            <a:alphaModFix/>
          </a:blip>
          <a:stretch>
            <a:fillRect/>
          </a:stretch>
        </p:blipFill>
        <p:spPr>
          <a:xfrm>
            <a:off x="8703875" y="4724000"/>
            <a:ext cx="324225" cy="32422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9"/>
        <p:cNvGrpSpPr/>
        <p:nvPr/>
      </p:nvGrpSpPr>
      <p:grpSpPr>
        <a:xfrm>
          <a:off x="0" y="0"/>
          <a:ext cx="0" cy="0"/>
          <a:chOff x="0" y="0"/>
          <a:chExt cx="0" cy="0"/>
        </a:xfrm>
      </p:grpSpPr>
      <p:sp>
        <p:nvSpPr>
          <p:cNvPr id="60" name="Google Shape;60;p10"/>
          <p:cNvSpPr txBox="1">
            <a:spLocks noGrp="1"/>
          </p:cNvSpPr>
          <p:nvPr>
            <p:ph type="body" idx="1"/>
          </p:nvPr>
        </p:nvSpPr>
        <p:spPr>
          <a:xfrm>
            <a:off x="311700" y="4230575"/>
            <a:ext cx="5998800" cy="605100"/>
          </a:xfrm>
          <a:prstGeom prst="rect">
            <a:avLst/>
          </a:prstGeom>
        </p:spPr>
        <p:txBody>
          <a:bodyPr spcFirstLastPara="1" wrap="square" lIns="0" tIns="18000" rIns="0" bIns="18000" anchor="ctr" anchorCtr="0">
            <a:noAutofit/>
          </a:bodyPr>
          <a:lstStyle>
            <a:lvl1pPr marL="457200" lvl="0" indent="-228600">
              <a:lnSpc>
                <a:spcPct val="100000"/>
              </a:lnSpc>
              <a:spcBef>
                <a:spcPts val="0"/>
              </a:spcBef>
              <a:spcAft>
                <a:spcPts val="0"/>
              </a:spcAft>
              <a:buSzPts val="1400"/>
              <a:buNone/>
              <a:defRPr/>
            </a:lvl1pPr>
          </a:lstStyle>
          <a:p>
            <a:endParaRPr/>
          </a:p>
        </p:txBody>
      </p:sp>
      <p:pic>
        <p:nvPicPr>
          <p:cNvPr id="61" name="Google Shape;61;p10"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62" name="Google Shape;62;p10"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63" name="Google Shape;63;p10"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64" name="Google Shape;64;p10"/>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pic>
        <p:nvPicPr>
          <p:cNvPr id="65" name="Google Shape;65;p10"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6"/>
        <p:cNvGrpSpPr/>
        <p:nvPr/>
      </p:nvGrpSpPr>
      <p:grpSpPr>
        <a:xfrm>
          <a:off x="0" y="0"/>
          <a:ext cx="0" cy="0"/>
          <a:chOff x="0" y="0"/>
          <a:chExt cx="0" cy="0"/>
        </a:xfrm>
      </p:grpSpPr>
      <p:pic>
        <p:nvPicPr>
          <p:cNvPr id="67" name="Google Shape;67;p11"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68" name="Google Shape;68;p11"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69" name="Google Shape;69;p11"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70" name="Google Shape;70;p11"/>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pic>
        <p:nvPicPr>
          <p:cNvPr id="71" name="Google Shape;71;p11"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
        <p:nvSpPr>
          <p:cNvPr id="72" name="Google Shape;72;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73" name="Google Shape;73;p11"/>
          <p:cNvSpPr txBox="1">
            <a:spLocks noGrp="1"/>
          </p:cNvSpPr>
          <p:nvPr>
            <p:ph type="body" idx="1"/>
          </p:nvPr>
        </p:nvSpPr>
        <p:spPr>
          <a:xfrm>
            <a:off x="311700" y="3152225"/>
            <a:ext cx="8520600" cy="1300800"/>
          </a:xfrm>
          <a:prstGeom prst="rect">
            <a:avLst/>
          </a:prstGeom>
        </p:spPr>
        <p:txBody>
          <a:bodyPr spcFirstLastPara="1" wrap="square" lIns="0" tIns="18000" rIns="0" bIns="18000" anchor="t" anchorCtr="0">
            <a:noAutofit/>
          </a:bodyPr>
          <a:lstStyle>
            <a:lvl1pPr marL="457200" lvl="0" indent="-317500" algn="ctr">
              <a:spcBef>
                <a:spcPts val="0"/>
              </a:spcBef>
              <a:spcAft>
                <a:spcPts val="0"/>
              </a:spcAft>
              <a:buSzPts val="1400"/>
              <a:buChar char="●"/>
              <a:defRPr/>
            </a:lvl1pPr>
            <a:lvl2pPr marL="914400" lvl="1" indent="-317500" algn="ctr">
              <a:spcBef>
                <a:spcPts val="600"/>
              </a:spcBef>
              <a:spcAft>
                <a:spcPts val="0"/>
              </a:spcAft>
              <a:buSzPts val="1400"/>
              <a:buChar char="○"/>
              <a:defRPr/>
            </a:lvl2pPr>
            <a:lvl3pPr marL="1371600" lvl="2" indent="-317500" algn="ctr">
              <a:spcBef>
                <a:spcPts val="600"/>
              </a:spcBef>
              <a:spcAft>
                <a:spcPts val="0"/>
              </a:spcAft>
              <a:buSzPts val="1400"/>
              <a:buChar char="■"/>
              <a:defRPr/>
            </a:lvl3pPr>
            <a:lvl4pPr marL="1828800" lvl="3" indent="-317500" algn="ctr">
              <a:spcBef>
                <a:spcPts val="600"/>
              </a:spcBef>
              <a:spcAft>
                <a:spcPts val="0"/>
              </a:spcAft>
              <a:buSzPts val="1400"/>
              <a:buChar char="●"/>
              <a:defRPr/>
            </a:lvl4pPr>
            <a:lvl5pPr marL="2286000" lvl="4" indent="-317500" algn="ctr">
              <a:spcBef>
                <a:spcPts val="600"/>
              </a:spcBef>
              <a:spcAft>
                <a:spcPts val="0"/>
              </a:spcAft>
              <a:buSzPts val="1400"/>
              <a:buChar char="○"/>
              <a:defRPr/>
            </a:lvl5pPr>
            <a:lvl6pPr marL="2743200" lvl="5" indent="-317500" algn="ctr">
              <a:spcBef>
                <a:spcPts val="600"/>
              </a:spcBef>
              <a:spcAft>
                <a:spcPts val="0"/>
              </a:spcAft>
              <a:buSzPts val="1400"/>
              <a:buChar char="■"/>
              <a:defRPr/>
            </a:lvl6pPr>
            <a:lvl7pPr marL="3200400" lvl="6" indent="-317500" algn="ctr">
              <a:spcBef>
                <a:spcPts val="600"/>
              </a:spcBef>
              <a:spcAft>
                <a:spcPts val="0"/>
              </a:spcAft>
              <a:buSzPts val="1400"/>
              <a:buChar char="●"/>
              <a:defRPr/>
            </a:lvl7pPr>
            <a:lvl8pPr marL="3657600" lvl="7" indent="-317500" algn="ctr">
              <a:spcBef>
                <a:spcPts val="600"/>
              </a:spcBef>
              <a:spcAft>
                <a:spcPts val="0"/>
              </a:spcAft>
              <a:buSzPts val="1400"/>
              <a:buChar char="○"/>
              <a:defRPr/>
            </a:lvl8pPr>
            <a:lvl9pPr marL="4114800" lvl="8" indent="-317500" algn="ctr">
              <a:spcBef>
                <a:spcPts val="600"/>
              </a:spcBef>
              <a:spcAft>
                <a:spcPts val="600"/>
              </a:spcAft>
              <a:buSzPts val="14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05575" y="55950"/>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1pPr>
            <a:lvl2pPr lvl="1">
              <a:spcBef>
                <a:spcPts val="0"/>
              </a:spcBef>
              <a:spcAft>
                <a:spcPts val="0"/>
              </a:spcAft>
              <a:buClr>
                <a:schemeClr val="dk1"/>
              </a:buClr>
              <a:buSzPts val="2400"/>
              <a:buNone/>
              <a:defRPr sz="2400">
                <a:solidFill>
                  <a:schemeClr val="dk1"/>
                </a:solidFill>
              </a:defRPr>
            </a:lvl2pPr>
            <a:lvl3pPr lvl="2">
              <a:spcBef>
                <a:spcPts val="0"/>
              </a:spcBef>
              <a:spcAft>
                <a:spcPts val="0"/>
              </a:spcAft>
              <a:buClr>
                <a:schemeClr val="dk1"/>
              </a:buClr>
              <a:buSzPts val="2400"/>
              <a:buNone/>
              <a:defRPr sz="2400">
                <a:solidFill>
                  <a:schemeClr val="dk1"/>
                </a:solidFill>
              </a:defRPr>
            </a:lvl3pPr>
            <a:lvl4pPr lvl="3">
              <a:spcBef>
                <a:spcPts val="0"/>
              </a:spcBef>
              <a:spcAft>
                <a:spcPts val="0"/>
              </a:spcAft>
              <a:buClr>
                <a:schemeClr val="dk1"/>
              </a:buClr>
              <a:buSzPts val="2400"/>
              <a:buNone/>
              <a:defRPr sz="2400">
                <a:solidFill>
                  <a:schemeClr val="dk1"/>
                </a:solidFill>
              </a:defRPr>
            </a:lvl4pPr>
            <a:lvl5pPr lvl="4">
              <a:spcBef>
                <a:spcPts val="0"/>
              </a:spcBef>
              <a:spcAft>
                <a:spcPts val="0"/>
              </a:spcAft>
              <a:buClr>
                <a:schemeClr val="dk1"/>
              </a:buClr>
              <a:buSzPts val="2400"/>
              <a:buNone/>
              <a:defRPr sz="2400">
                <a:solidFill>
                  <a:schemeClr val="dk1"/>
                </a:solidFill>
              </a:defRPr>
            </a:lvl5pPr>
            <a:lvl6pPr lvl="5">
              <a:spcBef>
                <a:spcPts val="0"/>
              </a:spcBef>
              <a:spcAft>
                <a:spcPts val="0"/>
              </a:spcAft>
              <a:buClr>
                <a:schemeClr val="dk1"/>
              </a:buClr>
              <a:buSzPts val="2400"/>
              <a:buNone/>
              <a:defRPr sz="2400">
                <a:solidFill>
                  <a:schemeClr val="dk1"/>
                </a:solidFill>
              </a:defRPr>
            </a:lvl6pPr>
            <a:lvl7pPr lvl="6">
              <a:spcBef>
                <a:spcPts val="0"/>
              </a:spcBef>
              <a:spcAft>
                <a:spcPts val="0"/>
              </a:spcAft>
              <a:buClr>
                <a:schemeClr val="dk1"/>
              </a:buClr>
              <a:buSzPts val="2400"/>
              <a:buNone/>
              <a:defRPr sz="2400">
                <a:solidFill>
                  <a:schemeClr val="dk1"/>
                </a:solidFill>
              </a:defRPr>
            </a:lvl7pPr>
            <a:lvl8pPr lvl="7">
              <a:spcBef>
                <a:spcPts val="0"/>
              </a:spcBef>
              <a:spcAft>
                <a:spcPts val="0"/>
              </a:spcAft>
              <a:buClr>
                <a:schemeClr val="dk1"/>
              </a:buClr>
              <a:buSzPts val="2400"/>
              <a:buNone/>
              <a:defRPr sz="2400">
                <a:solidFill>
                  <a:schemeClr val="dk1"/>
                </a:solidFill>
              </a:defRPr>
            </a:lvl8pPr>
            <a:lvl9pPr lvl="8">
              <a:spcBef>
                <a:spcPts val="0"/>
              </a:spcBef>
              <a:spcAft>
                <a:spcPts val="0"/>
              </a:spcAft>
              <a:buClr>
                <a:schemeClr val="dk1"/>
              </a:buClr>
              <a:buSzPts val="2400"/>
              <a:buNone/>
              <a:defRPr sz="2400">
                <a:solidFill>
                  <a:schemeClr val="dk1"/>
                </a:solidFill>
              </a:defRPr>
            </a:lvl9pPr>
          </a:lstStyle>
          <a:p>
            <a:endParaRPr/>
          </a:p>
        </p:txBody>
      </p:sp>
      <p:sp>
        <p:nvSpPr>
          <p:cNvPr id="7" name="Google Shape;7;p1"/>
          <p:cNvSpPr txBox="1">
            <a:spLocks noGrp="1"/>
          </p:cNvSpPr>
          <p:nvPr>
            <p:ph type="body" idx="1"/>
          </p:nvPr>
        </p:nvSpPr>
        <p:spPr>
          <a:xfrm>
            <a:off x="311700" y="963375"/>
            <a:ext cx="8520600" cy="2421600"/>
          </a:xfrm>
          <a:prstGeom prst="rect">
            <a:avLst/>
          </a:prstGeom>
          <a:noFill/>
          <a:ln>
            <a:noFill/>
          </a:ln>
        </p:spPr>
        <p:txBody>
          <a:bodyPr spcFirstLastPara="1" wrap="square" lIns="0" tIns="18000" rIns="0" bIns="18000" anchor="t" anchorCtr="0">
            <a:noAutofit/>
          </a:bodyPr>
          <a:lstStyle>
            <a:lvl1pPr marL="457200" lvl="0" indent="-317500">
              <a:spcBef>
                <a:spcPts val="0"/>
              </a:spcBef>
              <a:spcAft>
                <a:spcPts val="0"/>
              </a:spcAft>
              <a:buClr>
                <a:srgbClr val="C15CB4"/>
              </a:buClr>
              <a:buSzPts val="1400"/>
              <a:buFont typeface="Kanit Light"/>
              <a:buChar char="●"/>
              <a:defRPr>
                <a:latin typeface="Kanit Light"/>
                <a:ea typeface="Kanit Light"/>
                <a:cs typeface="Kanit Light"/>
                <a:sym typeface="Kanit Light"/>
              </a:defRPr>
            </a:lvl1pPr>
            <a:lvl2pPr marL="914400" lvl="1"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2pPr>
            <a:lvl3pPr marL="1371600" lvl="2"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3pPr>
            <a:lvl4pPr marL="1828800" lvl="3"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4pPr>
            <a:lvl5pPr marL="2286000" lvl="4"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5pPr>
            <a:lvl6pPr marL="2743200" lvl="5" indent="-317500">
              <a:spcBef>
                <a:spcPts val="600"/>
              </a:spcBef>
              <a:spcAft>
                <a:spcPts val="0"/>
              </a:spcAft>
              <a:buSzPts val="1400"/>
              <a:buFont typeface="Kanit Light"/>
              <a:buChar char="■"/>
              <a:defRPr>
                <a:latin typeface="Kanit Light"/>
                <a:ea typeface="Kanit Light"/>
                <a:cs typeface="Kanit Light"/>
                <a:sym typeface="Kanit Light"/>
              </a:defRPr>
            </a:lvl6pPr>
            <a:lvl7pPr marL="3200400" lvl="6" indent="-317500">
              <a:spcBef>
                <a:spcPts val="600"/>
              </a:spcBef>
              <a:spcAft>
                <a:spcPts val="0"/>
              </a:spcAft>
              <a:buSzPts val="1400"/>
              <a:buFont typeface="Kanit Light"/>
              <a:buChar char="●"/>
              <a:defRPr>
                <a:latin typeface="Kanit Light"/>
                <a:ea typeface="Kanit Light"/>
                <a:cs typeface="Kanit Light"/>
                <a:sym typeface="Kanit Light"/>
              </a:defRPr>
            </a:lvl7pPr>
            <a:lvl8pPr marL="3657600" lvl="7" indent="-317500">
              <a:spcBef>
                <a:spcPts val="600"/>
              </a:spcBef>
              <a:spcAft>
                <a:spcPts val="0"/>
              </a:spcAft>
              <a:buSzPts val="1400"/>
              <a:buFont typeface="Kanit Light"/>
              <a:buChar char="○"/>
              <a:defRPr>
                <a:latin typeface="Kanit Light"/>
                <a:ea typeface="Kanit Light"/>
                <a:cs typeface="Kanit Light"/>
                <a:sym typeface="Kanit Light"/>
              </a:defRPr>
            </a:lvl8pPr>
            <a:lvl9pPr marL="4114800" lvl="8" indent="-317500">
              <a:spcBef>
                <a:spcPts val="600"/>
              </a:spcBef>
              <a:spcAft>
                <a:spcPts val="600"/>
              </a:spcAft>
              <a:buSzPts val="1400"/>
              <a:buFont typeface="Kanit Light"/>
              <a:buChar char="■"/>
              <a:defRPr>
                <a:latin typeface="Kanit Light"/>
                <a:ea typeface="Kanit Light"/>
                <a:cs typeface="Kanit Light"/>
                <a:sym typeface="Kanit Light"/>
              </a:defRPr>
            </a:lvl9pPr>
          </a:lstStyle>
          <a:p>
            <a:endParaRPr/>
          </a:p>
        </p:txBody>
      </p:sp>
      <p:sp>
        <p:nvSpPr>
          <p:cNvPr id="3" name="CaixaDeTexto 2">
            <a:extLst>
              <a:ext uri="{FF2B5EF4-FFF2-40B4-BE49-F238E27FC236}">
                <a16:creationId xmlns:a16="http://schemas.microsoft.com/office/drawing/2014/main" id="{C41A2C4B-4836-DBB2-4E93-8FBADBB7D8A2}"/>
              </a:ext>
            </a:extLst>
          </p:cNvPr>
          <p:cNvSpPr txBox="1"/>
          <p:nvPr>
            <p:extLst>
              <p:ext uri="{1162E1C5-73C7-4A58-AE30-91384D911F3F}">
                <p184:classification xmlns:p184="http://schemas.microsoft.com/office/powerpoint/2018/4/main" val="ftr"/>
              </p:ext>
            </p:extLst>
          </p:nvPr>
        </p:nvSpPr>
        <p:spPr>
          <a:xfrm>
            <a:off x="63500" y="4927600"/>
            <a:ext cx="1047750" cy="152400"/>
          </a:xfrm>
          <a:prstGeom prst="rect">
            <a:avLst/>
          </a:prstGeom>
        </p:spPr>
        <p:txBody>
          <a:bodyPr horzOverflow="overflow" lIns="0" tIns="0" rIns="0" bIns="0">
            <a:spAutoFit/>
          </a:bodyPr>
          <a:lstStyle/>
          <a:p>
            <a:pPr algn="l"/>
            <a:r>
              <a:rPr lang="pt-BR" sz="1000">
                <a:solidFill>
                  <a:srgbClr val="FF0000">
                    <a:alpha val="50000"/>
                  </a:srgbClr>
                </a:solidFill>
                <a:latin typeface="Calibri" panose="020F0502020204030204" pitchFamily="34" charset="0"/>
                <a:ea typeface="Calibri" panose="020F0502020204030204" pitchFamily="34" charset="0"/>
                <a:cs typeface="Calibri" panose="020F0502020204030204" pitchFamily="34" charset="0"/>
              </a:rPr>
              <a:t>Informação Restrita</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5.sv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8.png"/><Relationship Id="rId5" Type="http://schemas.microsoft.com/office/2007/relationships/hdphoto" Target="../media/hdphoto1.wdp"/><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28.png"/><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8"/>
        <p:cNvGrpSpPr/>
        <p:nvPr/>
      </p:nvGrpSpPr>
      <p:grpSpPr>
        <a:xfrm>
          <a:off x="0" y="0"/>
          <a:ext cx="0" cy="0"/>
          <a:chOff x="0" y="0"/>
          <a:chExt cx="0" cy="0"/>
        </a:xfrm>
      </p:grpSpPr>
      <p:pic>
        <p:nvPicPr>
          <p:cNvPr id="79" name="Google Shape;79;p13" title="logo-4CongressoCasesOI-bg-escuro-ES.png"/>
          <p:cNvPicPr preferRelativeResize="0"/>
          <p:nvPr/>
        </p:nvPicPr>
        <p:blipFill>
          <a:blip r:embed="rId4">
            <a:alphaModFix/>
          </a:blip>
          <a:stretch>
            <a:fillRect/>
          </a:stretch>
        </p:blipFill>
        <p:spPr>
          <a:xfrm>
            <a:off x="272850" y="162925"/>
            <a:ext cx="1894349" cy="842650"/>
          </a:xfrm>
          <a:prstGeom prst="rect">
            <a:avLst/>
          </a:prstGeom>
          <a:noFill/>
          <a:ln>
            <a:noFill/>
          </a:ln>
        </p:spPr>
      </p:pic>
      <p:pic>
        <p:nvPicPr>
          <p:cNvPr id="80" name="Google Shape;80;p13" title="100OS.png"/>
          <p:cNvPicPr preferRelativeResize="0"/>
          <p:nvPr/>
        </p:nvPicPr>
        <p:blipFill>
          <a:blip r:embed="rId5">
            <a:alphaModFix/>
          </a:blip>
          <a:stretch>
            <a:fillRect/>
          </a:stretch>
        </p:blipFill>
        <p:spPr>
          <a:xfrm>
            <a:off x="8431627" y="4371250"/>
            <a:ext cx="499400" cy="499400"/>
          </a:xfrm>
          <a:prstGeom prst="rect">
            <a:avLst/>
          </a:prstGeom>
          <a:noFill/>
          <a:ln>
            <a:noFill/>
          </a:ln>
        </p:spPr>
      </p:pic>
      <p:pic>
        <p:nvPicPr>
          <p:cNvPr id="81" name="Google Shape;81;p13" title="LogoOiweek-Latam-negativo.png"/>
          <p:cNvPicPr preferRelativeResize="0"/>
          <p:nvPr/>
        </p:nvPicPr>
        <p:blipFill>
          <a:blip r:embed="rId6">
            <a:alphaModFix/>
          </a:blip>
          <a:stretch>
            <a:fillRect/>
          </a:stretch>
        </p:blipFill>
        <p:spPr>
          <a:xfrm>
            <a:off x="6977074" y="4333450"/>
            <a:ext cx="1278523" cy="575001"/>
          </a:xfrm>
          <a:prstGeom prst="rect">
            <a:avLst/>
          </a:prstGeom>
          <a:noFill/>
          <a:ln>
            <a:noFill/>
          </a:ln>
        </p:spPr>
      </p:pic>
      <p:sp>
        <p:nvSpPr>
          <p:cNvPr id="82" name="Google Shape;82;p13"/>
          <p:cNvSpPr txBox="1"/>
          <p:nvPr/>
        </p:nvSpPr>
        <p:spPr>
          <a:xfrm>
            <a:off x="8308125" y="4114150"/>
            <a:ext cx="746400" cy="216900"/>
          </a:xfrm>
          <a:prstGeom prst="rect">
            <a:avLst/>
          </a:prstGeom>
          <a:noFill/>
          <a:ln>
            <a:noFill/>
          </a:ln>
        </p:spPr>
        <p:txBody>
          <a:bodyPr spcFirstLastPara="1" wrap="square" lIns="54000" tIns="54000" rIns="54000" bIns="54000" anchor="t" anchorCtr="0">
            <a:spAutoFit/>
          </a:bodyPr>
          <a:lstStyle/>
          <a:p>
            <a:pPr marL="0" lvl="0" indent="0" algn="ctr" rtl="0">
              <a:spcBef>
                <a:spcPts val="0"/>
              </a:spcBef>
              <a:spcAft>
                <a:spcPts val="0"/>
              </a:spcAft>
              <a:buNone/>
            </a:pPr>
            <a:r>
              <a:rPr lang="pt-BR" sz="700">
                <a:solidFill>
                  <a:schemeClr val="lt1"/>
                </a:solidFill>
                <a:latin typeface="Kanit"/>
                <a:ea typeface="Kanit"/>
                <a:cs typeface="Kanit"/>
                <a:sym typeface="Kanit"/>
              </a:rPr>
              <a:t>REALIZAÇÃO:</a:t>
            </a:r>
            <a:endParaRPr sz="700">
              <a:solidFill>
                <a:schemeClr val="lt1"/>
              </a:solidFill>
              <a:latin typeface="Kanit"/>
              <a:ea typeface="Kanit"/>
              <a:cs typeface="Kanit"/>
              <a:sym typeface="Kanit"/>
            </a:endParaRPr>
          </a:p>
        </p:txBody>
      </p:sp>
      <p:sp>
        <p:nvSpPr>
          <p:cNvPr id="83" name="Google Shape;83;p13"/>
          <p:cNvSpPr txBox="1"/>
          <p:nvPr/>
        </p:nvSpPr>
        <p:spPr>
          <a:xfrm>
            <a:off x="914399" y="1648800"/>
            <a:ext cx="7708125" cy="156963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3000" b="1" dirty="0">
                <a:solidFill>
                  <a:schemeClr val="lt1"/>
                </a:solidFill>
                <a:latin typeface="Kanit"/>
                <a:ea typeface="Kanit"/>
                <a:cs typeface="Kanit"/>
                <a:sym typeface="Kanit"/>
              </a:rPr>
              <a:t>Gestão Integrada: Transformação Digital na retroalimentação de informações para orçamentos mais precisos</a:t>
            </a:r>
            <a:endParaRPr sz="3000" i="1" dirty="0">
              <a:solidFill>
                <a:schemeClr val="lt1"/>
              </a:solidFill>
              <a:latin typeface="Kanit"/>
              <a:ea typeface="Kanit"/>
              <a:cs typeface="Kanit"/>
              <a:sym typeface="Kanit"/>
            </a:endParaRPr>
          </a:p>
        </p:txBody>
      </p:sp>
      <p:sp>
        <p:nvSpPr>
          <p:cNvPr id="84" name="Google Shape;84;p13"/>
          <p:cNvSpPr txBox="1"/>
          <p:nvPr/>
        </p:nvSpPr>
        <p:spPr>
          <a:xfrm>
            <a:off x="914400" y="3447850"/>
            <a:ext cx="5830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1800" dirty="0">
                <a:solidFill>
                  <a:srgbClr val="FFC4EC"/>
                </a:solidFill>
                <a:latin typeface="Kanit Light"/>
                <a:ea typeface="Kanit Light"/>
                <a:cs typeface="Kanit Light"/>
                <a:sym typeface="Kanit Light"/>
              </a:rPr>
              <a:t>Elaine Fazollo e Renato Morettini</a:t>
            </a:r>
            <a:endParaRPr sz="1800" i="1" dirty="0">
              <a:solidFill>
                <a:srgbClr val="FFC4EC"/>
              </a:solidFill>
              <a:latin typeface="Kanit Light"/>
              <a:ea typeface="Kanit Light"/>
              <a:cs typeface="Kanit Light"/>
              <a:sym typeface="Kanit Light"/>
            </a:endParaRPr>
          </a:p>
        </p:txBody>
      </p:sp>
      <p:sp>
        <p:nvSpPr>
          <p:cNvPr id="85" name="Google Shape;85;p13"/>
          <p:cNvSpPr txBox="1"/>
          <p:nvPr/>
        </p:nvSpPr>
        <p:spPr>
          <a:xfrm>
            <a:off x="914400" y="3909550"/>
            <a:ext cx="5619750"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1800" dirty="0">
                <a:solidFill>
                  <a:srgbClr val="FFC4EC"/>
                </a:solidFill>
                <a:latin typeface="Kanit Light"/>
                <a:ea typeface="Kanit Light"/>
                <a:cs typeface="Kanit Light"/>
                <a:sym typeface="Kanit Light"/>
              </a:rPr>
              <a:t>Engeform Engenharia </a:t>
            </a:r>
            <a:endParaRPr sz="1800" i="1" dirty="0">
              <a:solidFill>
                <a:srgbClr val="FFC4EC"/>
              </a:solidFill>
              <a:latin typeface="Kanit Light"/>
              <a:ea typeface="Kanit Light"/>
              <a:cs typeface="Kanit Light"/>
              <a:sym typeface="Kanit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a:extLst>
            <a:ext uri="{FF2B5EF4-FFF2-40B4-BE49-F238E27FC236}">
              <a16:creationId xmlns:a16="http://schemas.microsoft.com/office/drawing/2014/main" id="{791040BD-2A66-7CD7-EE45-B539CD07BD13}"/>
            </a:ext>
          </a:extLst>
        </p:cNvPr>
        <p:cNvGrpSpPr/>
        <p:nvPr/>
      </p:nvGrpSpPr>
      <p:grpSpPr>
        <a:xfrm>
          <a:off x="0" y="0"/>
          <a:ext cx="0" cy="0"/>
          <a:chOff x="0" y="0"/>
          <a:chExt cx="0" cy="0"/>
        </a:xfrm>
      </p:grpSpPr>
      <p:sp>
        <p:nvSpPr>
          <p:cNvPr id="90" name="Google Shape;90;p14">
            <a:extLst>
              <a:ext uri="{FF2B5EF4-FFF2-40B4-BE49-F238E27FC236}">
                <a16:creationId xmlns:a16="http://schemas.microsoft.com/office/drawing/2014/main" id="{79189FE1-538B-CDD8-07CF-CF70E477A0EC}"/>
              </a:ext>
            </a:extLst>
          </p:cNvPr>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Apresentação</a:t>
            </a:r>
            <a:endParaRPr dirty="0"/>
          </a:p>
        </p:txBody>
      </p:sp>
      <p:sp>
        <p:nvSpPr>
          <p:cNvPr id="3" name="Espaço Reservado para Texto 2">
            <a:extLst>
              <a:ext uri="{FF2B5EF4-FFF2-40B4-BE49-F238E27FC236}">
                <a16:creationId xmlns:a16="http://schemas.microsoft.com/office/drawing/2014/main" id="{E0611A21-C887-A301-FD52-D8179E91B53D}"/>
              </a:ext>
            </a:extLst>
          </p:cNvPr>
          <p:cNvSpPr>
            <a:spLocks noGrp="1"/>
          </p:cNvSpPr>
          <p:nvPr>
            <p:ph type="body" idx="1"/>
          </p:nvPr>
        </p:nvSpPr>
        <p:spPr>
          <a:xfrm>
            <a:off x="3399674" y="1079424"/>
            <a:ext cx="5079841" cy="2421600"/>
          </a:xfrm>
        </p:spPr>
        <p:txBody>
          <a:bodyPr/>
          <a:lstStyle/>
          <a:p>
            <a:pPr marL="139700" indent="0" algn="ctr">
              <a:buNone/>
            </a:pPr>
            <a:r>
              <a:rPr lang="pt-BR" sz="2400" b="1" dirty="0">
                <a:solidFill>
                  <a:srgbClr val="803176"/>
                </a:solidFill>
                <a:latin typeface="Kanit"/>
                <a:cs typeface="Kanit"/>
                <a:sym typeface="Kanit"/>
              </a:rPr>
              <a:t>Elaine Fazollo</a:t>
            </a:r>
          </a:p>
          <a:p>
            <a:pPr>
              <a:spcAft>
                <a:spcPts val="600"/>
              </a:spcAft>
            </a:pPr>
            <a:r>
              <a:rPr lang="pt-BR" dirty="0"/>
              <a:t>Gerente de Gestão do Conhecimento e Inovação</a:t>
            </a:r>
          </a:p>
          <a:p>
            <a:pPr>
              <a:spcAft>
                <a:spcPts val="600"/>
              </a:spcAft>
            </a:pPr>
            <a:r>
              <a:rPr lang="pt-BR" dirty="0"/>
              <a:t>13 anos de Engeform</a:t>
            </a:r>
          </a:p>
          <a:p>
            <a:pPr>
              <a:spcAft>
                <a:spcPts val="600"/>
              </a:spcAft>
            </a:pPr>
            <a:r>
              <a:rPr lang="pt-BR" dirty="0"/>
              <a:t>Engenheira Civil- UNICAMP e Rose </a:t>
            </a:r>
            <a:r>
              <a:rPr lang="pt-BR" dirty="0" err="1"/>
              <a:t>Hulman</a:t>
            </a:r>
            <a:r>
              <a:rPr lang="pt-BR" dirty="0"/>
              <a:t> </a:t>
            </a:r>
            <a:r>
              <a:rPr lang="pt-BR" dirty="0" err="1"/>
              <a:t>Institute</a:t>
            </a:r>
            <a:r>
              <a:rPr lang="pt-BR" dirty="0"/>
              <a:t> </a:t>
            </a:r>
            <a:r>
              <a:rPr lang="pt-BR" dirty="0" err="1"/>
              <a:t>of</a:t>
            </a:r>
            <a:r>
              <a:rPr lang="pt-BR" dirty="0"/>
              <a:t> Technology</a:t>
            </a:r>
          </a:p>
          <a:p>
            <a:pPr>
              <a:spcAft>
                <a:spcPts val="600"/>
              </a:spcAft>
            </a:pPr>
            <a:r>
              <a:rPr lang="pt-BR" dirty="0"/>
              <a:t>MBA Gestão de Projetos</a:t>
            </a:r>
          </a:p>
          <a:p>
            <a:pPr>
              <a:spcAft>
                <a:spcPts val="600"/>
              </a:spcAft>
            </a:pPr>
            <a:r>
              <a:rPr lang="pt-BR" dirty="0"/>
              <a:t>Programa de Inteligência Artificial</a:t>
            </a:r>
          </a:p>
          <a:p>
            <a:pPr>
              <a:spcAft>
                <a:spcPts val="600"/>
              </a:spcAft>
            </a:pPr>
            <a:r>
              <a:rPr lang="pt-BR" dirty="0"/>
              <a:t>Casada, mãe da Cecília (6) e do Eduardo (4)</a:t>
            </a:r>
          </a:p>
          <a:p>
            <a:pPr>
              <a:spcAft>
                <a:spcPts val="600"/>
              </a:spcAft>
            </a:pPr>
            <a:r>
              <a:rPr lang="pt-BR" dirty="0"/>
              <a:t>Temas de interesse: corrida de rua, nutrição infantil, educação positiva, liderança inspiradora.</a:t>
            </a:r>
          </a:p>
          <a:p>
            <a:endParaRPr lang="pt-BR" dirty="0"/>
          </a:p>
        </p:txBody>
      </p:sp>
      <p:pic>
        <p:nvPicPr>
          <p:cNvPr id="5" name="Imagem 4" descr="Mulher sorrindo pousando para foto&#10;&#10;O conteúdo gerado por IA pode estar incorreto.">
            <a:extLst>
              <a:ext uri="{FF2B5EF4-FFF2-40B4-BE49-F238E27FC236}">
                <a16:creationId xmlns:a16="http://schemas.microsoft.com/office/drawing/2014/main" id="{A3852A21-ECF0-33C3-9D89-C76FFCD373E9}"/>
              </a:ext>
            </a:extLst>
          </p:cNvPr>
          <p:cNvPicPr>
            <a:picLocks noChangeAspect="1"/>
          </p:cNvPicPr>
          <p:nvPr/>
        </p:nvPicPr>
        <p:blipFill>
          <a:blip r:embed="rId3"/>
          <a:stretch>
            <a:fillRect/>
          </a:stretch>
        </p:blipFill>
        <p:spPr>
          <a:xfrm>
            <a:off x="725445" y="961088"/>
            <a:ext cx="2415993" cy="32213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14123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9">
          <a:extLst>
            <a:ext uri="{FF2B5EF4-FFF2-40B4-BE49-F238E27FC236}">
              <a16:creationId xmlns:a16="http://schemas.microsoft.com/office/drawing/2014/main" id="{4D973898-429B-AAC3-B6E8-C2218482563F}"/>
            </a:ext>
          </a:extLst>
        </p:cNvPr>
        <p:cNvGrpSpPr/>
        <p:nvPr/>
      </p:nvGrpSpPr>
      <p:grpSpPr>
        <a:xfrm>
          <a:off x="0" y="0"/>
          <a:ext cx="0" cy="0"/>
          <a:chOff x="0" y="0"/>
          <a:chExt cx="0" cy="0"/>
        </a:xfrm>
      </p:grpSpPr>
      <p:sp>
        <p:nvSpPr>
          <p:cNvPr id="90" name="Google Shape;90;p14">
            <a:extLst>
              <a:ext uri="{FF2B5EF4-FFF2-40B4-BE49-F238E27FC236}">
                <a16:creationId xmlns:a16="http://schemas.microsoft.com/office/drawing/2014/main" id="{96968881-1DA0-33D8-1349-CE74D2552BF8}"/>
              </a:ext>
            </a:extLst>
          </p:cNvPr>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Apresentação - Engeform</a:t>
            </a:r>
            <a:endParaRPr dirty="0"/>
          </a:p>
        </p:txBody>
      </p:sp>
      <p:pic>
        <p:nvPicPr>
          <p:cNvPr id="3" name="Imagem 2">
            <a:extLst>
              <a:ext uri="{FF2B5EF4-FFF2-40B4-BE49-F238E27FC236}">
                <a16:creationId xmlns:a16="http://schemas.microsoft.com/office/drawing/2014/main" id="{6BF04472-367B-33DF-15F2-CB9304CDEA53}"/>
              </a:ext>
            </a:extLst>
          </p:cNvPr>
          <p:cNvPicPr>
            <a:picLocks noChangeAspect="1"/>
          </p:cNvPicPr>
          <p:nvPr/>
        </p:nvPicPr>
        <p:blipFill>
          <a:blip r:embed="rId3"/>
          <a:stretch>
            <a:fillRect/>
          </a:stretch>
        </p:blipFill>
        <p:spPr>
          <a:xfrm>
            <a:off x="962531" y="879825"/>
            <a:ext cx="6848635" cy="3729046"/>
          </a:xfrm>
          <a:prstGeom prst="rect">
            <a:avLst/>
          </a:prstGeom>
        </p:spPr>
      </p:pic>
    </p:spTree>
    <p:extLst>
      <p:ext uri="{BB962C8B-B14F-4D97-AF65-F5344CB8AC3E}">
        <p14:creationId xmlns:p14="http://schemas.microsoft.com/office/powerpoint/2010/main" val="661733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a:extLst>
            <a:ext uri="{FF2B5EF4-FFF2-40B4-BE49-F238E27FC236}">
              <a16:creationId xmlns:a16="http://schemas.microsoft.com/office/drawing/2014/main" id="{652E45E6-1C0F-2419-2F96-F643F0F23805}"/>
            </a:ext>
          </a:extLst>
        </p:cNvPr>
        <p:cNvGrpSpPr/>
        <p:nvPr/>
      </p:nvGrpSpPr>
      <p:grpSpPr>
        <a:xfrm>
          <a:off x="0" y="0"/>
          <a:ext cx="0" cy="0"/>
          <a:chOff x="0" y="0"/>
          <a:chExt cx="0" cy="0"/>
        </a:xfrm>
      </p:grpSpPr>
      <p:sp>
        <p:nvSpPr>
          <p:cNvPr id="90" name="Google Shape;90;p14">
            <a:extLst>
              <a:ext uri="{FF2B5EF4-FFF2-40B4-BE49-F238E27FC236}">
                <a16:creationId xmlns:a16="http://schemas.microsoft.com/office/drawing/2014/main" id="{8ED8BABB-0CC1-5D21-5DED-A10E3092F783}"/>
              </a:ext>
            </a:extLst>
          </p:cNvPr>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Apresentação - Engeform</a:t>
            </a:r>
            <a:endParaRPr dirty="0"/>
          </a:p>
        </p:txBody>
      </p:sp>
      <p:pic>
        <p:nvPicPr>
          <p:cNvPr id="7" name="Imagem 6">
            <a:extLst>
              <a:ext uri="{FF2B5EF4-FFF2-40B4-BE49-F238E27FC236}">
                <a16:creationId xmlns:a16="http://schemas.microsoft.com/office/drawing/2014/main" id="{E8428D3F-22EB-0FEA-A518-A6E08B8EA294}"/>
              </a:ext>
            </a:extLst>
          </p:cNvPr>
          <p:cNvPicPr>
            <a:picLocks noChangeAspect="1"/>
          </p:cNvPicPr>
          <p:nvPr/>
        </p:nvPicPr>
        <p:blipFill>
          <a:blip r:embed="rId3"/>
          <a:stretch>
            <a:fillRect/>
          </a:stretch>
        </p:blipFill>
        <p:spPr>
          <a:xfrm>
            <a:off x="891446" y="738277"/>
            <a:ext cx="7102179" cy="3943391"/>
          </a:xfrm>
          <a:prstGeom prst="rect">
            <a:avLst/>
          </a:prstGeom>
        </p:spPr>
      </p:pic>
    </p:spTree>
    <p:extLst>
      <p:ext uri="{BB962C8B-B14F-4D97-AF65-F5344CB8AC3E}">
        <p14:creationId xmlns:p14="http://schemas.microsoft.com/office/powerpoint/2010/main" val="1738489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
          <a:extLst>
            <a:ext uri="{FF2B5EF4-FFF2-40B4-BE49-F238E27FC236}">
              <a16:creationId xmlns:a16="http://schemas.microsoft.com/office/drawing/2014/main" id="{8C0860E1-7D73-6371-B804-E1704716CB7F}"/>
            </a:ext>
          </a:extLst>
        </p:cNvPr>
        <p:cNvGrpSpPr/>
        <p:nvPr/>
      </p:nvGrpSpPr>
      <p:grpSpPr>
        <a:xfrm>
          <a:off x="0" y="0"/>
          <a:ext cx="0" cy="0"/>
          <a:chOff x="0" y="0"/>
          <a:chExt cx="0" cy="0"/>
        </a:xfrm>
      </p:grpSpPr>
      <p:sp>
        <p:nvSpPr>
          <p:cNvPr id="90" name="Google Shape;90;p14">
            <a:extLst>
              <a:ext uri="{FF2B5EF4-FFF2-40B4-BE49-F238E27FC236}">
                <a16:creationId xmlns:a16="http://schemas.microsoft.com/office/drawing/2014/main" id="{E40F5A45-ED57-3377-0FA4-90F2D9AF82CC}"/>
              </a:ext>
            </a:extLst>
          </p:cNvPr>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Apresentação - Engeform</a:t>
            </a:r>
            <a:endParaRPr dirty="0"/>
          </a:p>
        </p:txBody>
      </p:sp>
      <p:pic>
        <p:nvPicPr>
          <p:cNvPr id="9" name="Imagem 8">
            <a:extLst>
              <a:ext uri="{FF2B5EF4-FFF2-40B4-BE49-F238E27FC236}">
                <a16:creationId xmlns:a16="http://schemas.microsoft.com/office/drawing/2014/main" id="{9B0C2714-A50A-B477-4BFA-817F08A11167}"/>
              </a:ext>
            </a:extLst>
          </p:cNvPr>
          <p:cNvPicPr>
            <a:picLocks noChangeAspect="1"/>
          </p:cNvPicPr>
          <p:nvPr/>
        </p:nvPicPr>
        <p:blipFill>
          <a:blip r:embed="rId3"/>
          <a:stretch>
            <a:fillRect/>
          </a:stretch>
        </p:blipFill>
        <p:spPr>
          <a:xfrm>
            <a:off x="955052" y="941890"/>
            <a:ext cx="6935335" cy="3798907"/>
          </a:xfrm>
          <a:prstGeom prst="rect">
            <a:avLst/>
          </a:prstGeom>
        </p:spPr>
      </p:pic>
    </p:spTree>
    <p:extLst>
      <p:ext uri="{BB962C8B-B14F-4D97-AF65-F5344CB8AC3E}">
        <p14:creationId xmlns:p14="http://schemas.microsoft.com/office/powerpoint/2010/main" val="1881203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9">
          <a:extLst>
            <a:ext uri="{FF2B5EF4-FFF2-40B4-BE49-F238E27FC236}">
              <a16:creationId xmlns:a16="http://schemas.microsoft.com/office/drawing/2014/main" id="{B49DE429-7D43-B6D9-AA6B-7549157E88C1}"/>
            </a:ext>
          </a:extLst>
        </p:cNvPr>
        <p:cNvGrpSpPr/>
        <p:nvPr/>
      </p:nvGrpSpPr>
      <p:grpSpPr>
        <a:xfrm>
          <a:off x="0" y="0"/>
          <a:ext cx="0" cy="0"/>
          <a:chOff x="0" y="0"/>
          <a:chExt cx="0" cy="0"/>
        </a:xfrm>
      </p:grpSpPr>
      <p:sp>
        <p:nvSpPr>
          <p:cNvPr id="90" name="Google Shape;90;p14">
            <a:extLst>
              <a:ext uri="{FF2B5EF4-FFF2-40B4-BE49-F238E27FC236}">
                <a16:creationId xmlns:a16="http://schemas.microsoft.com/office/drawing/2014/main" id="{4E3CBDEC-04D4-CD35-3340-A8F2E9322B13}"/>
              </a:ext>
            </a:extLst>
          </p:cNvPr>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rtl="0">
              <a:spcBef>
                <a:spcPts val="0"/>
              </a:spcBef>
              <a:spcAft>
                <a:spcPts val="0"/>
              </a:spcAft>
              <a:buNone/>
            </a:pPr>
            <a:r>
              <a:rPr lang="pt-BR" dirty="0"/>
              <a:t>Apresentação – Gestão do Conhecimento e Inovação</a:t>
            </a:r>
            <a:endParaRPr dirty="0"/>
          </a:p>
        </p:txBody>
      </p:sp>
      <p:sp>
        <p:nvSpPr>
          <p:cNvPr id="4" name="Espaço Reservado para Texto 3">
            <a:extLst>
              <a:ext uri="{FF2B5EF4-FFF2-40B4-BE49-F238E27FC236}">
                <a16:creationId xmlns:a16="http://schemas.microsoft.com/office/drawing/2014/main" id="{5F162CA4-A819-7F5C-90DF-78BB85802C20}"/>
              </a:ext>
            </a:extLst>
          </p:cNvPr>
          <p:cNvSpPr>
            <a:spLocks noGrp="1"/>
          </p:cNvSpPr>
          <p:nvPr>
            <p:ph type="body" idx="1"/>
          </p:nvPr>
        </p:nvSpPr>
        <p:spPr/>
        <p:txBody>
          <a:bodyPr/>
          <a:lstStyle/>
          <a:p>
            <a:endParaRPr lang="pt-BR"/>
          </a:p>
        </p:txBody>
      </p:sp>
      <p:pic>
        <p:nvPicPr>
          <p:cNvPr id="5" name="Imagem 4">
            <a:extLst>
              <a:ext uri="{FF2B5EF4-FFF2-40B4-BE49-F238E27FC236}">
                <a16:creationId xmlns:a16="http://schemas.microsoft.com/office/drawing/2014/main" id="{B8B2490D-6EC1-9E50-06E4-07D433BD3AA3}"/>
              </a:ext>
            </a:extLst>
          </p:cNvPr>
          <p:cNvPicPr>
            <a:picLocks noChangeAspect="1"/>
          </p:cNvPicPr>
          <p:nvPr/>
        </p:nvPicPr>
        <p:blipFill>
          <a:blip r:embed="rId3"/>
          <a:srcRect t="20566" r="2036" b="11276"/>
          <a:stretch/>
        </p:blipFill>
        <p:spPr>
          <a:xfrm>
            <a:off x="-36095" y="825764"/>
            <a:ext cx="7635058" cy="3491969"/>
          </a:xfrm>
          <a:prstGeom prst="rect">
            <a:avLst/>
          </a:prstGeom>
        </p:spPr>
      </p:pic>
      <p:sp>
        <p:nvSpPr>
          <p:cNvPr id="6" name="Freeform: Shape 5">
            <a:extLst>
              <a:ext uri="{FF2B5EF4-FFF2-40B4-BE49-F238E27FC236}">
                <a16:creationId xmlns:a16="http://schemas.microsoft.com/office/drawing/2014/main" id="{5E42CE4F-499B-097D-7303-875E3D4C0134}"/>
              </a:ext>
            </a:extLst>
          </p:cNvPr>
          <p:cNvSpPr/>
          <p:nvPr/>
        </p:nvSpPr>
        <p:spPr>
          <a:xfrm>
            <a:off x="4465790" y="825765"/>
            <a:ext cx="4678209" cy="3491969"/>
          </a:xfrm>
          <a:custGeom>
            <a:avLst/>
            <a:gdLst>
              <a:gd name="connsiteX0" fmla="*/ 3764055 w 8603785"/>
              <a:gd name="connsiteY0" fmla="*/ 0 h 4646790"/>
              <a:gd name="connsiteX1" fmla="*/ 8603785 w 8603785"/>
              <a:gd name="connsiteY1" fmla="*/ 0 h 4646790"/>
              <a:gd name="connsiteX2" fmla="*/ 8603785 w 8603785"/>
              <a:gd name="connsiteY2" fmla="*/ 4646465 h 4646790"/>
              <a:gd name="connsiteX3" fmla="*/ 3821723 w 8603785"/>
              <a:gd name="connsiteY3" fmla="*/ 4646465 h 4646790"/>
              <a:gd name="connsiteX4" fmla="*/ 3821723 w 8603785"/>
              <a:gd name="connsiteY4" fmla="*/ 4646788 h 4646790"/>
              <a:gd name="connsiteX5" fmla="*/ 2637369 w 8603785"/>
              <a:gd name="connsiteY5" fmla="*/ 4646788 h 4646790"/>
              <a:gd name="connsiteX6" fmla="*/ 2637369 w 8603785"/>
              <a:gd name="connsiteY6" fmla="*/ 4646790 h 4646790"/>
              <a:gd name="connsiteX7" fmla="*/ 0 w 8603785"/>
              <a:gd name="connsiteY7" fmla="*/ 4646790 h 4646790"/>
              <a:gd name="connsiteX8" fmla="*/ 2324920 w 8603785"/>
              <a:gd name="connsiteY8" fmla="*/ 327 h 4646790"/>
              <a:gd name="connsiteX9" fmla="*/ 2637369 w 8603785"/>
              <a:gd name="connsiteY9" fmla="*/ 327 h 4646790"/>
              <a:gd name="connsiteX10" fmla="*/ 2637369 w 8603785"/>
              <a:gd name="connsiteY10" fmla="*/ 325 h 4646790"/>
              <a:gd name="connsiteX11" fmla="*/ 3764055 w 8603785"/>
              <a:gd name="connsiteY11" fmla="*/ 325 h 464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03785" h="4646790">
                <a:moveTo>
                  <a:pt x="3764055" y="0"/>
                </a:moveTo>
                <a:lnTo>
                  <a:pt x="8603785" y="0"/>
                </a:lnTo>
                <a:lnTo>
                  <a:pt x="8603785" y="4646465"/>
                </a:lnTo>
                <a:lnTo>
                  <a:pt x="3821723" y="4646465"/>
                </a:lnTo>
                <a:lnTo>
                  <a:pt x="3821723" y="4646788"/>
                </a:lnTo>
                <a:lnTo>
                  <a:pt x="2637369" y="4646788"/>
                </a:lnTo>
                <a:lnTo>
                  <a:pt x="2637369" y="4646790"/>
                </a:lnTo>
                <a:lnTo>
                  <a:pt x="0" y="4646790"/>
                </a:lnTo>
                <a:lnTo>
                  <a:pt x="2324920" y="327"/>
                </a:lnTo>
                <a:lnTo>
                  <a:pt x="2637369" y="327"/>
                </a:lnTo>
                <a:lnTo>
                  <a:pt x="2637369" y="325"/>
                </a:lnTo>
                <a:lnTo>
                  <a:pt x="3764055" y="325"/>
                </a:lnTo>
                <a:close/>
              </a:path>
            </a:pathLst>
          </a:custGeom>
          <a:solidFill>
            <a:srgbClr val="80B6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ectangle 21">
            <a:extLst>
              <a:ext uri="{FF2B5EF4-FFF2-40B4-BE49-F238E27FC236}">
                <a16:creationId xmlns:a16="http://schemas.microsoft.com/office/drawing/2014/main" id="{4D0D0F00-5E05-B49F-2F33-30E3B0237EA4}"/>
              </a:ext>
            </a:extLst>
          </p:cNvPr>
          <p:cNvSpPr/>
          <p:nvPr/>
        </p:nvSpPr>
        <p:spPr>
          <a:xfrm>
            <a:off x="5654841" y="909754"/>
            <a:ext cx="3489158" cy="2769989"/>
          </a:xfrm>
          <a:prstGeom prst="rect">
            <a:avLst/>
          </a:prstGeom>
        </p:spPr>
        <p:txBody>
          <a:bodyPr wrap="square">
            <a:spAutoFit/>
          </a:bodyPr>
          <a:lstStyle/>
          <a:p>
            <a:pPr algn="ctr">
              <a:spcAft>
                <a:spcPts val="1200"/>
              </a:spcAft>
            </a:pPr>
            <a:r>
              <a:rPr lang="pt-BR" sz="2000" b="1" dirty="0">
                <a:solidFill>
                  <a:schemeClr val="bg1"/>
                </a:solidFill>
              </a:rPr>
              <a:t>Propósito</a:t>
            </a:r>
          </a:p>
          <a:p>
            <a:pPr>
              <a:spcAft>
                <a:spcPts val="1200"/>
              </a:spcAft>
            </a:pPr>
            <a:r>
              <a:rPr lang="pt-BR" sz="1800" dirty="0">
                <a:solidFill>
                  <a:schemeClr val="bg1"/>
                </a:solidFill>
              </a:rPr>
              <a:t>Disseminar uma cultura de aprendizado e experimentação, em que </a:t>
            </a:r>
            <a:r>
              <a:rPr lang="pt-BR" sz="1800" b="1" dirty="0">
                <a:solidFill>
                  <a:srgbClr val="0070C0"/>
                </a:solidFill>
              </a:rPr>
              <a:t>processos inteligentes</a:t>
            </a:r>
            <a:r>
              <a:rPr lang="pt-BR" sz="1800" dirty="0">
                <a:solidFill>
                  <a:schemeClr val="bg1"/>
                </a:solidFill>
              </a:rPr>
              <a:t>, </a:t>
            </a:r>
            <a:r>
              <a:rPr lang="pt-BR" sz="1800" b="1" dirty="0">
                <a:solidFill>
                  <a:srgbClr val="0070C0"/>
                </a:solidFill>
              </a:rPr>
              <a:t>tecnologia avançada</a:t>
            </a:r>
            <a:r>
              <a:rPr lang="pt-BR" sz="1800" b="1" dirty="0">
                <a:solidFill>
                  <a:schemeClr val="bg1"/>
                </a:solidFill>
              </a:rPr>
              <a:t> </a:t>
            </a:r>
            <a:r>
              <a:rPr lang="pt-BR" sz="1800" dirty="0">
                <a:solidFill>
                  <a:schemeClr val="bg1"/>
                </a:solidFill>
              </a:rPr>
              <a:t>e o </a:t>
            </a:r>
            <a:r>
              <a:rPr lang="pt-BR" sz="1800" b="1" dirty="0">
                <a:solidFill>
                  <a:srgbClr val="0070C0"/>
                </a:solidFill>
              </a:rPr>
              <a:t>potencial humano</a:t>
            </a:r>
            <a:r>
              <a:rPr lang="pt-BR" sz="1800" b="1" dirty="0">
                <a:solidFill>
                  <a:schemeClr val="bg1"/>
                </a:solidFill>
              </a:rPr>
              <a:t> </a:t>
            </a:r>
            <a:r>
              <a:rPr lang="pt-BR" sz="1800" dirty="0">
                <a:solidFill>
                  <a:schemeClr val="bg1"/>
                </a:solidFill>
              </a:rPr>
              <a:t>impulsionam a inovação e geram </a:t>
            </a:r>
            <a:r>
              <a:rPr lang="pt-BR" sz="1800" b="1" dirty="0">
                <a:solidFill>
                  <a:srgbClr val="0070C0"/>
                </a:solidFill>
              </a:rPr>
              <a:t>resultados de impacto</a:t>
            </a:r>
            <a:r>
              <a:rPr lang="pt-BR" sz="1800" dirty="0">
                <a:solidFill>
                  <a:schemeClr val="bg1"/>
                </a:solidFill>
              </a:rPr>
              <a:t>.</a:t>
            </a:r>
          </a:p>
        </p:txBody>
      </p:sp>
    </p:spTree>
    <p:extLst>
      <p:ext uri="{BB962C8B-B14F-4D97-AF65-F5344CB8AC3E}">
        <p14:creationId xmlns:p14="http://schemas.microsoft.com/office/powerpoint/2010/main" val="1671815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 presetClass="entr" presetSubtype="0" fill="hold" grpId="0" nodeType="withEffect">
                                  <p:stCondLst>
                                    <p:cond delay="0"/>
                                  </p:stCondLst>
                                  <p:childTnLst>
                                    <p:set>
                                      <p:cBhvr>
                                        <p:cTn id="9"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9">
          <a:extLst>
            <a:ext uri="{FF2B5EF4-FFF2-40B4-BE49-F238E27FC236}">
              <a16:creationId xmlns:a16="http://schemas.microsoft.com/office/drawing/2014/main" id="{FE4ABE2C-90FD-689A-B96F-D567B61B3077}"/>
            </a:ext>
          </a:extLst>
        </p:cNvPr>
        <p:cNvGrpSpPr/>
        <p:nvPr/>
      </p:nvGrpSpPr>
      <p:grpSpPr>
        <a:xfrm>
          <a:off x="0" y="0"/>
          <a:ext cx="0" cy="0"/>
          <a:chOff x="0" y="0"/>
          <a:chExt cx="0" cy="0"/>
        </a:xfrm>
      </p:grpSpPr>
      <p:sp>
        <p:nvSpPr>
          <p:cNvPr id="90" name="Google Shape;90;p14">
            <a:extLst>
              <a:ext uri="{FF2B5EF4-FFF2-40B4-BE49-F238E27FC236}">
                <a16:creationId xmlns:a16="http://schemas.microsoft.com/office/drawing/2014/main" id="{5ECAB529-7C53-3AD0-9C4A-B4522884D0D0}"/>
              </a:ext>
            </a:extLst>
          </p:cNvPr>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a:t>Contexto &amp; Desafio</a:t>
            </a:r>
            <a:endParaRPr lang="pt-BR" dirty="0"/>
          </a:p>
        </p:txBody>
      </p:sp>
      <p:sp>
        <p:nvSpPr>
          <p:cNvPr id="91" name="Google Shape;91;p14">
            <a:extLst>
              <a:ext uri="{FF2B5EF4-FFF2-40B4-BE49-F238E27FC236}">
                <a16:creationId xmlns:a16="http://schemas.microsoft.com/office/drawing/2014/main" id="{14B645F9-4098-6391-C4F7-2DFF28D2DB8B}"/>
              </a:ext>
            </a:extLst>
          </p:cNvPr>
          <p:cNvSpPr txBox="1">
            <a:spLocks noGrp="1"/>
          </p:cNvSpPr>
          <p:nvPr>
            <p:ph type="body" idx="1"/>
          </p:nvPr>
        </p:nvSpPr>
        <p:spPr>
          <a:xfrm>
            <a:off x="311700" y="1633795"/>
            <a:ext cx="4555268" cy="1832076"/>
          </a:xfrm>
          <a:prstGeom prst="rect">
            <a:avLst/>
          </a:prstGeom>
        </p:spPr>
        <p:txBody>
          <a:bodyPr spcFirstLastPara="1" wrap="square" lIns="0" tIns="18000" rIns="0" bIns="18000" anchor="t" anchorCtr="0">
            <a:noAutofit/>
          </a:bodyPr>
          <a:lstStyle/>
          <a:p>
            <a:pPr marL="457200" lvl="0" indent="-317500" algn="l" rtl="0">
              <a:spcBef>
                <a:spcPts val="0"/>
              </a:spcBef>
              <a:spcAft>
                <a:spcPts val="1200"/>
              </a:spcAft>
              <a:buSzPts val="1400"/>
              <a:buChar char="●"/>
            </a:pPr>
            <a:r>
              <a:rPr lang="pt-BR" sz="1800" dirty="0"/>
              <a:t>Trabalho de forma individualizada</a:t>
            </a:r>
          </a:p>
          <a:p>
            <a:pPr marL="457200" lvl="0" indent="-317500" algn="l" rtl="0">
              <a:spcBef>
                <a:spcPts val="0"/>
              </a:spcBef>
              <a:spcAft>
                <a:spcPts val="1200"/>
              </a:spcAft>
              <a:buSzPts val="1400"/>
              <a:buChar char="●"/>
            </a:pPr>
            <a:r>
              <a:rPr lang="pt-BR" sz="1800" dirty="0"/>
              <a:t>Planilha de Excel</a:t>
            </a:r>
          </a:p>
          <a:p>
            <a:pPr marL="457200" lvl="0" indent="-317500" algn="l" rtl="0">
              <a:spcBef>
                <a:spcPts val="0"/>
              </a:spcBef>
              <a:spcAft>
                <a:spcPts val="1200"/>
              </a:spcAft>
              <a:buSzPts val="1400"/>
              <a:buChar char="●"/>
            </a:pPr>
            <a:r>
              <a:rPr lang="pt-BR" sz="1800" dirty="0"/>
              <a:t>Dados desatualizados</a:t>
            </a:r>
          </a:p>
          <a:p>
            <a:pPr marL="457200" lvl="0" indent="-317500" algn="l" rtl="0">
              <a:spcBef>
                <a:spcPts val="0"/>
              </a:spcBef>
              <a:spcAft>
                <a:spcPts val="1200"/>
              </a:spcAft>
              <a:buSzPts val="1400"/>
              <a:buChar char="●"/>
            </a:pPr>
            <a:r>
              <a:rPr lang="pt-BR" sz="1800" dirty="0"/>
              <a:t>Conferência e processo manual.</a:t>
            </a:r>
          </a:p>
        </p:txBody>
      </p:sp>
      <p:pic>
        <p:nvPicPr>
          <p:cNvPr id="1026" name="Picture 2" descr="Imagem gerada">
            <a:extLst>
              <a:ext uri="{FF2B5EF4-FFF2-40B4-BE49-F238E27FC236}">
                <a16:creationId xmlns:a16="http://schemas.microsoft.com/office/drawing/2014/main" id="{517B1325-A057-C395-1B13-931AA9F09D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484" y="1147730"/>
            <a:ext cx="2695850" cy="26958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Gráfico 2" descr="Ponto de interrogação com preenchimento sólido">
            <a:extLst>
              <a:ext uri="{FF2B5EF4-FFF2-40B4-BE49-F238E27FC236}">
                <a16:creationId xmlns:a16="http://schemas.microsoft.com/office/drawing/2014/main" id="{C57B6C77-A936-3394-DEA8-AEBEFEF98A1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748517" y="3316541"/>
            <a:ext cx="1469310" cy="1469310"/>
          </a:xfrm>
          <a:prstGeom prst="rect">
            <a:avLst/>
          </a:prstGeom>
        </p:spPr>
      </p:pic>
    </p:spTree>
    <p:extLst>
      <p:ext uri="{BB962C8B-B14F-4D97-AF65-F5344CB8AC3E}">
        <p14:creationId xmlns:p14="http://schemas.microsoft.com/office/powerpoint/2010/main" val="39910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2296AAAE-1BFF-B299-120F-A38A54E415B7}"/>
            </a:ext>
          </a:extLst>
        </p:cNvPr>
        <p:cNvGrpSpPr/>
        <p:nvPr/>
      </p:nvGrpSpPr>
      <p:grpSpPr>
        <a:xfrm>
          <a:off x="0" y="0"/>
          <a:ext cx="0" cy="0"/>
          <a:chOff x="0" y="0"/>
          <a:chExt cx="0" cy="0"/>
        </a:xfrm>
      </p:grpSpPr>
      <p:sp>
        <p:nvSpPr>
          <p:cNvPr id="96" name="Google Shape;96;p15">
            <a:extLst>
              <a:ext uri="{FF2B5EF4-FFF2-40B4-BE49-F238E27FC236}">
                <a16:creationId xmlns:a16="http://schemas.microsoft.com/office/drawing/2014/main" id="{7D4C2099-078B-8CC5-7499-58614A6591EF}"/>
              </a:ext>
            </a:extLst>
          </p:cNvPr>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Objetivo da Iniciativa- Transformação Digital</a:t>
            </a:r>
            <a:endParaRPr dirty="0"/>
          </a:p>
        </p:txBody>
      </p:sp>
      <p:pic>
        <p:nvPicPr>
          <p:cNvPr id="4" name="Google Shape;169;p44" descr="Texto&#10;&#10;Descrição gerada automaticamente">
            <a:extLst>
              <a:ext uri="{FF2B5EF4-FFF2-40B4-BE49-F238E27FC236}">
                <a16:creationId xmlns:a16="http://schemas.microsoft.com/office/drawing/2014/main" id="{EBDD34A3-1A0D-9BBF-0CF9-F854E67F1211}"/>
              </a:ext>
            </a:extLst>
          </p:cNvPr>
          <p:cNvPicPr preferRelativeResize="0"/>
          <p:nvPr/>
        </p:nvPicPr>
        <p:blipFill rotWithShape="1">
          <a:blip r:embed="rId3">
            <a:alphaModFix/>
          </a:blip>
          <a:srcRect t="-1" b="31091"/>
          <a:stretch/>
        </p:blipFill>
        <p:spPr>
          <a:xfrm>
            <a:off x="3082203" y="4253867"/>
            <a:ext cx="2522393" cy="772565"/>
          </a:xfrm>
          <a:prstGeom prst="rect">
            <a:avLst/>
          </a:prstGeom>
          <a:noFill/>
          <a:ln>
            <a:noFill/>
          </a:ln>
        </p:spPr>
      </p:pic>
      <p:pic>
        <p:nvPicPr>
          <p:cNvPr id="5" name="Imagem 4">
            <a:extLst>
              <a:ext uri="{FF2B5EF4-FFF2-40B4-BE49-F238E27FC236}">
                <a16:creationId xmlns:a16="http://schemas.microsoft.com/office/drawing/2014/main" id="{6FF17127-8090-2533-3A53-B8468E07C5B7}"/>
              </a:ext>
            </a:extLst>
          </p:cNvPr>
          <p:cNvPicPr>
            <a:picLocks noChangeAspect="1"/>
          </p:cNvPicPr>
          <p:nvPr/>
        </p:nvPicPr>
        <p:blipFill rotWithShape="1">
          <a:blip r:embed="rId4">
            <a:grayscl/>
            <a:alphaModFix/>
            <a:extLst>
              <a:ext uri="{BEBA8EAE-BF5A-486C-A8C5-ECC9F3942E4B}">
                <a14:imgProps xmlns:a14="http://schemas.microsoft.com/office/drawing/2010/main">
                  <a14:imgLayer r:embed="rId5">
                    <a14:imgEffect>
                      <a14:backgroundRemoval t="1072" b="95406" l="1032" r="99862">
                        <a14:foregroundMark x1="76928" y1="11900" x2="82875" y2="12711"/>
                        <a14:foregroundMark x1="51726" y1="8462" x2="73367" y2="11414"/>
                        <a14:foregroundMark x1="26573" y1="5031" x2="48205" y2="7982"/>
                        <a14:foregroundMark x1="3164" y1="1838" x2="23068" y2="4553"/>
                        <a14:foregroundMark x1="82875" y1="12711" x2="94704" y2="45176"/>
                        <a14:foregroundMark x1="94704" y1="45176" x2="95254" y2="78560"/>
                        <a14:foregroundMark x1="95254" y1="78560" x2="77785" y2="90965"/>
                        <a14:foregroundMark x1="22698" y1="75257" x2="16025" y2="73354"/>
                        <a14:foregroundMark x1="47351" y1="82286" x2="26315" y2="76288"/>
                        <a14:foregroundMark x1="73899" y1="89857" x2="50861" y2="83287"/>
                        <a14:foregroundMark x1="77785" y1="90965" x2="77408" y2="90857"/>
                        <a14:foregroundMark x1="16025" y1="73354" x2="7084" y2="35069"/>
                        <a14:foregroundMark x1="7084" y1="35069" x2="8391" y2="6126"/>
                        <a14:foregroundMark x1="8391" y1="6126" x2="9285" y2="1225"/>
                        <a14:foregroundMark x1="94154" y1="11485" x2="91678" y2="88361"/>
                        <a14:foregroundMark x1="91678" y1="88361" x2="83838" y2="36294"/>
                        <a14:foregroundMark x1="83838" y1="36294" x2="90303" y2="11485"/>
                        <a14:foregroundMark x1="90303" y1="11485" x2="93535" y2="8423"/>
                        <a14:foregroundMark x1="97593" y1="10720" x2="94842" y2="75804"/>
                        <a14:foregroundMark x1="94842" y1="75804" x2="96836" y2="91118"/>
                        <a14:foregroundMark x1="22592" y1="90239" x2="6259" y2="90046"/>
                        <a14:foregroundMark x1="47351" y1="90533" x2="26101" y2="90281"/>
                        <a14:foregroundMark x1="73899" y1="90847" x2="50861" y2="90574"/>
                        <a14:foregroundMark x1="96836" y1="91118" x2="77408" y2="90888"/>
                        <a14:foregroundMark x1="6259" y1="90046" x2="2201" y2="43645"/>
                        <a14:foregroundMark x1="2201" y1="43645" x2="4677" y2="5972"/>
                        <a14:foregroundMark x1="51622" y1="2621" x2="73315" y2="1072"/>
                        <a14:foregroundMark x1="26578" y1="4409" x2="48114" y2="2871"/>
                        <a14:foregroundMark x1="4677" y1="5972" x2="23067" y2="4659"/>
                        <a14:foregroundMark x1="77916" y1="3014" x2="95805" y2="10567"/>
                        <a14:foregroundMark x1="73315" y1="1072" x2="74462" y2="1556"/>
                        <a14:foregroundMark x1="95805" y1="10567" x2="96974" y2="44104"/>
                        <a14:foregroundMark x1="96974" y1="44104" x2="92985" y2="89433"/>
                        <a14:foregroundMark x1="22592" y1="84319" x2="21320" y2="84227"/>
                        <a14:foregroundMark x1="47351" y1="86118" x2="26101" y2="84574"/>
                        <a14:foregroundMark x1="73899" y1="88047" x2="50861" y2="86373"/>
                        <a14:foregroundMark x1="92985" y1="89433" x2="77408" y2="88301"/>
                        <a14:foregroundMark x1="21320" y1="84227" x2="8528" y2="75345"/>
                        <a14:foregroundMark x1="8528" y1="75345" x2="4402" y2="47473"/>
                        <a14:foregroundMark x1="4402" y1="47473" x2="5089" y2="39663"/>
                        <a14:foregroundMark x1="834" y1="5279" x2="1032" y2="90352"/>
                        <a14:foregroundMark x1="1032" y1="90352" x2="1513" y2="94181"/>
                        <a14:foregroundMark x1="1513" y1="95406" x2="1513" y2="95406"/>
                        <a14:foregroundMark x1="97593" y1="94181" x2="99862" y2="22818"/>
                        <a14:foregroundMark x1="99862" y1="22818" x2="97455" y2="25727"/>
                        <a14:foregroundMark x1="48692" y1="35225" x2="43741" y2="62328"/>
                        <a14:foregroundMark x1="51994" y1="17152" x2="51892" y2="17712"/>
                        <a14:foregroundMark x1="43741" y1="62328" x2="43741" y2="62634"/>
                        <a14:backgroundMark x1="24828" y1="3828" x2="24347" y2="64931"/>
                        <a14:backgroundMark x1="24347" y1="76570" x2="24347" y2="99387"/>
                        <a14:backgroundMark x1="23934" y1="67228" x2="24622" y2="77489"/>
                        <a14:backgroundMark x1="48693" y1="99847" x2="49381" y2="87749"/>
                        <a14:backgroundMark x1="50138" y1="92190" x2="50138" y2="84839"/>
                        <a14:backgroundMark x1="49106" y1="79786" x2="49106" y2="96784"/>
                        <a14:backgroundMark x1="49862" y1="2450" x2="50481" y2="37060"/>
                        <a14:backgroundMark x1="76272" y1="1531" x2="74622" y2="16386"/>
                        <a14:backgroundMark x1="75791" y1="90812" x2="74347" y2="99081"/>
                        <a14:backgroundMark x1="75653" y1="86524" x2="75653" y2="92802"/>
                        <a14:backgroundMark x1="1100" y1="153" x2="69" y2="4441"/>
                      </a14:backgroundRemoval>
                    </a14:imgEffect>
                    <a14:imgEffect>
                      <a14:colorTemperature colorTemp="6007"/>
                    </a14:imgEffect>
                    <a14:imgEffect>
                      <a14:saturation sat="197000"/>
                    </a14:imgEffect>
                  </a14:imgLayer>
                </a14:imgProps>
              </a:ext>
            </a:extLst>
          </a:blip>
          <a:srcRect l="382" r="786"/>
          <a:stretch/>
        </p:blipFill>
        <p:spPr>
          <a:xfrm>
            <a:off x="249006" y="1274354"/>
            <a:ext cx="5116836" cy="2439741"/>
          </a:xfrm>
          <a:prstGeom prst="rect">
            <a:avLst/>
          </a:prstGeom>
          <a:noFill/>
          <a:effectLst>
            <a:outerShdw blurRad="50800" dist="50800" dir="5400000" algn="ctr" rotWithShape="0">
              <a:srgbClr val="000000">
                <a:alpha val="62000"/>
              </a:srgbClr>
            </a:outerShdw>
          </a:effectLst>
        </p:spPr>
      </p:pic>
      <p:pic>
        <p:nvPicPr>
          <p:cNvPr id="25" name="Imagem 24">
            <a:extLst>
              <a:ext uri="{FF2B5EF4-FFF2-40B4-BE49-F238E27FC236}">
                <a16:creationId xmlns:a16="http://schemas.microsoft.com/office/drawing/2014/main" id="{7EB4271A-6F20-109F-EEB5-4D895F4C6016}"/>
              </a:ext>
            </a:extLst>
          </p:cNvPr>
          <p:cNvPicPr>
            <a:picLocks noChangeAspect="1"/>
          </p:cNvPicPr>
          <p:nvPr/>
        </p:nvPicPr>
        <p:blipFill>
          <a:blip r:embed="rId6"/>
          <a:stretch>
            <a:fillRect/>
          </a:stretch>
        </p:blipFill>
        <p:spPr>
          <a:xfrm>
            <a:off x="6149919" y="1309888"/>
            <a:ext cx="2178162" cy="236867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67895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5"/>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Objetivo da Iniciativa- </a:t>
            </a:r>
            <a:r>
              <a:rPr lang="pt-BR" dirty="0" err="1"/>
              <a:t>Squad</a:t>
            </a:r>
            <a:r>
              <a:rPr lang="pt-BR" dirty="0"/>
              <a:t> Gestão Integrada</a:t>
            </a:r>
            <a:endParaRPr dirty="0"/>
          </a:p>
        </p:txBody>
      </p:sp>
      <p:sp>
        <p:nvSpPr>
          <p:cNvPr id="97" name="Google Shape;97;p15"/>
          <p:cNvSpPr txBox="1">
            <a:spLocks noGrp="1"/>
          </p:cNvSpPr>
          <p:nvPr>
            <p:ph type="body" idx="1"/>
          </p:nvPr>
        </p:nvSpPr>
        <p:spPr>
          <a:xfrm>
            <a:off x="311700" y="963375"/>
            <a:ext cx="8520600" cy="2421600"/>
          </a:xfrm>
          <a:prstGeom prst="rect">
            <a:avLst/>
          </a:prstGeom>
        </p:spPr>
        <p:txBody>
          <a:bodyPr spcFirstLastPara="1" wrap="square" lIns="0" tIns="18000" rIns="0" bIns="18000" anchor="t" anchorCtr="0">
            <a:noAutofit/>
          </a:bodyPr>
          <a:lstStyle/>
          <a:p>
            <a:r>
              <a:rPr lang="pt-BR" dirty="0"/>
              <a:t>Missão da </a:t>
            </a:r>
            <a:r>
              <a:rPr lang="pt-BR" dirty="0" err="1"/>
              <a:t>Squad</a:t>
            </a:r>
            <a:r>
              <a:rPr lang="pt-BR" dirty="0"/>
              <a:t>: </a:t>
            </a:r>
            <a:r>
              <a:rPr lang="pt-BR" dirty="0">
                <a:solidFill>
                  <a:schemeClr val="tx1"/>
                </a:solidFill>
              </a:rPr>
              <a:t>H</a:t>
            </a:r>
            <a:r>
              <a:rPr lang="pt-BR" dirty="0">
                <a:solidFill>
                  <a:schemeClr val="tx1"/>
                </a:solidFill>
                <a:latin typeface="Gotham"/>
              </a:rPr>
              <a:t>abilitar a </a:t>
            </a:r>
            <a:r>
              <a:rPr lang="pt-BR" b="1" dirty="0">
                <a:solidFill>
                  <a:schemeClr val="tx1"/>
                </a:solidFill>
                <a:latin typeface="Gotham"/>
              </a:rPr>
              <a:t>retroalimentação</a:t>
            </a:r>
            <a:r>
              <a:rPr lang="pt-BR" dirty="0">
                <a:solidFill>
                  <a:schemeClr val="tx1"/>
                </a:solidFill>
                <a:latin typeface="Gotham"/>
              </a:rPr>
              <a:t> dos dados coletados ao longo da vida do projeto, seja através do Negócio ou pelo Suprimentos, para o setor da Concorrência, de forma eficaz e prática fornecendo </a:t>
            </a:r>
            <a:r>
              <a:rPr lang="pt-BR" b="1" dirty="0">
                <a:solidFill>
                  <a:schemeClr val="tx1"/>
                </a:solidFill>
                <a:latin typeface="Gotham"/>
              </a:rPr>
              <a:t>informações precisas </a:t>
            </a:r>
            <a:r>
              <a:rPr lang="pt-BR" dirty="0">
                <a:solidFill>
                  <a:schemeClr val="tx1"/>
                </a:solidFill>
                <a:latin typeface="Gotham"/>
              </a:rPr>
              <a:t>e com maior qualidade.</a:t>
            </a:r>
          </a:p>
          <a:p>
            <a:pPr marL="457200" lvl="0" indent="-317500" algn="l" rtl="0">
              <a:spcBef>
                <a:spcPts val="0"/>
              </a:spcBef>
              <a:spcAft>
                <a:spcPts val="0"/>
              </a:spcAft>
              <a:buSzPts val="1400"/>
              <a:buChar char="●"/>
            </a:pPr>
            <a:endParaRPr i="1" dirty="0"/>
          </a:p>
          <a:p>
            <a:pPr marL="139700" lvl="0" indent="0" algn="l" rtl="0">
              <a:spcBef>
                <a:spcPts val="600"/>
              </a:spcBef>
              <a:spcAft>
                <a:spcPts val="0"/>
              </a:spcAft>
              <a:buSzPts val="1400"/>
              <a:buNone/>
            </a:pPr>
            <a:br>
              <a:rPr lang="pt-BR" dirty="0"/>
            </a:br>
            <a:endParaRPr i="1" dirty="0"/>
          </a:p>
          <a:p>
            <a:pPr marL="0" lvl="0" indent="0" algn="l" rtl="0">
              <a:spcBef>
                <a:spcPts val="600"/>
              </a:spcBef>
              <a:spcAft>
                <a:spcPts val="600"/>
              </a:spcAft>
              <a:buNone/>
            </a:pPr>
            <a:endParaRPr dirty="0"/>
          </a:p>
        </p:txBody>
      </p:sp>
      <p:pic>
        <p:nvPicPr>
          <p:cNvPr id="2050" name="Picture 2" descr="Mentor Construção | Plataforma de Gerenciamento de Obra ...">
            <a:extLst>
              <a:ext uri="{FF2B5EF4-FFF2-40B4-BE49-F238E27FC236}">
                <a16:creationId xmlns:a16="http://schemas.microsoft.com/office/drawing/2014/main" id="{51C89530-9F2F-E143-A91E-01DCFAEF1A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1739" y="2764128"/>
            <a:ext cx="1441817" cy="13570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Imagem 2">
            <a:extLst>
              <a:ext uri="{FF2B5EF4-FFF2-40B4-BE49-F238E27FC236}">
                <a16:creationId xmlns:a16="http://schemas.microsoft.com/office/drawing/2014/main" id="{A5AB7F37-2781-1FCD-B47D-0F9732E29840}"/>
              </a:ext>
            </a:extLst>
          </p:cNvPr>
          <p:cNvPicPr>
            <a:picLocks noChangeAspect="1"/>
          </p:cNvPicPr>
          <p:nvPr/>
        </p:nvPicPr>
        <p:blipFill>
          <a:blip r:embed="rId4"/>
          <a:stretch>
            <a:fillRect/>
          </a:stretch>
        </p:blipFill>
        <p:spPr>
          <a:xfrm>
            <a:off x="3475089" y="1922697"/>
            <a:ext cx="1943100" cy="6281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m 4">
            <a:extLst>
              <a:ext uri="{FF2B5EF4-FFF2-40B4-BE49-F238E27FC236}">
                <a16:creationId xmlns:a16="http://schemas.microsoft.com/office/drawing/2014/main" id="{10E3C099-9065-1F0A-7C13-227CA93170B1}"/>
              </a:ext>
            </a:extLst>
          </p:cNvPr>
          <p:cNvPicPr>
            <a:picLocks noChangeAspect="1"/>
          </p:cNvPicPr>
          <p:nvPr/>
        </p:nvPicPr>
        <p:blipFill>
          <a:blip r:embed="rId5"/>
          <a:stretch>
            <a:fillRect/>
          </a:stretch>
        </p:blipFill>
        <p:spPr>
          <a:xfrm>
            <a:off x="5928151" y="3041383"/>
            <a:ext cx="2146957" cy="7048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52" name="Picture 4" descr="Engeform – Portal Público - Sertras Gestão de Fornecedores">
            <a:extLst>
              <a:ext uri="{FF2B5EF4-FFF2-40B4-BE49-F238E27FC236}">
                <a16:creationId xmlns:a16="http://schemas.microsoft.com/office/drawing/2014/main" id="{BAB58CDD-AB00-4F7A-F1F6-495E8A11EA7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1460" y="4107492"/>
            <a:ext cx="1348787" cy="7048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7" name="Conector: Angulado 16">
            <a:extLst>
              <a:ext uri="{FF2B5EF4-FFF2-40B4-BE49-F238E27FC236}">
                <a16:creationId xmlns:a16="http://schemas.microsoft.com/office/drawing/2014/main" id="{4F9B1A1E-FB03-9C37-FE12-0F6FA9BF7BD8}"/>
              </a:ext>
            </a:extLst>
          </p:cNvPr>
          <p:cNvCxnSpPr>
            <a:cxnSpLocks/>
          </p:cNvCxnSpPr>
          <p:nvPr/>
        </p:nvCxnSpPr>
        <p:spPr>
          <a:xfrm rot="5400000" flipH="1" flipV="1">
            <a:off x="2469785" y="1787289"/>
            <a:ext cx="589952" cy="1284228"/>
          </a:xfrm>
          <a:prstGeom prst="bentConnector2">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Conector: Angulado 20">
            <a:extLst>
              <a:ext uri="{FF2B5EF4-FFF2-40B4-BE49-F238E27FC236}">
                <a16:creationId xmlns:a16="http://schemas.microsoft.com/office/drawing/2014/main" id="{DC09D17F-6B4D-CC38-FA30-39D13D4C24B0}"/>
              </a:ext>
            </a:extLst>
          </p:cNvPr>
          <p:cNvCxnSpPr>
            <a:cxnSpLocks/>
          </p:cNvCxnSpPr>
          <p:nvPr/>
        </p:nvCxnSpPr>
        <p:spPr>
          <a:xfrm>
            <a:off x="5486402" y="2161802"/>
            <a:ext cx="1515227" cy="804627"/>
          </a:xfrm>
          <a:prstGeom prst="bentConnector2">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Conector: Angulado 23">
            <a:extLst>
              <a:ext uri="{FF2B5EF4-FFF2-40B4-BE49-F238E27FC236}">
                <a16:creationId xmlns:a16="http://schemas.microsoft.com/office/drawing/2014/main" id="{EDFB3747-E663-F98B-E99B-CB05F4B6760F}"/>
              </a:ext>
            </a:extLst>
          </p:cNvPr>
          <p:cNvCxnSpPr>
            <a:cxnSpLocks/>
          </p:cNvCxnSpPr>
          <p:nvPr/>
        </p:nvCxnSpPr>
        <p:spPr>
          <a:xfrm flipV="1">
            <a:off x="5161934" y="3808014"/>
            <a:ext cx="1839695" cy="713684"/>
          </a:xfrm>
          <a:prstGeom prst="bentConnector2">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 name="Conector: Angulado 26">
            <a:extLst>
              <a:ext uri="{FF2B5EF4-FFF2-40B4-BE49-F238E27FC236}">
                <a16:creationId xmlns:a16="http://schemas.microsoft.com/office/drawing/2014/main" id="{4946AF8D-12B9-0035-7564-EBD44E5ECCF9}"/>
              </a:ext>
            </a:extLst>
          </p:cNvPr>
          <p:cNvCxnSpPr>
            <a:cxnSpLocks/>
          </p:cNvCxnSpPr>
          <p:nvPr/>
        </p:nvCxnSpPr>
        <p:spPr>
          <a:xfrm rot="16200000" flipH="1">
            <a:off x="2661564" y="3621964"/>
            <a:ext cx="409290" cy="1487124"/>
          </a:xfrm>
          <a:prstGeom prst="bentConnector2">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Conector de Seta Reta 30">
            <a:extLst>
              <a:ext uri="{FF2B5EF4-FFF2-40B4-BE49-F238E27FC236}">
                <a16:creationId xmlns:a16="http://schemas.microsoft.com/office/drawing/2014/main" id="{9EDA8A9B-828D-ECE7-2C8F-B44203DF85FC}"/>
              </a:ext>
            </a:extLst>
          </p:cNvPr>
          <p:cNvCxnSpPr/>
          <p:nvPr/>
        </p:nvCxnSpPr>
        <p:spPr>
          <a:xfrm>
            <a:off x="4446639" y="2662084"/>
            <a:ext cx="0" cy="135685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Conector de Seta Reta 31">
            <a:extLst>
              <a:ext uri="{FF2B5EF4-FFF2-40B4-BE49-F238E27FC236}">
                <a16:creationId xmlns:a16="http://schemas.microsoft.com/office/drawing/2014/main" id="{DF2C3CE0-E0CD-2265-C1B2-3AB89ABDF94D}"/>
              </a:ext>
            </a:extLst>
          </p:cNvPr>
          <p:cNvCxnSpPr>
            <a:cxnSpLocks/>
          </p:cNvCxnSpPr>
          <p:nvPr/>
        </p:nvCxnSpPr>
        <p:spPr>
          <a:xfrm flipV="1">
            <a:off x="2934929" y="3337641"/>
            <a:ext cx="2898058" cy="2868"/>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5"/>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Benefícios Esperados</a:t>
            </a:r>
            <a:endParaRPr dirty="0"/>
          </a:p>
        </p:txBody>
      </p:sp>
      <p:pic>
        <p:nvPicPr>
          <p:cNvPr id="5" name="Google Shape;169;p44" descr="Texto&#10;&#10;Descrição gerada automaticamente">
            <a:extLst>
              <a:ext uri="{FF2B5EF4-FFF2-40B4-BE49-F238E27FC236}">
                <a16:creationId xmlns:a16="http://schemas.microsoft.com/office/drawing/2014/main" id="{A9B918ED-77C8-A216-DA2F-B0973AA675CA}"/>
              </a:ext>
            </a:extLst>
          </p:cNvPr>
          <p:cNvPicPr preferRelativeResize="0"/>
          <p:nvPr/>
        </p:nvPicPr>
        <p:blipFill rotWithShape="1">
          <a:blip r:embed="rId3">
            <a:alphaModFix/>
          </a:blip>
          <a:srcRect t="-1" b="31091"/>
          <a:stretch/>
        </p:blipFill>
        <p:spPr>
          <a:xfrm>
            <a:off x="2927345" y="4261241"/>
            <a:ext cx="2522393" cy="772565"/>
          </a:xfrm>
          <a:prstGeom prst="rect">
            <a:avLst/>
          </a:prstGeom>
          <a:noFill/>
          <a:ln>
            <a:noFill/>
          </a:ln>
        </p:spPr>
      </p:pic>
      <p:sp>
        <p:nvSpPr>
          <p:cNvPr id="14" name="Google Shape;103;p16">
            <a:extLst>
              <a:ext uri="{FF2B5EF4-FFF2-40B4-BE49-F238E27FC236}">
                <a16:creationId xmlns:a16="http://schemas.microsoft.com/office/drawing/2014/main" id="{449BEBD1-4E3A-1BE5-49A5-377725A69C09}"/>
              </a:ext>
            </a:extLst>
          </p:cNvPr>
          <p:cNvSpPr txBox="1">
            <a:spLocks noGrp="1"/>
          </p:cNvSpPr>
          <p:nvPr>
            <p:ph type="body" idx="1"/>
          </p:nvPr>
        </p:nvSpPr>
        <p:spPr>
          <a:xfrm>
            <a:off x="311700" y="1537519"/>
            <a:ext cx="8520600" cy="2238067"/>
          </a:xfrm>
          <a:prstGeom prst="rect">
            <a:avLst/>
          </a:prstGeom>
        </p:spPr>
        <p:txBody>
          <a:bodyPr spcFirstLastPara="1" wrap="square" lIns="0" tIns="18000" rIns="0" bIns="18000" anchor="t" anchorCtr="0">
            <a:noAutofit/>
          </a:bodyPr>
          <a:lstStyle/>
          <a:p>
            <a:pPr>
              <a:spcAft>
                <a:spcPts val="1200"/>
              </a:spcAft>
            </a:pPr>
            <a:r>
              <a:rPr lang="pt-BR" sz="1800" dirty="0"/>
              <a:t>Melhora da eficiência operacional;</a:t>
            </a:r>
          </a:p>
          <a:p>
            <a:pPr>
              <a:spcAft>
                <a:spcPts val="1200"/>
              </a:spcAft>
            </a:pPr>
            <a:r>
              <a:rPr lang="pt-BR" sz="1800" dirty="0"/>
              <a:t>Dados atualizados e realistas;</a:t>
            </a:r>
          </a:p>
          <a:p>
            <a:pPr>
              <a:spcAft>
                <a:spcPts val="1200"/>
              </a:spcAft>
            </a:pPr>
            <a:r>
              <a:rPr lang="pt-BR" sz="1800" dirty="0"/>
              <a:t>Favorecer a tomada de decisão através de base de dados integrados;</a:t>
            </a:r>
          </a:p>
          <a:p>
            <a:pPr>
              <a:spcAft>
                <a:spcPts val="1200"/>
              </a:spcAft>
            </a:pPr>
            <a:r>
              <a:rPr lang="pt-BR" sz="1800" dirty="0"/>
              <a:t>Facilidade no entendimento do orçamento inicial recebido pelo time do negócio.</a:t>
            </a:r>
          </a:p>
          <a:p>
            <a:pPr marL="139700" lvl="0" indent="0">
              <a:buNone/>
            </a:pPr>
            <a:br>
              <a:rPr lang="pt-BR" sz="1800" dirty="0"/>
            </a:br>
            <a:endParaRPr sz="1800" dirty="0"/>
          </a:p>
        </p:txBody>
      </p:sp>
    </p:spTree>
    <p:extLst>
      <p:ext uri="{BB962C8B-B14F-4D97-AF65-F5344CB8AC3E}">
        <p14:creationId xmlns:p14="http://schemas.microsoft.com/office/powerpoint/2010/main" val="71809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6"/>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t-BR" dirty="0"/>
              <a:t>Tipo de Caso &amp; Descrição da Prática</a:t>
            </a:r>
            <a:br>
              <a:rPr lang="pt-BR" dirty="0"/>
            </a:br>
            <a:endParaRPr dirty="0"/>
          </a:p>
        </p:txBody>
      </p:sp>
      <p:sp>
        <p:nvSpPr>
          <p:cNvPr id="103" name="Google Shape;103;p16"/>
          <p:cNvSpPr txBox="1">
            <a:spLocks noGrp="1"/>
          </p:cNvSpPr>
          <p:nvPr>
            <p:ph type="body" idx="1"/>
          </p:nvPr>
        </p:nvSpPr>
        <p:spPr>
          <a:xfrm>
            <a:off x="311700" y="963375"/>
            <a:ext cx="8520600" cy="2421600"/>
          </a:xfrm>
          <a:prstGeom prst="rect">
            <a:avLst/>
          </a:prstGeom>
        </p:spPr>
        <p:txBody>
          <a:bodyPr spcFirstLastPara="1" wrap="square" lIns="0" tIns="18000" rIns="0" bIns="18000" anchor="t" anchorCtr="0">
            <a:noAutofit/>
          </a:bodyPr>
          <a:lstStyle/>
          <a:p>
            <a:r>
              <a:rPr lang="pt-BR" dirty="0"/>
              <a:t>Tipo de caso: </a:t>
            </a:r>
            <a:r>
              <a:rPr lang="pt-BR" b="1" dirty="0"/>
              <a:t>Desenvolvimento conjunto de soluções, processos ou produtos</a:t>
            </a:r>
          </a:p>
          <a:p>
            <a:pPr marL="457200" lvl="0" indent="-317500" algn="l" rtl="0">
              <a:spcBef>
                <a:spcPts val="0"/>
              </a:spcBef>
              <a:spcAft>
                <a:spcPts val="0"/>
              </a:spcAft>
              <a:buSzPts val="1400"/>
              <a:buChar char="●"/>
            </a:pPr>
            <a:endParaRPr lang="pt-BR" dirty="0"/>
          </a:p>
          <a:p>
            <a:pPr marL="139700" lvl="0" indent="0" algn="l" rtl="0">
              <a:spcBef>
                <a:spcPts val="0"/>
              </a:spcBef>
              <a:spcAft>
                <a:spcPts val="0"/>
              </a:spcAft>
              <a:buSzPts val="1400"/>
              <a:buNone/>
            </a:pPr>
            <a:endParaRPr lang="pt-BR" dirty="0"/>
          </a:p>
          <a:p>
            <a:pPr lvl="0"/>
            <a:r>
              <a:rPr lang="pt-BR" dirty="0"/>
              <a:t>Solução implementada:</a:t>
            </a:r>
            <a:br>
              <a:rPr lang="pt-BR" dirty="0"/>
            </a:br>
            <a:endParaRPr dirty="0"/>
          </a:p>
          <a:p>
            <a:pPr lvl="4"/>
            <a:r>
              <a:rPr lang="pt-BR" dirty="0"/>
              <a:t>Utilização do software Orçar (</a:t>
            </a:r>
            <a:r>
              <a:rPr lang="pt-BR" dirty="0" err="1"/>
              <a:t>Construbyte</a:t>
            </a:r>
            <a:r>
              <a:rPr lang="pt-BR" dirty="0"/>
              <a:t>): centralização de composições de custo e orçamentos já elaborados em uma ferramenta para </a:t>
            </a:r>
            <a:r>
              <a:rPr lang="pt-BR" dirty="0" err="1"/>
              <a:t>multi</a:t>
            </a:r>
            <a:r>
              <a:rPr lang="pt-BR" dirty="0"/>
              <a:t> acesso </a:t>
            </a:r>
            <a:r>
              <a:rPr lang="pt-BR" i="1" dirty="0" err="1"/>
              <a:t>on</a:t>
            </a:r>
            <a:r>
              <a:rPr lang="pt-BR" i="1" dirty="0"/>
              <a:t> time</a:t>
            </a:r>
            <a:r>
              <a:rPr lang="pt-BR" dirty="0"/>
              <a:t>.</a:t>
            </a:r>
          </a:p>
          <a:p>
            <a:pPr lvl="4"/>
            <a:endParaRPr lang="pt-BR" dirty="0"/>
          </a:p>
          <a:p>
            <a:pPr lvl="4"/>
            <a:r>
              <a:rPr lang="pt-BR" dirty="0"/>
              <a:t>Implantação da Mentor Construção para apontamento de produtividade e mão de obra por equipe, centralização de informação e retroalimentação .</a:t>
            </a:r>
            <a:br>
              <a:rPr lang="pt-BR" dirty="0"/>
            </a:br>
            <a:endParaRPr lang="pt-BR" dirty="0"/>
          </a:p>
        </p:txBody>
      </p:sp>
      <p:pic>
        <p:nvPicPr>
          <p:cNvPr id="2" name="Picture 2" descr="Mentor Construção | Plataforma de Gerenciamento de Obra ...">
            <a:extLst>
              <a:ext uri="{FF2B5EF4-FFF2-40B4-BE49-F238E27FC236}">
                <a16:creationId xmlns:a16="http://schemas.microsoft.com/office/drawing/2014/main" id="{8CD7A50F-6880-4783-243D-CFB3E5EDA2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283" y="2961480"/>
            <a:ext cx="899927" cy="8469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Imagem 2">
            <a:extLst>
              <a:ext uri="{FF2B5EF4-FFF2-40B4-BE49-F238E27FC236}">
                <a16:creationId xmlns:a16="http://schemas.microsoft.com/office/drawing/2014/main" id="{3DDF364B-93B9-83D5-2A34-E416ABFE9009}"/>
              </a:ext>
            </a:extLst>
          </p:cNvPr>
          <p:cNvPicPr>
            <a:picLocks noChangeAspect="1"/>
          </p:cNvPicPr>
          <p:nvPr/>
        </p:nvPicPr>
        <p:blipFill>
          <a:blip r:embed="rId4"/>
          <a:stretch>
            <a:fillRect/>
          </a:stretch>
        </p:blipFill>
        <p:spPr>
          <a:xfrm>
            <a:off x="644119" y="2133045"/>
            <a:ext cx="1243675" cy="3847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Google Shape;169;p44" descr="Texto&#10;&#10;Descrição gerada automaticamente">
            <a:extLst>
              <a:ext uri="{FF2B5EF4-FFF2-40B4-BE49-F238E27FC236}">
                <a16:creationId xmlns:a16="http://schemas.microsoft.com/office/drawing/2014/main" id="{74C215C6-673C-CE2B-149D-EA597AD48AAE}"/>
              </a:ext>
            </a:extLst>
          </p:cNvPr>
          <p:cNvPicPr preferRelativeResize="0"/>
          <p:nvPr/>
        </p:nvPicPr>
        <p:blipFill rotWithShape="1">
          <a:blip r:embed="rId5">
            <a:alphaModFix/>
          </a:blip>
          <a:srcRect t="-1" b="31091"/>
          <a:stretch/>
        </p:blipFill>
        <p:spPr>
          <a:xfrm>
            <a:off x="3082203" y="4253867"/>
            <a:ext cx="2522393" cy="77256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063AFAE5-95C2-3D6C-1BA5-DB312A8461FF}"/>
            </a:ext>
          </a:extLst>
        </p:cNvPr>
        <p:cNvGrpSpPr/>
        <p:nvPr/>
      </p:nvGrpSpPr>
      <p:grpSpPr>
        <a:xfrm>
          <a:off x="0" y="0"/>
          <a:ext cx="0" cy="0"/>
          <a:chOff x="0" y="0"/>
          <a:chExt cx="0" cy="0"/>
        </a:xfrm>
      </p:grpSpPr>
      <p:sp>
        <p:nvSpPr>
          <p:cNvPr id="102" name="Google Shape;102;p16">
            <a:extLst>
              <a:ext uri="{FF2B5EF4-FFF2-40B4-BE49-F238E27FC236}">
                <a16:creationId xmlns:a16="http://schemas.microsoft.com/office/drawing/2014/main" id="{0E7C48A2-B8C3-8C32-4EAB-BB4949A3099A}"/>
              </a:ext>
            </a:extLst>
          </p:cNvPr>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t-BR" dirty="0"/>
              <a:t>Tipo de Caso &amp; Descrição da Prática</a:t>
            </a:r>
            <a:br>
              <a:rPr lang="pt-BR" dirty="0"/>
            </a:br>
            <a:endParaRPr dirty="0"/>
          </a:p>
        </p:txBody>
      </p:sp>
      <p:sp>
        <p:nvSpPr>
          <p:cNvPr id="103" name="Google Shape;103;p16">
            <a:extLst>
              <a:ext uri="{FF2B5EF4-FFF2-40B4-BE49-F238E27FC236}">
                <a16:creationId xmlns:a16="http://schemas.microsoft.com/office/drawing/2014/main" id="{7424E1CA-FEE4-DA38-A170-D3DFB797A1A1}"/>
              </a:ext>
            </a:extLst>
          </p:cNvPr>
          <p:cNvSpPr txBox="1">
            <a:spLocks noGrp="1"/>
          </p:cNvSpPr>
          <p:nvPr>
            <p:ph type="body" idx="1"/>
          </p:nvPr>
        </p:nvSpPr>
        <p:spPr>
          <a:xfrm>
            <a:off x="311700" y="963375"/>
            <a:ext cx="8520600" cy="2421600"/>
          </a:xfrm>
          <a:prstGeom prst="rect">
            <a:avLst/>
          </a:prstGeom>
        </p:spPr>
        <p:txBody>
          <a:bodyPr spcFirstLastPara="1" wrap="square" lIns="0" tIns="18000" rIns="0" bIns="18000" anchor="t" anchorCtr="0">
            <a:noAutofit/>
          </a:bodyPr>
          <a:lstStyle/>
          <a:p>
            <a:r>
              <a:rPr lang="pt-BR" dirty="0"/>
              <a:t>Mapeamento de Processo para implantação da Mentor: </a:t>
            </a:r>
            <a:br>
              <a:rPr lang="pt-BR" dirty="0"/>
            </a:br>
            <a:endParaRPr lang="pt-BR" dirty="0"/>
          </a:p>
        </p:txBody>
      </p:sp>
      <p:pic>
        <p:nvPicPr>
          <p:cNvPr id="7" name="Imagem 6">
            <a:extLst>
              <a:ext uri="{FF2B5EF4-FFF2-40B4-BE49-F238E27FC236}">
                <a16:creationId xmlns:a16="http://schemas.microsoft.com/office/drawing/2014/main" id="{AD81C968-0C5C-6C72-CDBE-3DDD14E80788}"/>
              </a:ext>
            </a:extLst>
          </p:cNvPr>
          <p:cNvPicPr>
            <a:picLocks noChangeAspect="1"/>
          </p:cNvPicPr>
          <p:nvPr/>
        </p:nvPicPr>
        <p:blipFill>
          <a:blip r:embed="rId3"/>
          <a:stretch>
            <a:fillRect/>
          </a:stretch>
        </p:blipFill>
        <p:spPr>
          <a:xfrm>
            <a:off x="0" y="1472092"/>
            <a:ext cx="9144000" cy="1912883"/>
          </a:xfrm>
          <a:prstGeom prst="rect">
            <a:avLst/>
          </a:prstGeom>
        </p:spPr>
      </p:pic>
      <p:pic>
        <p:nvPicPr>
          <p:cNvPr id="10" name="Google Shape;169;p44" descr="Texto&#10;&#10;Descrição gerada automaticamente">
            <a:extLst>
              <a:ext uri="{FF2B5EF4-FFF2-40B4-BE49-F238E27FC236}">
                <a16:creationId xmlns:a16="http://schemas.microsoft.com/office/drawing/2014/main" id="{60B1F3E9-24D1-8A22-0D94-BE4BDF9903F1}"/>
              </a:ext>
            </a:extLst>
          </p:cNvPr>
          <p:cNvPicPr preferRelativeResize="0"/>
          <p:nvPr/>
        </p:nvPicPr>
        <p:blipFill rotWithShape="1">
          <a:blip r:embed="rId4">
            <a:alphaModFix/>
          </a:blip>
          <a:srcRect t="-1" b="31091"/>
          <a:stretch/>
        </p:blipFill>
        <p:spPr>
          <a:xfrm>
            <a:off x="3082203" y="4253867"/>
            <a:ext cx="2522393" cy="772565"/>
          </a:xfrm>
          <a:prstGeom prst="rect">
            <a:avLst/>
          </a:prstGeom>
          <a:noFill/>
          <a:ln>
            <a:noFill/>
          </a:ln>
        </p:spPr>
      </p:pic>
    </p:spTree>
    <p:extLst>
      <p:ext uri="{BB962C8B-B14F-4D97-AF65-F5344CB8AC3E}">
        <p14:creationId xmlns:p14="http://schemas.microsoft.com/office/powerpoint/2010/main" val="22883441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404AD8E9-FDF0-FFF2-3CDB-BBAA4067D5AC}"/>
            </a:ext>
          </a:extLst>
        </p:cNvPr>
        <p:cNvGrpSpPr/>
        <p:nvPr/>
      </p:nvGrpSpPr>
      <p:grpSpPr>
        <a:xfrm>
          <a:off x="0" y="0"/>
          <a:ext cx="0" cy="0"/>
          <a:chOff x="0" y="0"/>
          <a:chExt cx="0" cy="0"/>
        </a:xfrm>
      </p:grpSpPr>
      <p:sp>
        <p:nvSpPr>
          <p:cNvPr id="102" name="Google Shape;102;p16">
            <a:extLst>
              <a:ext uri="{FF2B5EF4-FFF2-40B4-BE49-F238E27FC236}">
                <a16:creationId xmlns:a16="http://schemas.microsoft.com/office/drawing/2014/main" id="{0CBCA3BE-BA9F-D448-487D-B4C1D66071E0}"/>
              </a:ext>
            </a:extLst>
          </p:cNvPr>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t-BR" dirty="0"/>
              <a:t>Tipo de Caso &amp; Descrição da Prática</a:t>
            </a:r>
            <a:br>
              <a:rPr lang="pt-BR" dirty="0"/>
            </a:br>
            <a:endParaRPr dirty="0"/>
          </a:p>
        </p:txBody>
      </p:sp>
      <p:sp>
        <p:nvSpPr>
          <p:cNvPr id="103" name="Google Shape;103;p16">
            <a:extLst>
              <a:ext uri="{FF2B5EF4-FFF2-40B4-BE49-F238E27FC236}">
                <a16:creationId xmlns:a16="http://schemas.microsoft.com/office/drawing/2014/main" id="{287CCFB5-3502-B0B3-AAF8-9C278F1FF28C}"/>
              </a:ext>
            </a:extLst>
          </p:cNvPr>
          <p:cNvSpPr txBox="1">
            <a:spLocks noGrp="1"/>
          </p:cNvSpPr>
          <p:nvPr>
            <p:ph type="body" idx="1"/>
          </p:nvPr>
        </p:nvSpPr>
        <p:spPr>
          <a:xfrm>
            <a:off x="311700" y="963375"/>
            <a:ext cx="8520600" cy="2421600"/>
          </a:xfrm>
          <a:prstGeom prst="rect">
            <a:avLst/>
          </a:prstGeom>
        </p:spPr>
        <p:txBody>
          <a:bodyPr spcFirstLastPara="1" wrap="square" lIns="0" tIns="18000" rIns="0" bIns="18000" anchor="t" anchorCtr="0">
            <a:noAutofit/>
          </a:bodyPr>
          <a:lstStyle/>
          <a:p>
            <a:r>
              <a:rPr lang="pt-BR" dirty="0"/>
              <a:t>Mapeamento de Processo para implantação da Mentor: </a:t>
            </a:r>
            <a:br>
              <a:rPr lang="pt-BR" dirty="0"/>
            </a:br>
            <a:endParaRPr lang="pt-BR" dirty="0"/>
          </a:p>
        </p:txBody>
      </p:sp>
      <p:pic>
        <p:nvPicPr>
          <p:cNvPr id="9" name="Imagem 8">
            <a:extLst>
              <a:ext uri="{FF2B5EF4-FFF2-40B4-BE49-F238E27FC236}">
                <a16:creationId xmlns:a16="http://schemas.microsoft.com/office/drawing/2014/main" id="{EA7B763B-134B-1BF3-C10F-6BE099177505}"/>
              </a:ext>
            </a:extLst>
          </p:cNvPr>
          <p:cNvPicPr>
            <a:picLocks noChangeAspect="1"/>
          </p:cNvPicPr>
          <p:nvPr/>
        </p:nvPicPr>
        <p:blipFill>
          <a:blip r:embed="rId3"/>
          <a:stretch>
            <a:fillRect/>
          </a:stretch>
        </p:blipFill>
        <p:spPr>
          <a:xfrm>
            <a:off x="4173321" y="1846354"/>
            <a:ext cx="4711942" cy="1873346"/>
          </a:xfrm>
          <a:prstGeom prst="rect">
            <a:avLst/>
          </a:prstGeom>
        </p:spPr>
      </p:pic>
      <p:pic>
        <p:nvPicPr>
          <p:cNvPr id="3" name="Imagem 2">
            <a:extLst>
              <a:ext uri="{FF2B5EF4-FFF2-40B4-BE49-F238E27FC236}">
                <a16:creationId xmlns:a16="http://schemas.microsoft.com/office/drawing/2014/main" id="{2E5D8EDF-698F-0DCC-2D6E-599AC01E8710}"/>
              </a:ext>
            </a:extLst>
          </p:cNvPr>
          <p:cNvPicPr>
            <a:picLocks noChangeAspect="1"/>
          </p:cNvPicPr>
          <p:nvPr/>
        </p:nvPicPr>
        <p:blipFill>
          <a:blip r:embed="rId4"/>
          <a:stretch>
            <a:fillRect/>
          </a:stretch>
        </p:blipFill>
        <p:spPr>
          <a:xfrm>
            <a:off x="162817" y="1771755"/>
            <a:ext cx="3768101" cy="2142250"/>
          </a:xfrm>
          <a:prstGeom prst="rect">
            <a:avLst/>
          </a:prstGeom>
        </p:spPr>
      </p:pic>
      <p:pic>
        <p:nvPicPr>
          <p:cNvPr id="4" name="Google Shape;169;p44" descr="Texto&#10;&#10;Descrição gerada automaticamente">
            <a:extLst>
              <a:ext uri="{FF2B5EF4-FFF2-40B4-BE49-F238E27FC236}">
                <a16:creationId xmlns:a16="http://schemas.microsoft.com/office/drawing/2014/main" id="{DEA42F0A-4058-D6E4-B413-CF19E0EA6CDB}"/>
              </a:ext>
            </a:extLst>
          </p:cNvPr>
          <p:cNvPicPr preferRelativeResize="0"/>
          <p:nvPr/>
        </p:nvPicPr>
        <p:blipFill rotWithShape="1">
          <a:blip r:embed="rId5">
            <a:alphaModFix/>
          </a:blip>
          <a:srcRect t="-1" b="31091"/>
          <a:stretch/>
        </p:blipFill>
        <p:spPr>
          <a:xfrm>
            <a:off x="3082203" y="4253867"/>
            <a:ext cx="2522393" cy="772565"/>
          </a:xfrm>
          <a:prstGeom prst="rect">
            <a:avLst/>
          </a:prstGeom>
          <a:noFill/>
          <a:ln>
            <a:noFill/>
          </a:ln>
        </p:spPr>
      </p:pic>
    </p:spTree>
    <p:extLst>
      <p:ext uri="{BB962C8B-B14F-4D97-AF65-F5344CB8AC3E}">
        <p14:creationId xmlns:p14="http://schemas.microsoft.com/office/powerpoint/2010/main" val="2251460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995B9DB4-63E7-DE76-06B7-0C08FB21589C}"/>
            </a:ext>
          </a:extLst>
        </p:cNvPr>
        <p:cNvGrpSpPr/>
        <p:nvPr/>
      </p:nvGrpSpPr>
      <p:grpSpPr>
        <a:xfrm>
          <a:off x="0" y="0"/>
          <a:ext cx="0" cy="0"/>
          <a:chOff x="0" y="0"/>
          <a:chExt cx="0" cy="0"/>
        </a:xfrm>
      </p:grpSpPr>
      <p:sp>
        <p:nvSpPr>
          <p:cNvPr id="102" name="Google Shape;102;p16">
            <a:extLst>
              <a:ext uri="{FF2B5EF4-FFF2-40B4-BE49-F238E27FC236}">
                <a16:creationId xmlns:a16="http://schemas.microsoft.com/office/drawing/2014/main" id="{DD187E85-980F-979D-0432-F0C5302F31F4}"/>
              </a:ext>
            </a:extLst>
          </p:cNvPr>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t-BR" dirty="0"/>
              <a:t>Tipo de Caso &amp; Descrição da Prática</a:t>
            </a:r>
            <a:br>
              <a:rPr lang="pt-BR" dirty="0"/>
            </a:br>
            <a:endParaRPr dirty="0"/>
          </a:p>
        </p:txBody>
      </p:sp>
      <p:pic>
        <p:nvPicPr>
          <p:cNvPr id="5" name="Imagem 4" descr="Interface gráfica do usuário, Texto, Aplicativo, chat ou mensagem de texto&#10;&#10;O conteúdo gerado por IA pode estar incorreto.">
            <a:extLst>
              <a:ext uri="{FF2B5EF4-FFF2-40B4-BE49-F238E27FC236}">
                <a16:creationId xmlns:a16="http://schemas.microsoft.com/office/drawing/2014/main" id="{B3A11176-22F5-BF72-250C-1CCC18FB729E}"/>
              </a:ext>
            </a:extLst>
          </p:cNvPr>
          <p:cNvPicPr>
            <a:picLocks noChangeAspect="1"/>
          </p:cNvPicPr>
          <p:nvPr/>
        </p:nvPicPr>
        <p:blipFill>
          <a:blip r:embed="rId3"/>
          <a:stretch>
            <a:fillRect/>
          </a:stretch>
        </p:blipFill>
        <p:spPr>
          <a:xfrm>
            <a:off x="3048108" y="874464"/>
            <a:ext cx="4582290" cy="16972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6" name="Picture 2" descr="Interface gráfica do usuário, Aplicativo, chat ou mensagem de texto&#10;&#10;Descrição gerada automaticamente">
            <a:extLst>
              <a:ext uri="{FF2B5EF4-FFF2-40B4-BE49-F238E27FC236}">
                <a16:creationId xmlns:a16="http://schemas.microsoft.com/office/drawing/2014/main" id="{0D398650-6BA4-7C74-6F4B-DF02BDF8C0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1937" y="2840551"/>
            <a:ext cx="1602442" cy="21696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 name="Picture 4" descr="Criança em pé ao lado de uma cerca&#10;&#10;O conteúdo gerado por IA pode estar incorreto.">
            <a:extLst>
              <a:ext uri="{FF2B5EF4-FFF2-40B4-BE49-F238E27FC236}">
                <a16:creationId xmlns:a16="http://schemas.microsoft.com/office/drawing/2014/main" id="{D5293DFB-95C9-CF7C-F9C8-6E2CF28C61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2179" y="2840551"/>
            <a:ext cx="1602441" cy="21404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 name="Picture 2" descr="Mentor Construção | Plataforma de Gerenciamento de Obra ...">
            <a:extLst>
              <a:ext uri="{FF2B5EF4-FFF2-40B4-BE49-F238E27FC236}">
                <a16:creationId xmlns:a16="http://schemas.microsoft.com/office/drawing/2014/main" id="{9FA4C326-76F8-E1F4-732C-B2C3C15D388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345" y="1893248"/>
            <a:ext cx="1441817" cy="13570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9703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6DE84998-C61D-BC43-0DFA-F38987346CFD}"/>
            </a:ext>
          </a:extLst>
        </p:cNvPr>
        <p:cNvGrpSpPr/>
        <p:nvPr/>
      </p:nvGrpSpPr>
      <p:grpSpPr>
        <a:xfrm>
          <a:off x="0" y="0"/>
          <a:ext cx="0" cy="0"/>
          <a:chOff x="0" y="0"/>
          <a:chExt cx="0" cy="0"/>
        </a:xfrm>
      </p:grpSpPr>
      <p:sp>
        <p:nvSpPr>
          <p:cNvPr id="102" name="Google Shape;102;p16">
            <a:extLst>
              <a:ext uri="{FF2B5EF4-FFF2-40B4-BE49-F238E27FC236}">
                <a16:creationId xmlns:a16="http://schemas.microsoft.com/office/drawing/2014/main" id="{7713BA23-C739-4C0E-6905-11C3EE8F26C5}"/>
              </a:ext>
            </a:extLst>
          </p:cNvPr>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t-BR"/>
              <a:t>Tipo de Caso &amp; Descrição da Prática</a:t>
            </a:r>
            <a:br>
              <a:rPr lang="pt-BR"/>
            </a:br>
            <a:endParaRPr/>
          </a:p>
        </p:txBody>
      </p:sp>
      <p:pic>
        <p:nvPicPr>
          <p:cNvPr id="4" name="Imagem 3" descr="Uma imagem contendo Gráfico&#10;&#10;O conteúdo gerado por IA pode estar incorreto.">
            <a:extLst>
              <a:ext uri="{FF2B5EF4-FFF2-40B4-BE49-F238E27FC236}">
                <a16:creationId xmlns:a16="http://schemas.microsoft.com/office/drawing/2014/main" id="{68BE88F2-D90F-2042-AF14-7E8FF5A08DF6}"/>
              </a:ext>
            </a:extLst>
          </p:cNvPr>
          <p:cNvPicPr>
            <a:picLocks noChangeAspect="1"/>
          </p:cNvPicPr>
          <p:nvPr/>
        </p:nvPicPr>
        <p:blipFill>
          <a:blip r:embed="rId3"/>
          <a:stretch>
            <a:fillRect/>
          </a:stretch>
        </p:blipFill>
        <p:spPr>
          <a:xfrm>
            <a:off x="2590181" y="1236677"/>
            <a:ext cx="5388135" cy="2959239"/>
          </a:xfrm>
          <a:prstGeom prst="rect">
            <a:avLst/>
          </a:prstGeom>
          <a:ln>
            <a:noFill/>
          </a:ln>
          <a:effectLst>
            <a:outerShdw blurRad="292100" dist="139700" dir="2700000" algn="tl" rotWithShape="0">
              <a:srgbClr val="333333">
                <a:alpha val="65000"/>
              </a:srgbClr>
            </a:outerShdw>
          </a:effectLst>
        </p:spPr>
      </p:pic>
      <p:pic>
        <p:nvPicPr>
          <p:cNvPr id="2" name="Picture 2" descr="Mentor Construção | Plataforma de Gerenciamento de Obra ...">
            <a:extLst>
              <a:ext uri="{FF2B5EF4-FFF2-40B4-BE49-F238E27FC236}">
                <a16:creationId xmlns:a16="http://schemas.microsoft.com/office/drawing/2014/main" id="{FCE5BBEE-A674-F1F4-6F3B-E2485B542A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345" y="1893248"/>
            <a:ext cx="1441817" cy="13570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42524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F3EA1-2249-10C0-07B2-B0E10B8643A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055D4B0-0022-5FB6-2D28-0D3CF780CFEE}"/>
              </a:ext>
            </a:extLst>
          </p:cNvPr>
          <p:cNvSpPr>
            <a:spLocks noGrp="1"/>
          </p:cNvSpPr>
          <p:nvPr>
            <p:ph type="title"/>
          </p:nvPr>
        </p:nvSpPr>
        <p:spPr/>
        <p:txBody>
          <a:bodyPr>
            <a:normAutofit fontScale="90000"/>
          </a:bodyPr>
          <a:lstStyle/>
          <a:p>
            <a:r>
              <a:rPr lang="pt-BR" dirty="0"/>
              <a:t>Tipo de Caso &amp; Descrição da Prática</a:t>
            </a:r>
            <a:br>
              <a:rPr lang="pt-BR" dirty="0"/>
            </a:br>
            <a:endParaRPr lang="pt-BR" dirty="0"/>
          </a:p>
        </p:txBody>
      </p:sp>
      <p:pic>
        <p:nvPicPr>
          <p:cNvPr id="37" name="Imagem 36">
            <a:extLst>
              <a:ext uri="{FF2B5EF4-FFF2-40B4-BE49-F238E27FC236}">
                <a16:creationId xmlns:a16="http://schemas.microsoft.com/office/drawing/2014/main" id="{F034A8E7-67DF-1BFF-0187-111E558B7B2D}"/>
              </a:ext>
            </a:extLst>
          </p:cNvPr>
          <p:cNvPicPr>
            <a:picLocks noChangeAspect="1"/>
          </p:cNvPicPr>
          <p:nvPr/>
        </p:nvPicPr>
        <p:blipFill>
          <a:blip r:embed="rId2"/>
          <a:stretch>
            <a:fillRect/>
          </a:stretch>
        </p:blipFill>
        <p:spPr>
          <a:xfrm>
            <a:off x="968525" y="878260"/>
            <a:ext cx="6818624" cy="3781876"/>
          </a:xfrm>
          <a:prstGeom prst="rect">
            <a:avLst/>
          </a:prstGeom>
        </p:spPr>
      </p:pic>
    </p:spTree>
    <p:extLst>
      <p:ext uri="{BB962C8B-B14F-4D97-AF65-F5344CB8AC3E}">
        <p14:creationId xmlns:p14="http://schemas.microsoft.com/office/powerpoint/2010/main" val="1006969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7"/>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Originalidade &amp; Inovação</a:t>
            </a:r>
            <a:endParaRPr dirty="0"/>
          </a:p>
        </p:txBody>
      </p:sp>
      <p:sp>
        <p:nvSpPr>
          <p:cNvPr id="109" name="Google Shape;109;p17"/>
          <p:cNvSpPr txBox="1">
            <a:spLocks noGrp="1"/>
          </p:cNvSpPr>
          <p:nvPr>
            <p:ph type="body" idx="1"/>
          </p:nvPr>
        </p:nvSpPr>
        <p:spPr>
          <a:xfrm>
            <a:off x="311700" y="963375"/>
            <a:ext cx="8520600" cy="2421600"/>
          </a:xfrm>
          <a:prstGeom prst="rect">
            <a:avLst/>
          </a:prstGeom>
        </p:spPr>
        <p:txBody>
          <a:bodyPr spcFirstLastPara="1" wrap="square" lIns="0" tIns="18000" rIns="0" bIns="18000" anchor="t" anchorCtr="0">
            <a:noAutofit/>
          </a:bodyPr>
          <a:lstStyle/>
          <a:p>
            <a:r>
              <a:rPr lang="pt-BR" sz="1800" dirty="0"/>
              <a:t>Elementos que tornam essa prática única:</a:t>
            </a:r>
          </a:p>
          <a:p>
            <a:pPr marL="939800" lvl="1" indent="-342900">
              <a:buFont typeface="+mj-lt"/>
              <a:buAutoNum type="arabicPeriod"/>
            </a:pPr>
            <a:r>
              <a:rPr lang="pt-BR" sz="1800" dirty="0"/>
              <a:t>Time multidisciplinar;</a:t>
            </a:r>
          </a:p>
          <a:p>
            <a:pPr marL="939800" lvl="1" indent="-342900">
              <a:buFont typeface="+mj-lt"/>
              <a:buAutoNum type="arabicPeriod"/>
            </a:pPr>
            <a:r>
              <a:rPr lang="pt-BR" sz="1800" dirty="0"/>
              <a:t>Colaboração e engajamento;</a:t>
            </a:r>
          </a:p>
          <a:p>
            <a:pPr marL="939800" lvl="1" indent="-342900">
              <a:buFont typeface="+mj-lt"/>
              <a:buAutoNum type="arabicPeriod"/>
            </a:pPr>
            <a:r>
              <a:rPr lang="pt-BR" sz="1800" dirty="0"/>
              <a:t>Cultura de inovação;</a:t>
            </a:r>
          </a:p>
          <a:p>
            <a:pPr marL="939800" lvl="1" indent="-342900">
              <a:buFont typeface="+mj-lt"/>
              <a:buAutoNum type="arabicPeriod"/>
            </a:pPr>
            <a:r>
              <a:rPr lang="pt-BR" sz="1800" dirty="0"/>
              <a:t>Treinamentos de nova metodologia para acompanhamento do programa de Transformação Digital.</a:t>
            </a:r>
            <a:endParaRPr sz="1800" i="1" dirty="0"/>
          </a:p>
          <a:p>
            <a:pPr marL="139700" lvl="0" indent="0" algn="l" rtl="0">
              <a:spcBef>
                <a:spcPts val="600"/>
              </a:spcBef>
              <a:spcAft>
                <a:spcPts val="0"/>
              </a:spcAft>
              <a:buSzPts val="1400"/>
              <a:buNone/>
            </a:pPr>
            <a:endParaRPr lang="pt-BR" dirty="0"/>
          </a:p>
          <a:p>
            <a:pPr marL="457200" lvl="0" indent="-317500" algn="l" rtl="0">
              <a:spcBef>
                <a:spcPts val="600"/>
              </a:spcBef>
              <a:spcAft>
                <a:spcPts val="0"/>
              </a:spcAft>
              <a:buSzPts val="1400"/>
              <a:buChar char="●"/>
            </a:pPr>
            <a:r>
              <a:rPr lang="pt-BR" sz="1800" dirty="0"/>
              <a:t>Diferenças em relação a abordagens tradicionais de mercado ou P&amp;D:</a:t>
            </a:r>
          </a:p>
          <a:p>
            <a:pPr marL="939800" lvl="1" indent="-342900">
              <a:buFont typeface="+mj-lt"/>
              <a:buAutoNum type="arabicPeriod"/>
            </a:pPr>
            <a:r>
              <a:rPr lang="pt-BR" sz="1800" dirty="0"/>
              <a:t>Conexões geradas;</a:t>
            </a:r>
          </a:p>
          <a:p>
            <a:pPr marL="939800" lvl="1" indent="-342900">
              <a:buFont typeface="+mj-lt"/>
              <a:buAutoNum type="arabicPeriod"/>
            </a:pPr>
            <a:r>
              <a:rPr lang="pt-BR" sz="1800" dirty="0"/>
              <a:t>Soluções integradas.</a:t>
            </a:r>
            <a:endParaRPr sz="1800" dirty="0"/>
          </a:p>
        </p:txBody>
      </p:sp>
      <p:pic>
        <p:nvPicPr>
          <p:cNvPr id="2" name="Google Shape;169;p44" descr="Texto&#10;&#10;Descrição gerada automaticamente">
            <a:extLst>
              <a:ext uri="{FF2B5EF4-FFF2-40B4-BE49-F238E27FC236}">
                <a16:creationId xmlns:a16="http://schemas.microsoft.com/office/drawing/2014/main" id="{5F438ACF-EA92-4C97-38FC-5BC7931D5D99}"/>
              </a:ext>
            </a:extLst>
          </p:cNvPr>
          <p:cNvPicPr preferRelativeResize="0"/>
          <p:nvPr/>
        </p:nvPicPr>
        <p:blipFill rotWithShape="1">
          <a:blip r:embed="rId3">
            <a:alphaModFix/>
          </a:blip>
          <a:srcRect t="-1" b="31091"/>
          <a:stretch/>
        </p:blipFill>
        <p:spPr>
          <a:xfrm>
            <a:off x="3082203" y="4253867"/>
            <a:ext cx="2522393" cy="77256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8"/>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Colaboração &amp; Engajamento</a:t>
            </a:r>
            <a:endParaRPr dirty="0"/>
          </a:p>
        </p:txBody>
      </p:sp>
      <p:sp>
        <p:nvSpPr>
          <p:cNvPr id="115" name="Google Shape;115;p18"/>
          <p:cNvSpPr txBox="1">
            <a:spLocks noGrp="1"/>
          </p:cNvSpPr>
          <p:nvPr>
            <p:ph type="body" idx="1"/>
          </p:nvPr>
        </p:nvSpPr>
        <p:spPr>
          <a:xfrm>
            <a:off x="311700" y="1398453"/>
            <a:ext cx="8520600" cy="2826900"/>
          </a:xfrm>
          <a:prstGeom prst="rect">
            <a:avLst/>
          </a:prstGeom>
        </p:spPr>
        <p:txBody>
          <a:bodyPr spcFirstLastPara="1" wrap="square" lIns="0" tIns="18000" rIns="0" bIns="18000" anchor="t" anchorCtr="0">
            <a:noAutofit/>
          </a:bodyPr>
          <a:lstStyle/>
          <a:p>
            <a:pPr marL="457200" lvl="0" indent="-317500" algn="l" rtl="0">
              <a:spcBef>
                <a:spcPts val="0"/>
              </a:spcBef>
              <a:spcAft>
                <a:spcPts val="1200"/>
              </a:spcAft>
              <a:buSzPts val="1400"/>
              <a:buChar char="●"/>
            </a:pPr>
            <a:r>
              <a:rPr lang="pt-BR" sz="1800" b="1" dirty="0">
                <a:solidFill>
                  <a:srgbClr val="7030A0"/>
                </a:solidFill>
              </a:rPr>
              <a:t>4</a:t>
            </a:r>
            <a:r>
              <a:rPr lang="pt-BR" sz="1800" dirty="0"/>
              <a:t> empresas envolvidas</a:t>
            </a:r>
          </a:p>
          <a:p>
            <a:pPr marL="457200" lvl="0" indent="-317500" algn="l" rtl="0">
              <a:spcBef>
                <a:spcPts val="0"/>
              </a:spcBef>
              <a:spcAft>
                <a:spcPts val="1200"/>
              </a:spcAft>
              <a:buSzPts val="1400"/>
              <a:buChar char="●"/>
            </a:pPr>
            <a:r>
              <a:rPr lang="pt-BR" sz="1800" b="1" dirty="0">
                <a:solidFill>
                  <a:srgbClr val="7030A0"/>
                </a:solidFill>
              </a:rPr>
              <a:t>13</a:t>
            </a:r>
            <a:r>
              <a:rPr lang="pt-BR" sz="1800" dirty="0"/>
              <a:t> pessoas contribuindo</a:t>
            </a:r>
          </a:p>
          <a:p>
            <a:pPr marL="457200" lvl="0" indent="-317500" algn="l" rtl="0">
              <a:spcBef>
                <a:spcPts val="0"/>
              </a:spcBef>
              <a:spcAft>
                <a:spcPts val="1200"/>
              </a:spcAft>
              <a:buSzPts val="1400"/>
              <a:buChar char="●"/>
            </a:pPr>
            <a:r>
              <a:rPr lang="pt-BR" sz="1800" b="1" dirty="0">
                <a:solidFill>
                  <a:srgbClr val="7030A0"/>
                </a:solidFill>
              </a:rPr>
              <a:t>6</a:t>
            </a:r>
            <a:r>
              <a:rPr lang="pt-BR" sz="1800" dirty="0"/>
              <a:t> áreas participantes</a:t>
            </a:r>
          </a:p>
          <a:p>
            <a:pPr marL="457200" lvl="0" indent="-317500" algn="l" rtl="0">
              <a:spcBef>
                <a:spcPts val="0"/>
              </a:spcBef>
              <a:spcAft>
                <a:spcPts val="1200"/>
              </a:spcAft>
              <a:buSzPts val="1400"/>
              <a:buChar char="●"/>
            </a:pPr>
            <a:r>
              <a:rPr lang="pt-BR" sz="1800" dirty="0"/>
              <a:t>Governança Inovação + TI</a:t>
            </a:r>
          </a:p>
          <a:p>
            <a:pPr marL="457200" lvl="0" indent="-317500" algn="l" rtl="0">
              <a:spcBef>
                <a:spcPts val="0"/>
              </a:spcBef>
              <a:spcAft>
                <a:spcPts val="1200"/>
              </a:spcAft>
              <a:buSzPts val="1400"/>
              <a:buChar char="●"/>
            </a:pPr>
            <a:r>
              <a:rPr lang="pt-BR" sz="1800" dirty="0"/>
              <a:t>Metodologia aplicada</a:t>
            </a:r>
          </a:p>
        </p:txBody>
      </p:sp>
      <p:pic>
        <p:nvPicPr>
          <p:cNvPr id="6" name="Imagem 5">
            <a:extLst>
              <a:ext uri="{FF2B5EF4-FFF2-40B4-BE49-F238E27FC236}">
                <a16:creationId xmlns:a16="http://schemas.microsoft.com/office/drawing/2014/main" id="{AD82D1D5-BBEE-E4D8-2AB9-25284C8C398E}"/>
              </a:ext>
            </a:extLst>
          </p:cNvPr>
          <p:cNvPicPr>
            <a:picLocks noChangeAspect="1"/>
          </p:cNvPicPr>
          <p:nvPr/>
        </p:nvPicPr>
        <p:blipFill>
          <a:blip r:embed="rId3"/>
          <a:stretch>
            <a:fillRect/>
          </a:stretch>
        </p:blipFill>
        <p:spPr>
          <a:xfrm>
            <a:off x="4000307" y="1398453"/>
            <a:ext cx="4749699" cy="2330041"/>
          </a:xfrm>
          <a:prstGeom prst="rect">
            <a:avLst/>
          </a:prstGeom>
        </p:spPr>
      </p:pic>
      <p:pic>
        <p:nvPicPr>
          <p:cNvPr id="2" name="Google Shape;169;p44" descr="Texto&#10;&#10;Descrição gerada automaticamente">
            <a:extLst>
              <a:ext uri="{FF2B5EF4-FFF2-40B4-BE49-F238E27FC236}">
                <a16:creationId xmlns:a16="http://schemas.microsoft.com/office/drawing/2014/main" id="{E508FE11-247C-5519-5FC2-090DB80B64F0}"/>
              </a:ext>
            </a:extLst>
          </p:cNvPr>
          <p:cNvPicPr preferRelativeResize="0"/>
          <p:nvPr/>
        </p:nvPicPr>
        <p:blipFill rotWithShape="1">
          <a:blip r:embed="rId4">
            <a:alphaModFix/>
          </a:blip>
          <a:srcRect t="-1" b="31091"/>
          <a:stretch/>
        </p:blipFill>
        <p:spPr>
          <a:xfrm>
            <a:off x="3082203" y="4253867"/>
            <a:ext cx="2522393" cy="77256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9"/>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Demonstração de Resultados</a:t>
            </a:r>
            <a:endParaRPr dirty="0"/>
          </a:p>
        </p:txBody>
      </p:sp>
      <p:pic>
        <p:nvPicPr>
          <p:cNvPr id="2" name="Google Shape;169;p44" descr="Texto&#10;&#10;Descrição gerada automaticamente">
            <a:extLst>
              <a:ext uri="{FF2B5EF4-FFF2-40B4-BE49-F238E27FC236}">
                <a16:creationId xmlns:a16="http://schemas.microsoft.com/office/drawing/2014/main" id="{9E9B8BE0-5D6B-151D-54CB-4C6C29E03908}"/>
              </a:ext>
            </a:extLst>
          </p:cNvPr>
          <p:cNvPicPr preferRelativeResize="0"/>
          <p:nvPr/>
        </p:nvPicPr>
        <p:blipFill rotWithShape="1">
          <a:blip r:embed="rId3">
            <a:alphaModFix/>
          </a:blip>
          <a:srcRect t="-1" b="31091"/>
          <a:stretch/>
        </p:blipFill>
        <p:spPr>
          <a:xfrm>
            <a:off x="3082203" y="4253867"/>
            <a:ext cx="2522393" cy="772565"/>
          </a:xfrm>
          <a:prstGeom prst="rect">
            <a:avLst/>
          </a:prstGeom>
          <a:noFill/>
          <a:ln>
            <a:noFill/>
          </a:ln>
        </p:spPr>
      </p:pic>
      <p:sp>
        <p:nvSpPr>
          <p:cNvPr id="5" name="Seta: para a Direita 4">
            <a:extLst>
              <a:ext uri="{FF2B5EF4-FFF2-40B4-BE49-F238E27FC236}">
                <a16:creationId xmlns:a16="http://schemas.microsoft.com/office/drawing/2014/main" id="{7631F332-0100-E65D-A859-B6DA2F439E84}"/>
              </a:ext>
            </a:extLst>
          </p:cNvPr>
          <p:cNvSpPr/>
          <p:nvPr/>
        </p:nvSpPr>
        <p:spPr>
          <a:xfrm>
            <a:off x="717361" y="2895410"/>
            <a:ext cx="7200900" cy="74066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050"/>
          </a:p>
        </p:txBody>
      </p:sp>
      <p:sp>
        <p:nvSpPr>
          <p:cNvPr id="6" name="Fluxograma: Processo Alternativo 5">
            <a:extLst>
              <a:ext uri="{FF2B5EF4-FFF2-40B4-BE49-F238E27FC236}">
                <a16:creationId xmlns:a16="http://schemas.microsoft.com/office/drawing/2014/main" id="{78202DE4-EC68-8397-9DA6-54206DB97188}"/>
              </a:ext>
            </a:extLst>
          </p:cNvPr>
          <p:cNvSpPr/>
          <p:nvPr/>
        </p:nvSpPr>
        <p:spPr>
          <a:xfrm>
            <a:off x="2210461" y="2725742"/>
            <a:ext cx="1186968" cy="1080000"/>
          </a:xfrm>
          <a:prstGeom prst="flowChartAlternate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tx1"/>
                </a:solidFill>
              </a:rPr>
              <a:t>Informações enviadas pelos apontadores via whatsapp </a:t>
            </a:r>
          </a:p>
        </p:txBody>
      </p:sp>
      <p:sp>
        <p:nvSpPr>
          <p:cNvPr id="7" name="Fluxograma: Processo Alternativo 6">
            <a:extLst>
              <a:ext uri="{FF2B5EF4-FFF2-40B4-BE49-F238E27FC236}">
                <a16:creationId xmlns:a16="http://schemas.microsoft.com/office/drawing/2014/main" id="{B1E3DD2F-FD5D-F539-17EF-CB0302814918}"/>
              </a:ext>
            </a:extLst>
          </p:cNvPr>
          <p:cNvSpPr/>
          <p:nvPr/>
        </p:nvSpPr>
        <p:spPr>
          <a:xfrm>
            <a:off x="3571346" y="2725742"/>
            <a:ext cx="1286901" cy="1080000"/>
          </a:xfrm>
          <a:prstGeom prst="flowChartAlternate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tx1"/>
                </a:solidFill>
              </a:rPr>
              <a:t>Informações compiladas pela equipe de planejamento</a:t>
            </a:r>
          </a:p>
        </p:txBody>
      </p:sp>
      <p:sp>
        <p:nvSpPr>
          <p:cNvPr id="8" name="Fluxograma: Processo Alternativo 7">
            <a:extLst>
              <a:ext uri="{FF2B5EF4-FFF2-40B4-BE49-F238E27FC236}">
                <a16:creationId xmlns:a16="http://schemas.microsoft.com/office/drawing/2014/main" id="{0A26BCD5-E7FB-7049-8B52-EF7E142EEC79}"/>
              </a:ext>
            </a:extLst>
          </p:cNvPr>
          <p:cNvSpPr/>
          <p:nvPr/>
        </p:nvSpPr>
        <p:spPr>
          <a:xfrm>
            <a:off x="856782" y="2729020"/>
            <a:ext cx="1186967" cy="1080000"/>
          </a:xfrm>
          <a:prstGeom prst="flowChartAlternate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tx1"/>
                </a:solidFill>
              </a:rPr>
              <a:t>Envio da planilha de programação via e-mail</a:t>
            </a:r>
          </a:p>
        </p:txBody>
      </p:sp>
      <p:sp>
        <p:nvSpPr>
          <p:cNvPr id="9" name="Fluxograma: Processo Alternativo 8">
            <a:extLst>
              <a:ext uri="{FF2B5EF4-FFF2-40B4-BE49-F238E27FC236}">
                <a16:creationId xmlns:a16="http://schemas.microsoft.com/office/drawing/2014/main" id="{5D6C1536-66D0-A8DD-474F-E5D2338587AA}"/>
              </a:ext>
            </a:extLst>
          </p:cNvPr>
          <p:cNvSpPr/>
          <p:nvPr/>
        </p:nvSpPr>
        <p:spPr>
          <a:xfrm>
            <a:off x="5000183" y="2734589"/>
            <a:ext cx="1135657" cy="1080000"/>
          </a:xfrm>
          <a:prstGeom prst="flowChartAlternate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100" dirty="0">
                <a:solidFill>
                  <a:schemeClr val="tx1"/>
                </a:solidFill>
              </a:rPr>
              <a:t>Informações de produtividade inseridas na planilha de programação</a:t>
            </a:r>
          </a:p>
        </p:txBody>
      </p:sp>
      <p:sp>
        <p:nvSpPr>
          <p:cNvPr id="10" name="Fluxograma: Processo Alternativo 9">
            <a:extLst>
              <a:ext uri="{FF2B5EF4-FFF2-40B4-BE49-F238E27FC236}">
                <a16:creationId xmlns:a16="http://schemas.microsoft.com/office/drawing/2014/main" id="{C2AB8ADE-75A9-5D70-2E31-07FD24F42A58}"/>
              </a:ext>
            </a:extLst>
          </p:cNvPr>
          <p:cNvSpPr/>
          <p:nvPr/>
        </p:nvSpPr>
        <p:spPr>
          <a:xfrm>
            <a:off x="6309759" y="2732901"/>
            <a:ext cx="1135656" cy="1080000"/>
          </a:xfrm>
          <a:prstGeom prst="flowChartAlternate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tx1"/>
                </a:solidFill>
              </a:rPr>
              <a:t>Criação de relatório com indicadores extraídos da planilha</a:t>
            </a:r>
          </a:p>
        </p:txBody>
      </p:sp>
      <p:pic>
        <p:nvPicPr>
          <p:cNvPr id="11" name="Imagem 10">
            <a:extLst>
              <a:ext uri="{FF2B5EF4-FFF2-40B4-BE49-F238E27FC236}">
                <a16:creationId xmlns:a16="http://schemas.microsoft.com/office/drawing/2014/main" id="{5F6F1287-E71C-1859-D9CA-6A71956B937A}"/>
              </a:ext>
            </a:extLst>
          </p:cNvPr>
          <p:cNvPicPr>
            <a:picLocks noChangeAspect="1"/>
          </p:cNvPicPr>
          <p:nvPr/>
        </p:nvPicPr>
        <p:blipFill>
          <a:blip r:embed="rId4"/>
          <a:stretch>
            <a:fillRect/>
          </a:stretch>
        </p:blipFill>
        <p:spPr>
          <a:xfrm>
            <a:off x="147165" y="896773"/>
            <a:ext cx="2476203" cy="1417617"/>
          </a:xfrm>
          <a:prstGeom prst="rect">
            <a:avLst/>
          </a:prstGeom>
        </p:spPr>
      </p:pic>
      <p:pic>
        <p:nvPicPr>
          <p:cNvPr id="12" name="Imagem 11">
            <a:extLst>
              <a:ext uri="{FF2B5EF4-FFF2-40B4-BE49-F238E27FC236}">
                <a16:creationId xmlns:a16="http://schemas.microsoft.com/office/drawing/2014/main" id="{FD7690EA-F332-08BD-436F-F4823C1B45DA}"/>
              </a:ext>
            </a:extLst>
          </p:cNvPr>
          <p:cNvPicPr>
            <a:picLocks noChangeAspect="1"/>
          </p:cNvPicPr>
          <p:nvPr/>
        </p:nvPicPr>
        <p:blipFill>
          <a:blip r:embed="rId5"/>
          <a:stretch>
            <a:fillRect/>
          </a:stretch>
        </p:blipFill>
        <p:spPr>
          <a:xfrm>
            <a:off x="5604596" y="1060360"/>
            <a:ext cx="3067208" cy="1350239"/>
          </a:xfrm>
          <a:prstGeom prst="rect">
            <a:avLst/>
          </a:prstGeom>
        </p:spPr>
      </p:pic>
      <p:pic>
        <p:nvPicPr>
          <p:cNvPr id="13" name="Imagem 12" descr="Interface gráfica do usuário, Texto&#10;&#10;O conteúdo gerado por IA pode estar incorreto.">
            <a:extLst>
              <a:ext uri="{FF2B5EF4-FFF2-40B4-BE49-F238E27FC236}">
                <a16:creationId xmlns:a16="http://schemas.microsoft.com/office/drawing/2014/main" id="{409B7340-7C1F-F175-8D4E-813FE67CDAB1}"/>
              </a:ext>
            </a:extLst>
          </p:cNvPr>
          <p:cNvPicPr>
            <a:picLocks noChangeAspect="1"/>
          </p:cNvPicPr>
          <p:nvPr/>
        </p:nvPicPr>
        <p:blipFill>
          <a:blip r:embed="rId6">
            <a:extLst>
              <a:ext uri="{28A0092B-C50C-407E-A947-70E740481C1C}">
                <a14:useLocalDpi xmlns:a14="http://schemas.microsoft.com/office/drawing/2010/main" val="0"/>
              </a:ext>
            </a:extLst>
          </a:blip>
          <a:srcRect l="31939" r="7385"/>
          <a:stretch>
            <a:fillRect/>
          </a:stretch>
        </p:blipFill>
        <p:spPr>
          <a:xfrm>
            <a:off x="2825625" y="717174"/>
            <a:ext cx="2653118" cy="185457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9">
          <a:extLst>
            <a:ext uri="{FF2B5EF4-FFF2-40B4-BE49-F238E27FC236}">
              <a16:creationId xmlns:a16="http://schemas.microsoft.com/office/drawing/2014/main" id="{BF2ADEB0-1B60-E082-CC45-3930D7719830}"/>
            </a:ext>
          </a:extLst>
        </p:cNvPr>
        <p:cNvGrpSpPr/>
        <p:nvPr/>
      </p:nvGrpSpPr>
      <p:grpSpPr>
        <a:xfrm>
          <a:off x="0" y="0"/>
          <a:ext cx="0" cy="0"/>
          <a:chOff x="0" y="0"/>
          <a:chExt cx="0" cy="0"/>
        </a:xfrm>
      </p:grpSpPr>
      <p:sp>
        <p:nvSpPr>
          <p:cNvPr id="120" name="Google Shape;120;p19">
            <a:extLst>
              <a:ext uri="{FF2B5EF4-FFF2-40B4-BE49-F238E27FC236}">
                <a16:creationId xmlns:a16="http://schemas.microsoft.com/office/drawing/2014/main" id="{2BDF6914-7915-E4F8-3CDB-F19B76FD230E}"/>
              </a:ext>
            </a:extLst>
          </p:cNvPr>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Demonstração de Resultados</a:t>
            </a:r>
            <a:endParaRPr dirty="0"/>
          </a:p>
        </p:txBody>
      </p:sp>
      <p:pic>
        <p:nvPicPr>
          <p:cNvPr id="2" name="Google Shape;169;p44" descr="Texto&#10;&#10;Descrição gerada automaticamente">
            <a:extLst>
              <a:ext uri="{FF2B5EF4-FFF2-40B4-BE49-F238E27FC236}">
                <a16:creationId xmlns:a16="http://schemas.microsoft.com/office/drawing/2014/main" id="{97BA4D2F-E013-F848-7F60-834785AB29AF}"/>
              </a:ext>
            </a:extLst>
          </p:cNvPr>
          <p:cNvPicPr preferRelativeResize="0"/>
          <p:nvPr/>
        </p:nvPicPr>
        <p:blipFill rotWithShape="1">
          <a:blip r:embed="rId3">
            <a:alphaModFix/>
          </a:blip>
          <a:srcRect t="-1" b="31091"/>
          <a:stretch/>
        </p:blipFill>
        <p:spPr>
          <a:xfrm>
            <a:off x="3082203" y="4253867"/>
            <a:ext cx="2522393" cy="772565"/>
          </a:xfrm>
          <a:prstGeom prst="rect">
            <a:avLst/>
          </a:prstGeom>
          <a:noFill/>
          <a:ln>
            <a:noFill/>
          </a:ln>
        </p:spPr>
      </p:pic>
      <p:sp>
        <p:nvSpPr>
          <p:cNvPr id="14" name="Seta: para a Direita 13">
            <a:extLst>
              <a:ext uri="{FF2B5EF4-FFF2-40B4-BE49-F238E27FC236}">
                <a16:creationId xmlns:a16="http://schemas.microsoft.com/office/drawing/2014/main" id="{591F8740-51BF-FB2B-AFE0-0F82B1FBC175}"/>
              </a:ext>
            </a:extLst>
          </p:cNvPr>
          <p:cNvSpPr/>
          <p:nvPr/>
        </p:nvSpPr>
        <p:spPr>
          <a:xfrm>
            <a:off x="2305431" y="1389240"/>
            <a:ext cx="4533138" cy="74066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050"/>
          </a:p>
        </p:txBody>
      </p:sp>
      <p:sp>
        <p:nvSpPr>
          <p:cNvPr id="3" name="Fluxograma: Processo Alternativo 2">
            <a:extLst>
              <a:ext uri="{FF2B5EF4-FFF2-40B4-BE49-F238E27FC236}">
                <a16:creationId xmlns:a16="http://schemas.microsoft.com/office/drawing/2014/main" id="{079DFEBA-8DB8-EA70-CBF5-1563CACE4F6F}"/>
              </a:ext>
            </a:extLst>
          </p:cNvPr>
          <p:cNvSpPr/>
          <p:nvPr/>
        </p:nvSpPr>
        <p:spPr>
          <a:xfrm>
            <a:off x="3873694" y="1219572"/>
            <a:ext cx="1248355" cy="1080000"/>
          </a:xfrm>
          <a:prstGeom prst="flowChartAlternate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tx1"/>
                </a:solidFill>
              </a:rPr>
              <a:t>Apontamento das atividades no app</a:t>
            </a:r>
          </a:p>
        </p:txBody>
      </p:sp>
      <p:sp>
        <p:nvSpPr>
          <p:cNvPr id="4" name="Fluxograma: Processo Alternativo 3">
            <a:extLst>
              <a:ext uri="{FF2B5EF4-FFF2-40B4-BE49-F238E27FC236}">
                <a16:creationId xmlns:a16="http://schemas.microsoft.com/office/drawing/2014/main" id="{7AB419D7-FBAD-5100-6967-52DE622029B0}"/>
              </a:ext>
            </a:extLst>
          </p:cNvPr>
          <p:cNvSpPr/>
          <p:nvPr/>
        </p:nvSpPr>
        <p:spPr>
          <a:xfrm>
            <a:off x="5207643" y="1219572"/>
            <a:ext cx="1080000" cy="1080000"/>
          </a:xfrm>
          <a:prstGeom prst="flowChartAlternate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tx1"/>
                </a:solidFill>
              </a:rPr>
              <a:t>Painel de indicadores gerado de forma automática</a:t>
            </a:r>
          </a:p>
        </p:txBody>
      </p:sp>
      <p:sp>
        <p:nvSpPr>
          <p:cNvPr id="15" name="Fluxograma: Processo Alternativo 14">
            <a:extLst>
              <a:ext uri="{FF2B5EF4-FFF2-40B4-BE49-F238E27FC236}">
                <a16:creationId xmlns:a16="http://schemas.microsoft.com/office/drawing/2014/main" id="{74018B31-4BB0-4D3A-D796-A5B8372E9BD5}"/>
              </a:ext>
            </a:extLst>
          </p:cNvPr>
          <p:cNvSpPr/>
          <p:nvPr/>
        </p:nvSpPr>
        <p:spPr>
          <a:xfrm>
            <a:off x="2433098" y="1219572"/>
            <a:ext cx="1248355" cy="1080000"/>
          </a:xfrm>
          <a:prstGeom prst="flowChartAlternate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tx1"/>
                </a:solidFill>
              </a:rPr>
              <a:t>Programação inserida na ferramenta Mentor</a:t>
            </a:r>
          </a:p>
        </p:txBody>
      </p:sp>
      <p:pic>
        <p:nvPicPr>
          <p:cNvPr id="20" name="Imagem 19">
            <a:extLst>
              <a:ext uri="{FF2B5EF4-FFF2-40B4-BE49-F238E27FC236}">
                <a16:creationId xmlns:a16="http://schemas.microsoft.com/office/drawing/2014/main" id="{D7A3537C-E4CD-DDC9-3601-A2FB678FBA6C}"/>
              </a:ext>
            </a:extLst>
          </p:cNvPr>
          <p:cNvPicPr>
            <a:picLocks noChangeAspect="1"/>
          </p:cNvPicPr>
          <p:nvPr/>
        </p:nvPicPr>
        <p:blipFill>
          <a:blip r:embed="rId4"/>
          <a:stretch>
            <a:fillRect/>
          </a:stretch>
        </p:blipFill>
        <p:spPr>
          <a:xfrm>
            <a:off x="1091678" y="2742050"/>
            <a:ext cx="2427506" cy="979301"/>
          </a:xfrm>
          <a:prstGeom prst="rect">
            <a:avLst/>
          </a:prstGeom>
        </p:spPr>
      </p:pic>
      <p:pic>
        <p:nvPicPr>
          <p:cNvPr id="22" name="Imagem 21" descr="Interface gráfica do usuário, Site&#10;&#10;O conteúdo gerado por IA pode estar incorreto.">
            <a:extLst>
              <a:ext uri="{FF2B5EF4-FFF2-40B4-BE49-F238E27FC236}">
                <a16:creationId xmlns:a16="http://schemas.microsoft.com/office/drawing/2014/main" id="{BACA0658-7924-384D-9C26-74E3B4C768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28918" y="2469240"/>
            <a:ext cx="831644" cy="1848097"/>
          </a:xfrm>
          <a:prstGeom prst="rect">
            <a:avLst/>
          </a:prstGeom>
        </p:spPr>
      </p:pic>
      <p:pic>
        <p:nvPicPr>
          <p:cNvPr id="24" name="Imagem 23">
            <a:extLst>
              <a:ext uri="{FF2B5EF4-FFF2-40B4-BE49-F238E27FC236}">
                <a16:creationId xmlns:a16="http://schemas.microsoft.com/office/drawing/2014/main" id="{187920E5-DC39-91E6-0C6F-5D2A72D2205C}"/>
              </a:ext>
            </a:extLst>
          </p:cNvPr>
          <p:cNvPicPr>
            <a:picLocks noChangeAspect="1"/>
          </p:cNvPicPr>
          <p:nvPr/>
        </p:nvPicPr>
        <p:blipFill>
          <a:blip r:embed="rId6"/>
          <a:stretch>
            <a:fillRect/>
          </a:stretch>
        </p:blipFill>
        <p:spPr>
          <a:xfrm>
            <a:off x="5864552" y="2563773"/>
            <a:ext cx="2498067" cy="1178908"/>
          </a:xfrm>
          <a:prstGeom prst="rect">
            <a:avLst/>
          </a:prstGeom>
        </p:spPr>
      </p:pic>
      <p:sp>
        <p:nvSpPr>
          <p:cNvPr id="16" name="Google Shape;120;p19">
            <a:extLst>
              <a:ext uri="{FF2B5EF4-FFF2-40B4-BE49-F238E27FC236}">
                <a16:creationId xmlns:a16="http://schemas.microsoft.com/office/drawing/2014/main" id="{374E08BA-8782-7142-11EC-F46DD4FC4361}"/>
              </a:ext>
            </a:extLst>
          </p:cNvPr>
          <p:cNvSpPr txBox="1">
            <a:spLocks/>
          </p:cNvSpPr>
          <p:nvPr/>
        </p:nvSpPr>
        <p:spPr>
          <a:xfrm>
            <a:off x="7195821" y="1290987"/>
            <a:ext cx="1407879" cy="937169"/>
          </a:xfrm>
          <a:prstGeom prst="rect">
            <a:avLst/>
          </a:prstGeom>
          <a:noFill/>
          <a:ln>
            <a:noFill/>
          </a:ln>
        </p:spPr>
        <p:txBody>
          <a:bodyPr spcFirstLastPara="1" wrap="square" lIns="91425" tIns="91425" rIns="91425" bIns="91425" anchor="t" anchorCtr="0">
            <a:normAutofit fontScale="92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803176"/>
              </a:buClr>
              <a:buSzPts val="2400"/>
              <a:buFont typeface="Kanit"/>
              <a:buNone/>
              <a:defRPr sz="2400" b="1" i="0" u="none" strike="noStrike" cap="none">
                <a:solidFill>
                  <a:srgbClr val="803176"/>
                </a:solidFill>
                <a:latin typeface="Kanit"/>
                <a:ea typeface="Kanit"/>
                <a:cs typeface="Kanit"/>
                <a:sym typeface="Kanit"/>
              </a:defRPr>
            </a:lvl1pPr>
            <a:lvl2pPr marR="0" lvl="1" algn="l" rtl="0">
              <a:lnSpc>
                <a:spcPct val="100000"/>
              </a:lnSpc>
              <a:spcBef>
                <a:spcPts val="0"/>
              </a:spcBef>
              <a:spcAft>
                <a:spcPts val="0"/>
              </a:spcAft>
              <a:buClr>
                <a:srgbClr val="803176"/>
              </a:buClr>
              <a:buSzPts val="2400"/>
              <a:buFont typeface="Kanit"/>
              <a:buNone/>
              <a:defRPr sz="2400" b="1" i="0" u="none" strike="noStrike" cap="none">
                <a:solidFill>
                  <a:srgbClr val="803176"/>
                </a:solidFill>
                <a:latin typeface="Kanit"/>
                <a:ea typeface="Kanit"/>
                <a:cs typeface="Kanit"/>
                <a:sym typeface="Kanit"/>
              </a:defRPr>
            </a:lvl2pPr>
            <a:lvl3pPr marR="0" lvl="2" algn="l" rtl="0">
              <a:lnSpc>
                <a:spcPct val="100000"/>
              </a:lnSpc>
              <a:spcBef>
                <a:spcPts val="0"/>
              </a:spcBef>
              <a:spcAft>
                <a:spcPts val="0"/>
              </a:spcAft>
              <a:buClr>
                <a:srgbClr val="803176"/>
              </a:buClr>
              <a:buSzPts val="2400"/>
              <a:buFont typeface="Kanit"/>
              <a:buNone/>
              <a:defRPr sz="2400" b="1" i="0" u="none" strike="noStrike" cap="none">
                <a:solidFill>
                  <a:srgbClr val="803176"/>
                </a:solidFill>
                <a:latin typeface="Kanit"/>
                <a:ea typeface="Kanit"/>
                <a:cs typeface="Kanit"/>
                <a:sym typeface="Kanit"/>
              </a:defRPr>
            </a:lvl3pPr>
            <a:lvl4pPr marR="0" lvl="3" algn="l" rtl="0">
              <a:lnSpc>
                <a:spcPct val="100000"/>
              </a:lnSpc>
              <a:spcBef>
                <a:spcPts val="0"/>
              </a:spcBef>
              <a:spcAft>
                <a:spcPts val="0"/>
              </a:spcAft>
              <a:buClr>
                <a:srgbClr val="803176"/>
              </a:buClr>
              <a:buSzPts val="2400"/>
              <a:buFont typeface="Kanit"/>
              <a:buNone/>
              <a:defRPr sz="2400" b="1" i="0" u="none" strike="noStrike" cap="none">
                <a:solidFill>
                  <a:srgbClr val="803176"/>
                </a:solidFill>
                <a:latin typeface="Kanit"/>
                <a:ea typeface="Kanit"/>
                <a:cs typeface="Kanit"/>
                <a:sym typeface="Kanit"/>
              </a:defRPr>
            </a:lvl4pPr>
            <a:lvl5pPr marR="0" lvl="4" algn="l" rtl="0">
              <a:lnSpc>
                <a:spcPct val="100000"/>
              </a:lnSpc>
              <a:spcBef>
                <a:spcPts val="0"/>
              </a:spcBef>
              <a:spcAft>
                <a:spcPts val="0"/>
              </a:spcAft>
              <a:buClr>
                <a:srgbClr val="803176"/>
              </a:buClr>
              <a:buSzPts val="2400"/>
              <a:buFont typeface="Kanit"/>
              <a:buNone/>
              <a:defRPr sz="2400" b="1" i="0" u="none" strike="noStrike" cap="none">
                <a:solidFill>
                  <a:srgbClr val="803176"/>
                </a:solidFill>
                <a:latin typeface="Kanit"/>
                <a:ea typeface="Kanit"/>
                <a:cs typeface="Kanit"/>
                <a:sym typeface="Kanit"/>
              </a:defRPr>
            </a:lvl5pPr>
            <a:lvl6pPr marR="0" lvl="5" algn="l" rtl="0">
              <a:lnSpc>
                <a:spcPct val="100000"/>
              </a:lnSpc>
              <a:spcBef>
                <a:spcPts val="0"/>
              </a:spcBef>
              <a:spcAft>
                <a:spcPts val="0"/>
              </a:spcAft>
              <a:buClr>
                <a:srgbClr val="803176"/>
              </a:buClr>
              <a:buSzPts val="2400"/>
              <a:buFont typeface="Kanit"/>
              <a:buNone/>
              <a:defRPr sz="2400" b="1" i="0" u="none" strike="noStrike" cap="none">
                <a:solidFill>
                  <a:srgbClr val="803176"/>
                </a:solidFill>
                <a:latin typeface="Kanit"/>
                <a:ea typeface="Kanit"/>
                <a:cs typeface="Kanit"/>
                <a:sym typeface="Kanit"/>
              </a:defRPr>
            </a:lvl6pPr>
            <a:lvl7pPr marR="0" lvl="6" algn="l" rtl="0">
              <a:lnSpc>
                <a:spcPct val="100000"/>
              </a:lnSpc>
              <a:spcBef>
                <a:spcPts val="0"/>
              </a:spcBef>
              <a:spcAft>
                <a:spcPts val="0"/>
              </a:spcAft>
              <a:buClr>
                <a:srgbClr val="803176"/>
              </a:buClr>
              <a:buSzPts val="2400"/>
              <a:buFont typeface="Kanit"/>
              <a:buNone/>
              <a:defRPr sz="2400" b="1" i="0" u="none" strike="noStrike" cap="none">
                <a:solidFill>
                  <a:srgbClr val="803176"/>
                </a:solidFill>
                <a:latin typeface="Kanit"/>
                <a:ea typeface="Kanit"/>
                <a:cs typeface="Kanit"/>
                <a:sym typeface="Kanit"/>
              </a:defRPr>
            </a:lvl7pPr>
            <a:lvl8pPr marR="0" lvl="7" algn="l" rtl="0">
              <a:lnSpc>
                <a:spcPct val="100000"/>
              </a:lnSpc>
              <a:spcBef>
                <a:spcPts val="0"/>
              </a:spcBef>
              <a:spcAft>
                <a:spcPts val="0"/>
              </a:spcAft>
              <a:buClr>
                <a:srgbClr val="803176"/>
              </a:buClr>
              <a:buSzPts val="2400"/>
              <a:buFont typeface="Kanit"/>
              <a:buNone/>
              <a:defRPr sz="2400" b="1" i="0" u="none" strike="noStrike" cap="none">
                <a:solidFill>
                  <a:srgbClr val="803176"/>
                </a:solidFill>
                <a:latin typeface="Kanit"/>
                <a:ea typeface="Kanit"/>
                <a:cs typeface="Kanit"/>
                <a:sym typeface="Kanit"/>
              </a:defRPr>
            </a:lvl8pPr>
            <a:lvl9pPr marR="0" lvl="8" algn="l" rtl="0">
              <a:lnSpc>
                <a:spcPct val="100000"/>
              </a:lnSpc>
              <a:spcBef>
                <a:spcPts val="0"/>
              </a:spcBef>
              <a:spcAft>
                <a:spcPts val="0"/>
              </a:spcAft>
              <a:buClr>
                <a:srgbClr val="803176"/>
              </a:buClr>
              <a:buSzPts val="2400"/>
              <a:buFont typeface="Kanit"/>
              <a:buNone/>
              <a:defRPr sz="2400" b="1" i="0" u="none" strike="noStrike" cap="none">
                <a:solidFill>
                  <a:srgbClr val="803176"/>
                </a:solidFill>
                <a:latin typeface="Kanit"/>
                <a:ea typeface="Kanit"/>
                <a:cs typeface="Kanit"/>
                <a:sym typeface="Kanit"/>
              </a:defRPr>
            </a:lvl9pPr>
          </a:lstStyle>
          <a:p>
            <a:r>
              <a:rPr lang="pt-BR" sz="4800" dirty="0">
                <a:solidFill>
                  <a:schemeClr val="accent4">
                    <a:lumMod val="75000"/>
                  </a:schemeClr>
                </a:solidFill>
              </a:rPr>
              <a:t>50 %</a:t>
            </a:r>
          </a:p>
        </p:txBody>
      </p:sp>
    </p:spTree>
    <p:extLst>
      <p:ext uri="{BB962C8B-B14F-4D97-AF65-F5344CB8AC3E}">
        <p14:creationId xmlns:p14="http://schemas.microsoft.com/office/powerpoint/2010/main" val="153819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5" grpId="0" animBg="1"/>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9">
          <a:extLst>
            <a:ext uri="{FF2B5EF4-FFF2-40B4-BE49-F238E27FC236}">
              <a16:creationId xmlns:a16="http://schemas.microsoft.com/office/drawing/2014/main" id="{1779EF28-AB9A-AF0E-0AE3-C9DE4F56539C}"/>
            </a:ext>
          </a:extLst>
        </p:cNvPr>
        <p:cNvGrpSpPr/>
        <p:nvPr/>
      </p:nvGrpSpPr>
      <p:grpSpPr>
        <a:xfrm>
          <a:off x="0" y="0"/>
          <a:ext cx="0" cy="0"/>
          <a:chOff x="0" y="0"/>
          <a:chExt cx="0" cy="0"/>
        </a:xfrm>
      </p:grpSpPr>
      <p:sp>
        <p:nvSpPr>
          <p:cNvPr id="120" name="Google Shape;120;p19">
            <a:extLst>
              <a:ext uri="{FF2B5EF4-FFF2-40B4-BE49-F238E27FC236}">
                <a16:creationId xmlns:a16="http://schemas.microsoft.com/office/drawing/2014/main" id="{3B91BD6C-EF5C-A767-8FEC-B040B80FBCEC}"/>
              </a:ext>
            </a:extLst>
          </p:cNvPr>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Demonstração de Resultados</a:t>
            </a:r>
            <a:endParaRPr dirty="0"/>
          </a:p>
        </p:txBody>
      </p:sp>
      <p:sp>
        <p:nvSpPr>
          <p:cNvPr id="121" name="Google Shape;121;p19">
            <a:extLst>
              <a:ext uri="{FF2B5EF4-FFF2-40B4-BE49-F238E27FC236}">
                <a16:creationId xmlns:a16="http://schemas.microsoft.com/office/drawing/2014/main" id="{55124D47-7979-F781-820C-7A71CA40CE09}"/>
              </a:ext>
            </a:extLst>
          </p:cNvPr>
          <p:cNvSpPr txBox="1">
            <a:spLocks noGrp="1"/>
          </p:cNvSpPr>
          <p:nvPr>
            <p:ph type="body" idx="1"/>
          </p:nvPr>
        </p:nvSpPr>
        <p:spPr>
          <a:xfrm>
            <a:off x="4680629" y="956001"/>
            <a:ext cx="3569110" cy="2303392"/>
          </a:xfrm>
          <a:prstGeom prst="rect">
            <a:avLst/>
          </a:prstGeom>
        </p:spPr>
        <p:txBody>
          <a:bodyPr spcFirstLastPara="1" wrap="square" lIns="0" tIns="18000" rIns="0" bIns="18000" anchor="t" anchorCtr="0">
            <a:noAutofit/>
          </a:bodyPr>
          <a:lstStyle/>
          <a:p>
            <a:pPr marL="139700" indent="0">
              <a:buNone/>
            </a:pPr>
            <a:endParaRPr lang="pt-BR" i="1" dirty="0"/>
          </a:p>
          <a:p>
            <a:pPr marL="139700" indent="0" algn="ctr">
              <a:buNone/>
            </a:pPr>
            <a:r>
              <a:rPr lang="pt-BR" dirty="0"/>
              <a:t>"Participar desse projeto tem sido extremamente enriquecedor! Essa ferramenta, integrada aos princípios do </a:t>
            </a:r>
            <a:r>
              <a:rPr lang="pt-BR" dirty="0" err="1"/>
              <a:t>Last</a:t>
            </a:r>
            <a:r>
              <a:rPr lang="pt-BR" dirty="0"/>
              <a:t> </a:t>
            </a:r>
            <a:r>
              <a:rPr lang="pt-BR" dirty="0" err="1"/>
              <a:t>Planner</a:t>
            </a:r>
            <a:r>
              <a:rPr lang="pt-BR" dirty="0"/>
              <a:t> System (LPS), não apenas </a:t>
            </a:r>
            <a:r>
              <a:rPr lang="pt-BR" b="1" dirty="0"/>
              <a:t>melhora o acompanhamento dos indicadores de produção</a:t>
            </a:r>
            <a:r>
              <a:rPr lang="pt-BR" dirty="0"/>
              <a:t>, mas também é crucial para </a:t>
            </a:r>
            <a:r>
              <a:rPr lang="pt-BR" b="1" dirty="0"/>
              <a:t>alimentar nosso banco de dados</a:t>
            </a:r>
            <a:r>
              <a:rPr lang="pt-BR" dirty="0"/>
              <a:t>, elevando nossos projetos a um novo patamar!"</a:t>
            </a:r>
          </a:p>
          <a:p>
            <a:pPr marL="139700" indent="0">
              <a:buNone/>
            </a:pPr>
            <a:endParaRPr lang="pt-BR" dirty="0"/>
          </a:p>
        </p:txBody>
      </p:sp>
      <p:sp>
        <p:nvSpPr>
          <p:cNvPr id="3" name="CaixaDeTexto 2">
            <a:extLst>
              <a:ext uri="{FF2B5EF4-FFF2-40B4-BE49-F238E27FC236}">
                <a16:creationId xmlns:a16="http://schemas.microsoft.com/office/drawing/2014/main" id="{B095F157-0D48-4808-2375-97C39DC6ADCA}"/>
              </a:ext>
            </a:extLst>
          </p:cNvPr>
          <p:cNvSpPr txBox="1"/>
          <p:nvPr/>
        </p:nvSpPr>
        <p:spPr>
          <a:xfrm>
            <a:off x="250723" y="1007620"/>
            <a:ext cx="3915696" cy="2246769"/>
          </a:xfrm>
          <a:prstGeom prst="rect">
            <a:avLst/>
          </a:prstGeom>
          <a:noFill/>
          <a:ln w="28575">
            <a:noFill/>
          </a:ln>
        </p:spPr>
        <p:txBody>
          <a:bodyPr wrap="square">
            <a:spAutoFit/>
          </a:bodyPr>
          <a:lstStyle/>
          <a:p>
            <a:pPr marL="139700" indent="0" algn="ctr">
              <a:buNone/>
            </a:pPr>
            <a:r>
              <a:rPr lang="pt-BR" dirty="0">
                <a:latin typeface="Kanit Light"/>
                <a:cs typeface="Kanit Light"/>
                <a:sym typeface="Kanit Light"/>
              </a:rPr>
              <a:t>"Agora, olhando o que deu certo, a diferença de controle hoje é gritante. Depois que os apontadores se adaptaram e os problemas iniciais foram corrigidos, ficou muito mais fácil saber quem fez o quê, quais atividades foram concluídas e se os registros estão corretos</a:t>
            </a:r>
            <a:r>
              <a:rPr lang="pt-BR" b="1" dirty="0">
                <a:latin typeface="Kanit Light"/>
                <a:cs typeface="Kanit Light"/>
                <a:sym typeface="Kanit Light"/>
              </a:rPr>
              <a:t>. O processo de medição melhorou e a gestão de equipes ficou mais clara</a:t>
            </a:r>
            <a:r>
              <a:rPr lang="pt-BR" dirty="0">
                <a:latin typeface="Kanit Light"/>
                <a:cs typeface="Kanit Light"/>
                <a:sym typeface="Kanit Light"/>
              </a:rPr>
              <a:t>. Ainda tem ajustes a serem feitos, mas ninguém cogita voltar ao modelo antigo."</a:t>
            </a:r>
          </a:p>
        </p:txBody>
      </p:sp>
      <p:sp>
        <p:nvSpPr>
          <p:cNvPr id="4" name="Balão de Fala: Retângulo com Cantos Arredondados 3">
            <a:extLst>
              <a:ext uri="{FF2B5EF4-FFF2-40B4-BE49-F238E27FC236}">
                <a16:creationId xmlns:a16="http://schemas.microsoft.com/office/drawing/2014/main" id="{0E13D2DA-6BCC-16F2-77FA-41FEBB26242D}"/>
              </a:ext>
            </a:extLst>
          </p:cNvPr>
          <p:cNvSpPr/>
          <p:nvPr/>
        </p:nvSpPr>
        <p:spPr>
          <a:xfrm>
            <a:off x="331839" y="956001"/>
            <a:ext cx="3915697" cy="2433484"/>
          </a:xfrm>
          <a:prstGeom prst="wedgeRoundRectCallou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Balão de Fala: Retângulo com Cantos Arredondados 4">
            <a:extLst>
              <a:ext uri="{FF2B5EF4-FFF2-40B4-BE49-F238E27FC236}">
                <a16:creationId xmlns:a16="http://schemas.microsoft.com/office/drawing/2014/main" id="{5C50ABA4-54B0-01B3-8C96-45B77AB543D4}"/>
              </a:ext>
            </a:extLst>
          </p:cNvPr>
          <p:cNvSpPr/>
          <p:nvPr/>
        </p:nvSpPr>
        <p:spPr>
          <a:xfrm>
            <a:off x="4572000" y="956001"/>
            <a:ext cx="3915697" cy="2433484"/>
          </a:xfrm>
          <a:prstGeom prst="wedgeRoundRectCallou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descr="Funcionária de construção estrutura de tópicos">
            <a:extLst>
              <a:ext uri="{FF2B5EF4-FFF2-40B4-BE49-F238E27FC236}">
                <a16:creationId xmlns:a16="http://schemas.microsoft.com/office/drawing/2014/main" id="{AAD84751-8230-2E34-E4C9-7868B4C6F0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06992" y="3787691"/>
            <a:ext cx="914400" cy="914400"/>
          </a:xfrm>
          <a:prstGeom prst="rect">
            <a:avLst/>
          </a:prstGeom>
        </p:spPr>
      </p:pic>
      <p:pic>
        <p:nvPicPr>
          <p:cNvPr id="9" name="Gráfico 8" descr="Trabalhador de construção estrutura de tópicos">
            <a:extLst>
              <a:ext uri="{FF2B5EF4-FFF2-40B4-BE49-F238E27FC236}">
                <a16:creationId xmlns:a16="http://schemas.microsoft.com/office/drawing/2014/main" id="{98A68D18-599C-535B-7AC6-C01D22332C8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3197" y="3768455"/>
            <a:ext cx="914400" cy="914400"/>
          </a:xfrm>
          <a:prstGeom prst="rect">
            <a:avLst/>
          </a:prstGeom>
        </p:spPr>
      </p:pic>
      <p:sp>
        <p:nvSpPr>
          <p:cNvPr id="11" name="CaixaDeTexto 10">
            <a:extLst>
              <a:ext uri="{FF2B5EF4-FFF2-40B4-BE49-F238E27FC236}">
                <a16:creationId xmlns:a16="http://schemas.microsoft.com/office/drawing/2014/main" id="{E35E4639-AA6C-D7C6-A34C-365F0779BF45}"/>
              </a:ext>
            </a:extLst>
          </p:cNvPr>
          <p:cNvSpPr txBox="1"/>
          <p:nvPr/>
        </p:nvSpPr>
        <p:spPr>
          <a:xfrm>
            <a:off x="1788242" y="4307499"/>
            <a:ext cx="1390035" cy="307777"/>
          </a:xfrm>
          <a:prstGeom prst="rect">
            <a:avLst/>
          </a:prstGeom>
          <a:noFill/>
        </p:spPr>
        <p:txBody>
          <a:bodyPr wrap="square">
            <a:spAutoFit/>
          </a:bodyPr>
          <a:lstStyle/>
          <a:p>
            <a:r>
              <a:rPr lang="pt-BR" b="1" dirty="0">
                <a:solidFill>
                  <a:schemeClr val="accent1">
                    <a:lumMod val="50000"/>
                  </a:schemeClr>
                </a:solidFill>
                <a:latin typeface="Kanit Light"/>
                <a:cs typeface="Kanit Light"/>
                <a:sym typeface="Kanit Light"/>
              </a:rPr>
              <a:t>Victor Cezare</a:t>
            </a:r>
            <a:endParaRPr lang="pt-BR" b="1" dirty="0">
              <a:solidFill>
                <a:schemeClr val="accent1">
                  <a:lumMod val="50000"/>
                </a:schemeClr>
              </a:solidFill>
            </a:endParaRPr>
          </a:p>
        </p:txBody>
      </p:sp>
      <p:sp>
        <p:nvSpPr>
          <p:cNvPr id="13" name="CaixaDeTexto 12">
            <a:extLst>
              <a:ext uri="{FF2B5EF4-FFF2-40B4-BE49-F238E27FC236}">
                <a16:creationId xmlns:a16="http://schemas.microsoft.com/office/drawing/2014/main" id="{F7C6FDBF-94A2-C94D-785D-5E7618FDF9C1}"/>
              </a:ext>
            </a:extLst>
          </p:cNvPr>
          <p:cNvSpPr txBox="1"/>
          <p:nvPr/>
        </p:nvSpPr>
        <p:spPr>
          <a:xfrm>
            <a:off x="6198010" y="4307498"/>
            <a:ext cx="1065571" cy="307777"/>
          </a:xfrm>
          <a:prstGeom prst="rect">
            <a:avLst/>
          </a:prstGeom>
          <a:noFill/>
        </p:spPr>
        <p:txBody>
          <a:bodyPr wrap="square">
            <a:spAutoFit/>
          </a:bodyPr>
          <a:lstStyle>
            <a:defPPr marR="0" lvl="0" algn="l" rtl="0">
              <a:lnSpc>
                <a:spcPct val="100000"/>
              </a:lnSpc>
              <a:spcBef>
                <a:spcPts val="0"/>
              </a:spcBef>
              <a:spcAft>
                <a:spcPts val="0"/>
              </a:spcAft>
            </a:defPPr>
            <a:lvl1pPr>
              <a:defRPr b="1">
                <a:solidFill>
                  <a:schemeClr val="accent1">
                    <a:lumMod val="50000"/>
                  </a:schemeClr>
                </a:solidFill>
                <a:latin typeface="Kanit Light"/>
                <a:cs typeface="Kanit Light"/>
              </a:defRPr>
            </a:lvl1pPr>
          </a:lstStyle>
          <a:p>
            <a:r>
              <a:rPr lang="pt-BR" dirty="0"/>
              <a:t>Ana Lopes</a:t>
            </a:r>
          </a:p>
        </p:txBody>
      </p:sp>
      <p:pic>
        <p:nvPicPr>
          <p:cNvPr id="14" name="Google Shape;169;p44" descr="Texto&#10;&#10;Descrição gerada automaticamente">
            <a:extLst>
              <a:ext uri="{FF2B5EF4-FFF2-40B4-BE49-F238E27FC236}">
                <a16:creationId xmlns:a16="http://schemas.microsoft.com/office/drawing/2014/main" id="{F1D85E8C-7E07-A920-943A-E526D9AB6377}"/>
              </a:ext>
            </a:extLst>
          </p:cNvPr>
          <p:cNvPicPr preferRelativeResize="0"/>
          <p:nvPr/>
        </p:nvPicPr>
        <p:blipFill rotWithShape="1">
          <a:blip r:embed="rId7">
            <a:alphaModFix/>
          </a:blip>
          <a:srcRect t="-1" b="31091"/>
          <a:stretch/>
        </p:blipFill>
        <p:spPr>
          <a:xfrm>
            <a:off x="3082203" y="4253867"/>
            <a:ext cx="2522393" cy="772565"/>
          </a:xfrm>
          <a:prstGeom prst="rect">
            <a:avLst/>
          </a:prstGeom>
          <a:noFill/>
          <a:ln>
            <a:noFill/>
          </a:ln>
        </p:spPr>
      </p:pic>
    </p:spTree>
    <p:extLst>
      <p:ext uri="{BB962C8B-B14F-4D97-AF65-F5344CB8AC3E}">
        <p14:creationId xmlns:p14="http://schemas.microsoft.com/office/powerpoint/2010/main" val="3793342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12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build="p"/>
      <p:bldP spid="5" grpId="0" animBg="1"/>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0"/>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Escalabilidade &amp; Replicabilidade</a:t>
            </a:r>
            <a:endParaRPr dirty="0"/>
          </a:p>
        </p:txBody>
      </p:sp>
      <p:sp>
        <p:nvSpPr>
          <p:cNvPr id="127" name="Google Shape;127;p20"/>
          <p:cNvSpPr txBox="1">
            <a:spLocks noGrp="1"/>
          </p:cNvSpPr>
          <p:nvPr>
            <p:ph type="body" idx="1"/>
          </p:nvPr>
        </p:nvSpPr>
        <p:spPr>
          <a:xfrm>
            <a:off x="4476134" y="1431156"/>
            <a:ext cx="4356165" cy="1608375"/>
          </a:xfrm>
          <a:prstGeom prst="rect">
            <a:avLst/>
          </a:prstGeom>
        </p:spPr>
        <p:txBody>
          <a:bodyPr spcFirstLastPara="1" wrap="square" lIns="0" tIns="18000" rIns="0" bIns="18000" anchor="t" anchorCtr="0">
            <a:noAutofit/>
          </a:bodyPr>
          <a:lstStyle/>
          <a:p>
            <a:pPr lvl="1">
              <a:spcBef>
                <a:spcPts val="0"/>
              </a:spcBef>
              <a:spcAft>
                <a:spcPts val="1200"/>
              </a:spcAft>
            </a:pPr>
            <a:r>
              <a:rPr lang="pt-BR" sz="1800" dirty="0"/>
              <a:t>Boa estruturação do programa, </a:t>
            </a:r>
          </a:p>
          <a:p>
            <a:pPr lvl="1">
              <a:spcBef>
                <a:spcPts val="0"/>
              </a:spcBef>
              <a:spcAft>
                <a:spcPts val="1200"/>
              </a:spcAft>
            </a:pPr>
            <a:r>
              <a:rPr lang="pt-BR" sz="1800" dirty="0"/>
              <a:t>Comitês com visão estratégica, </a:t>
            </a:r>
          </a:p>
          <a:p>
            <a:pPr lvl="1">
              <a:spcBef>
                <a:spcPts val="0"/>
              </a:spcBef>
              <a:spcAft>
                <a:spcPts val="1200"/>
              </a:spcAft>
            </a:pPr>
            <a:r>
              <a:rPr lang="pt-BR" sz="1800" dirty="0"/>
              <a:t>Conhecimento de ferramentas, </a:t>
            </a:r>
          </a:p>
          <a:p>
            <a:pPr lvl="1">
              <a:spcBef>
                <a:spcPts val="0"/>
              </a:spcBef>
              <a:spcAft>
                <a:spcPts val="1200"/>
              </a:spcAft>
            </a:pPr>
            <a:r>
              <a:rPr lang="pt-BR" sz="1800" dirty="0"/>
              <a:t>Liberação do ambiente e integração, </a:t>
            </a:r>
          </a:p>
          <a:p>
            <a:pPr lvl="1">
              <a:spcBef>
                <a:spcPts val="0"/>
              </a:spcBef>
              <a:spcAft>
                <a:spcPts val="1200"/>
              </a:spcAft>
            </a:pPr>
            <a:r>
              <a:rPr lang="pt-BR" sz="1800" dirty="0"/>
              <a:t>Treinamentos com o time.</a:t>
            </a:r>
          </a:p>
          <a:p>
            <a:endParaRPr lang="pt-BR" sz="1800" dirty="0"/>
          </a:p>
          <a:p>
            <a:pPr marL="139700" lvl="0" indent="0" algn="l" rtl="0">
              <a:lnSpc>
                <a:spcPct val="100000"/>
              </a:lnSpc>
              <a:spcBef>
                <a:spcPts val="600"/>
              </a:spcBef>
              <a:spcAft>
                <a:spcPts val="0"/>
              </a:spcAft>
              <a:buSzPts val="1400"/>
              <a:buNone/>
            </a:pPr>
            <a:endParaRPr i="1" dirty="0"/>
          </a:p>
        </p:txBody>
      </p:sp>
      <p:pic>
        <p:nvPicPr>
          <p:cNvPr id="2" name="Google Shape;169;p44" descr="Texto&#10;&#10;Descrição gerada automaticamente">
            <a:extLst>
              <a:ext uri="{FF2B5EF4-FFF2-40B4-BE49-F238E27FC236}">
                <a16:creationId xmlns:a16="http://schemas.microsoft.com/office/drawing/2014/main" id="{9E70ECEA-42F1-0872-61A0-7010191041ED}"/>
              </a:ext>
            </a:extLst>
          </p:cNvPr>
          <p:cNvPicPr preferRelativeResize="0"/>
          <p:nvPr/>
        </p:nvPicPr>
        <p:blipFill rotWithShape="1">
          <a:blip r:embed="rId3">
            <a:alphaModFix/>
          </a:blip>
          <a:srcRect t="-1" b="31091"/>
          <a:stretch/>
        </p:blipFill>
        <p:spPr>
          <a:xfrm>
            <a:off x="4947874" y="4253866"/>
            <a:ext cx="2522393" cy="772565"/>
          </a:xfrm>
          <a:prstGeom prst="rect">
            <a:avLst/>
          </a:prstGeom>
          <a:noFill/>
          <a:ln>
            <a:noFill/>
          </a:ln>
        </p:spPr>
      </p:pic>
      <p:pic>
        <p:nvPicPr>
          <p:cNvPr id="3" name="Imagem 2" descr="Ilustre o conceito de Gestão Integrada e Transformação Digital na retroalimentação de informações para orçamentos mais precisos. Mostre uma equipe multidisciplinar colaborando em um ambiente moderno de engenharia, com elementos visuais de tecnologia como gráficos digitais, planilhas conectadas, softwares de gestão e fluxos de dados integrados. Inclua ícones representando eficiência operacional, atualização de dados, tomada de decisão baseada em dados e integração entre áreas. Use cores que transmitam inovação e profissionalismo, como azul, cinza e verde. O estilo deve ser limpo, corporativo e inspirador, com destaque para colaboração, inovação e resultados positivos.">
            <a:extLst>
              <a:ext uri="{FF2B5EF4-FFF2-40B4-BE49-F238E27FC236}">
                <a16:creationId xmlns:a16="http://schemas.microsoft.com/office/drawing/2014/main" id="{23954744-C9EB-4D3E-5444-5A02D3034AE6}"/>
              </a:ext>
            </a:extLst>
          </p:cNvPr>
          <p:cNvPicPr>
            <a:picLocks noChangeAspect="1"/>
          </p:cNvPicPr>
          <p:nvPr/>
        </p:nvPicPr>
        <p:blipFill>
          <a:blip r:embed="rId4"/>
          <a:stretch>
            <a:fillRect/>
          </a:stretch>
        </p:blipFill>
        <p:spPr>
          <a:xfrm>
            <a:off x="613901" y="866406"/>
            <a:ext cx="3862233" cy="3862233"/>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1"/>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Lições Aprendidas &amp; Recomendações Práticas</a:t>
            </a:r>
            <a:endParaRPr dirty="0"/>
          </a:p>
        </p:txBody>
      </p:sp>
      <p:sp>
        <p:nvSpPr>
          <p:cNvPr id="3" name="Espaço Reservado para Texto 2">
            <a:extLst>
              <a:ext uri="{FF2B5EF4-FFF2-40B4-BE49-F238E27FC236}">
                <a16:creationId xmlns:a16="http://schemas.microsoft.com/office/drawing/2014/main" id="{B2F9DF48-8BDB-1ABC-344B-5C1FD74C89E0}"/>
              </a:ext>
            </a:extLst>
          </p:cNvPr>
          <p:cNvSpPr>
            <a:spLocks noGrp="1"/>
          </p:cNvSpPr>
          <p:nvPr>
            <p:ph type="body" idx="1"/>
          </p:nvPr>
        </p:nvSpPr>
        <p:spPr/>
        <p:txBody>
          <a:bodyPr/>
          <a:lstStyle/>
          <a:p>
            <a:pPr>
              <a:spcAft>
                <a:spcPts val="1200"/>
              </a:spcAft>
              <a:buFont typeface="Arial" panose="020B0604020202020204" pitchFamily="34" charset="0"/>
              <a:buChar char="•"/>
            </a:pPr>
            <a:r>
              <a:rPr lang="pt-BR" sz="1800" dirty="0">
                <a:solidFill>
                  <a:schemeClr val="tx1"/>
                </a:solidFill>
                <a:latin typeface="Segoe UI" panose="020B0502040204020203" pitchFamily="34" charset="0"/>
              </a:rPr>
              <a:t>Ser apenas um processo a ser cumprido não agrega valor;</a:t>
            </a:r>
          </a:p>
          <a:p>
            <a:pPr>
              <a:spcAft>
                <a:spcPts val="1200"/>
              </a:spcAft>
              <a:buFont typeface="Arial" panose="020B0604020202020204" pitchFamily="34" charset="0"/>
              <a:buChar char="•"/>
            </a:pPr>
            <a:r>
              <a:rPr lang="pt-BR" sz="1800" dirty="0">
                <a:solidFill>
                  <a:schemeClr val="tx1"/>
                </a:solidFill>
                <a:latin typeface="Segoe UI" panose="020B0502040204020203" pitchFamily="34" charset="0"/>
              </a:rPr>
              <a:t>Atenção para a escolha dos membros das Squads, pois o engajamento das equipes envolvidas nas soluções afeta diretamente o resultado;</a:t>
            </a:r>
          </a:p>
          <a:p>
            <a:pPr>
              <a:spcAft>
                <a:spcPts val="1200"/>
              </a:spcAft>
              <a:buFont typeface="Arial" panose="020B0604020202020204" pitchFamily="34" charset="0"/>
              <a:buChar char="•"/>
            </a:pPr>
            <a:r>
              <a:rPr lang="pt-BR" sz="1800" dirty="0">
                <a:solidFill>
                  <a:schemeClr val="tx1"/>
                </a:solidFill>
                <a:latin typeface="Segoe UI" panose="020B0502040204020203" pitchFamily="34" charset="0"/>
              </a:rPr>
              <a:t>Ter uma estratégia bem definida viabiliza a melhor forma de execução;</a:t>
            </a:r>
          </a:p>
          <a:p>
            <a:pPr>
              <a:spcAft>
                <a:spcPts val="1200"/>
              </a:spcAft>
              <a:buFont typeface="Arial" panose="020B0604020202020204" pitchFamily="34" charset="0"/>
              <a:buChar char="•"/>
            </a:pPr>
            <a:r>
              <a:rPr lang="pt-BR" sz="1800" dirty="0">
                <a:solidFill>
                  <a:schemeClr val="tx1"/>
                </a:solidFill>
                <a:latin typeface="Segoe UI" panose="020B0502040204020203" pitchFamily="34" charset="0"/>
              </a:rPr>
              <a:t>Capacidade de revisar o plano e mudar de rota;</a:t>
            </a:r>
          </a:p>
          <a:p>
            <a:pPr>
              <a:spcAft>
                <a:spcPts val="1200"/>
              </a:spcAft>
              <a:buFont typeface="Arial" panose="020B0604020202020204" pitchFamily="34" charset="0"/>
              <a:buChar char="•"/>
            </a:pPr>
            <a:r>
              <a:rPr lang="pt-BR" sz="1800" dirty="0">
                <a:solidFill>
                  <a:schemeClr val="tx1"/>
                </a:solidFill>
                <a:latin typeface="Segoe UI" panose="020B0502040204020203" pitchFamily="34" charset="0"/>
              </a:rPr>
              <a:t>Atuação em sistemas integrados.</a:t>
            </a:r>
          </a:p>
          <a:p>
            <a:endParaRPr lang="pt-B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2"/>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Encerramento &amp; Contato</a:t>
            </a:r>
            <a:endParaRPr dirty="0"/>
          </a:p>
        </p:txBody>
      </p:sp>
      <p:pic>
        <p:nvPicPr>
          <p:cNvPr id="2" name="Imagem 1" descr="Crie uma imagem que represente Inteligência Artificial no contexto de transformação digital e inovação em engenharia. Mostre elementos visuais como circuitos digitais, conexões de dados, gráficos de análise e ícones de tecnologia integrados a símbolos de construção civil, como capacetes, prédios ou plantas arquitetônicas. Use uma paleta de cores modernas com tons de azul, cinza e branco para transmitir tecnologia e confiança. O estilo deve ser limpo, profissional e inovador, com um toque futurista, transmitindo eficiência, integração de dados e colaboração multidisciplinar. Inclua detalhes que remetam à centralização de informações, automação de processos e melhoria na tomada de decisão, sem sobrecarregar a imagem.">
            <a:extLst>
              <a:ext uri="{FF2B5EF4-FFF2-40B4-BE49-F238E27FC236}">
                <a16:creationId xmlns:a16="http://schemas.microsoft.com/office/drawing/2014/main" id="{FB8440AD-A4E3-9911-E546-2861704AD7B1}"/>
              </a:ext>
            </a:extLst>
          </p:cNvPr>
          <p:cNvPicPr>
            <a:picLocks noChangeAspect="1"/>
          </p:cNvPicPr>
          <p:nvPr/>
        </p:nvPicPr>
        <p:blipFill>
          <a:blip r:embed="rId3"/>
          <a:stretch>
            <a:fillRect/>
          </a:stretch>
        </p:blipFill>
        <p:spPr>
          <a:xfrm>
            <a:off x="3429160" y="1582310"/>
            <a:ext cx="2285680" cy="2285680"/>
          </a:xfrm>
          <a:prstGeom prst="rect">
            <a:avLst/>
          </a:prstGeom>
          <a:ln>
            <a:noFill/>
          </a:ln>
          <a:effectLst>
            <a:outerShdw blurRad="292100" dist="139700" dir="2700000" algn="tl" rotWithShape="0">
              <a:srgbClr val="333333">
                <a:alpha val="65000"/>
              </a:srgbClr>
            </a:outerShdw>
          </a:effectLst>
        </p:spPr>
      </p:pic>
      <p:sp>
        <p:nvSpPr>
          <p:cNvPr id="7" name="Google Shape;138;p22">
            <a:extLst>
              <a:ext uri="{FF2B5EF4-FFF2-40B4-BE49-F238E27FC236}">
                <a16:creationId xmlns:a16="http://schemas.microsoft.com/office/drawing/2014/main" id="{970C2ECC-9F69-F6C2-B8C3-47C0EDDAB2C9}"/>
              </a:ext>
            </a:extLst>
          </p:cNvPr>
          <p:cNvSpPr txBox="1">
            <a:spLocks/>
          </p:cNvSpPr>
          <p:nvPr/>
        </p:nvSpPr>
        <p:spPr>
          <a:xfrm>
            <a:off x="3516856" y="3981628"/>
            <a:ext cx="2197984" cy="5727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803176"/>
              </a:buClr>
              <a:buSzPts val="2400"/>
              <a:buFont typeface="Kanit"/>
              <a:buNone/>
              <a:defRPr sz="2400" b="1" i="0" u="none" strike="noStrike" cap="none">
                <a:solidFill>
                  <a:srgbClr val="803176"/>
                </a:solidFill>
                <a:latin typeface="Kanit"/>
                <a:ea typeface="Kanit"/>
                <a:cs typeface="Kanit"/>
                <a:sym typeface="Kanit"/>
              </a:defRPr>
            </a:lvl1pPr>
            <a:lvl2pPr marR="0" lvl="1" algn="l" rtl="0">
              <a:lnSpc>
                <a:spcPct val="100000"/>
              </a:lnSpc>
              <a:spcBef>
                <a:spcPts val="0"/>
              </a:spcBef>
              <a:spcAft>
                <a:spcPts val="0"/>
              </a:spcAft>
              <a:buClr>
                <a:srgbClr val="803176"/>
              </a:buClr>
              <a:buSzPts val="2400"/>
              <a:buFont typeface="Kanit"/>
              <a:buNone/>
              <a:defRPr sz="2400" b="1" i="0" u="none" strike="noStrike" cap="none">
                <a:solidFill>
                  <a:srgbClr val="803176"/>
                </a:solidFill>
                <a:latin typeface="Kanit"/>
                <a:ea typeface="Kanit"/>
                <a:cs typeface="Kanit"/>
                <a:sym typeface="Kanit"/>
              </a:defRPr>
            </a:lvl2pPr>
            <a:lvl3pPr marR="0" lvl="2" algn="l" rtl="0">
              <a:lnSpc>
                <a:spcPct val="100000"/>
              </a:lnSpc>
              <a:spcBef>
                <a:spcPts val="0"/>
              </a:spcBef>
              <a:spcAft>
                <a:spcPts val="0"/>
              </a:spcAft>
              <a:buClr>
                <a:srgbClr val="803176"/>
              </a:buClr>
              <a:buSzPts val="2400"/>
              <a:buFont typeface="Kanit"/>
              <a:buNone/>
              <a:defRPr sz="2400" b="1" i="0" u="none" strike="noStrike" cap="none">
                <a:solidFill>
                  <a:srgbClr val="803176"/>
                </a:solidFill>
                <a:latin typeface="Kanit"/>
                <a:ea typeface="Kanit"/>
                <a:cs typeface="Kanit"/>
                <a:sym typeface="Kanit"/>
              </a:defRPr>
            </a:lvl3pPr>
            <a:lvl4pPr marR="0" lvl="3" algn="l" rtl="0">
              <a:lnSpc>
                <a:spcPct val="100000"/>
              </a:lnSpc>
              <a:spcBef>
                <a:spcPts val="0"/>
              </a:spcBef>
              <a:spcAft>
                <a:spcPts val="0"/>
              </a:spcAft>
              <a:buClr>
                <a:srgbClr val="803176"/>
              </a:buClr>
              <a:buSzPts val="2400"/>
              <a:buFont typeface="Kanit"/>
              <a:buNone/>
              <a:defRPr sz="2400" b="1" i="0" u="none" strike="noStrike" cap="none">
                <a:solidFill>
                  <a:srgbClr val="803176"/>
                </a:solidFill>
                <a:latin typeface="Kanit"/>
                <a:ea typeface="Kanit"/>
                <a:cs typeface="Kanit"/>
                <a:sym typeface="Kanit"/>
              </a:defRPr>
            </a:lvl4pPr>
            <a:lvl5pPr marR="0" lvl="4" algn="l" rtl="0">
              <a:lnSpc>
                <a:spcPct val="100000"/>
              </a:lnSpc>
              <a:spcBef>
                <a:spcPts val="0"/>
              </a:spcBef>
              <a:spcAft>
                <a:spcPts val="0"/>
              </a:spcAft>
              <a:buClr>
                <a:srgbClr val="803176"/>
              </a:buClr>
              <a:buSzPts val="2400"/>
              <a:buFont typeface="Kanit"/>
              <a:buNone/>
              <a:defRPr sz="2400" b="1" i="0" u="none" strike="noStrike" cap="none">
                <a:solidFill>
                  <a:srgbClr val="803176"/>
                </a:solidFill>
                <a:latin typeface="Kanit"/>
                <a:ea typeface="Kanit"/>
                <a:cs typeface="Kanit"/>
                <a:sym typeface="Kanit"/>
              </a:defRPr>
            </a:lvl5pPr>
            <a:lvl6pPr marR="0" lvl="5" algn="l" rtl="0">
              <a:lnSpc>
                <a:spcPct val="100000"/>
              </a:lnSpc>
              <a:spcBef>
                <a:spcPts val="0"/>
              </a:spcBef>
              <a:spcAft>
                <a:spcPts val="0"/>
              </a:spcAft>
              <a:buClr>
                <a:srgbClr val="803176"/>
              </a:buClr>
              <a:buSzPts val="2400"/>
              <a:buFont typeface="Kanit"/>
              <a:buNone/>
              <a:defRPr sz="2400" b="1" i="0" u="none" strike="noStrike" cap="none">
                <a:solidFill>
                  <a:srgbClr val="803176"/>
                </a:solidFill>
                <a:latin typeface="Kanit"/>
                <a:ea typeface="Kanit"/>
                <a:cs typeface="Kanit"/>
                <a:sym typeface="Kanit"/>
              </a:defRPr>
            </a:lvl6pPr>
            <a:lvl7pPr marR="0" lvl="6" algn="l" rtl="0">
              <a:lnSpc>
                <a:spcPct val="100000"/>
              </a:lnSpc>
              <a:spcBef>
                <a:spcPts val="0"/>
              </a:spcBef>
              <a:spcAft>
                <a:spcPts val="0"/>
              </a:spcAft>
              <a:buClr>
                <a:srgbClr val="803176"/>
              </a:buClr>
              <a:buSzPts val="2400"/>
              <a:buFont typeface="Kanit"/>
              <a:buNone/>
              <a:defRPr sz="2400" b="1" i="0" u="none" strike="noStrike" cap="none">
                <a:solidFill>
                  <a:srgbClr val="803176"/>
                </a:solidFill>
                <a:latin typeface="Kanit"/>
                <a:ea typeface="Kanit"/>
                <a:cs typeface="Kanit"/>
                <a:sym typeface="Kanit"/>
              </a:defRPr>
            </a:lvl7pPr>
            <a:lvl8pPr marR="0" lvl="7" algn="l" rtl="0">
              <a:lnSpc>
                <a:spcPct val="100000"/>
              </a:lnSpc>
              <a:spcBef>
                <a:spcPts val="0"/>
              </a:spcBef>
              <a:spcAft>
                <a:spcPts val="0"/>
              </a:spcAft>
              <a:buClr>
                <a:srgbClr val="803176"/>
              </a:buClr>
              <a:buSzPts val="2400"/>
              <a:buFont typeface="Kanit"/>
              <a:buNone/>
              <a:defRPr sz="2400" b="1" i="0" u="none" strike="noStrike" cap="none">
                <a:solidFill>
                  <a:srgbClr val="803176"/>
                </a:solidFill>
                <a:latin typeface="Kanit"/>
                <a:ea typeface="Kanit"/>
                <a:cs typeface="Kanit"/>
                <a:sym typeface="Kanit"/>
              </a:defRPr>
            </a:lvl8pPr>
            <a:lvl9pPr marR="0" lvl="8" algn="l" rtl="0">
              <a:lnSpc>
                <a:spcPct val="100000"/>
              </a:lnSpc>
              <a:spcBef>
                <a:spcPts val="0"/>
              </a:spcBef>
              <a:spcAft>
                <a:spcPts val="0"/>
              </a:spcAft>
              <a:buClr>
                <a:srgbClr val="803176"/>
              </a:buClr>
              <a:buSzPts val="2400"/>
              <a:buFont typeface="Kanit"/>
              <a:buNone/>
              <a:defRPr sz="2400" b="1" i="0" u="none" strike="noStrike" cap="none">
                <a:solidFill>
                  <a:srgbClr val="803176"/>
                </a:solidFill>
                <a:latin typeface="Kanit"/>
                <a:ea typeface="Kanit"/>
                <a:cs typeface="Kanit"/>
                <a:sym typeface="Kanit"/>
              </a:defRPr>
            </a:lvl9pPr>
          </a:lstStyle>
          <a:p>
            <a:r>
              <a:rPr lang="pt-BR" dirty="0"/>
              <a:t>Muda o jogo!</a:t>
            </a:r>
          </a:p>
        </p:txBody>
      </p:sp>
      <p:sp>
        <p:nvSpPr>
          <p:cNvPr id="10" name="CaixaDeTexto 9">
            <a:extLst>
              <a:ext uri="{FF2B5EF4-FFF2-40B4-BE49-F238E27FC236}">
                <a16:creationId xmlns:a16="http://schemas.microsoft.com/office/drawing/2014/main" id="{EC2E4FA8-9C32-A704-34FC-C6AA42F939BD}"/>
              </a:ext>
            </a:extLst>
          </p:cNvPr>
          <p:cNvSpPr txBox="1"/>
          <p:nvPr/>
        </p:nvSpPr>
        <p:spPr>
          <a:xfrm>
            <a:off x="242127" y="1951642"/>
            <a:ext cx="2779370" cy="369332"/>
          </a:xfrm>
          <a:prstGeom prst="rect">
            <a:avLst/>
          </a:prstGeom>
          <a:noFill/>
        </p:spPr>
        <p:txBody>
          <a:bodyPr wrap="square">
            <a:spAutoFit/>
          </a:bodyPr>
          <a:lstStyle/>
          <a:p>
            <a:pPr algn="ctr"/>
            <a:r>
              <a:rPr lang="pt-BR" sz="1800" b="1" dirty="0">
                <a:solidFill>
                  <a:schemeClr val="tx2">
                    <a:lumMod val="25000"/>
                  </a:schemeClr>
                </a:solidFill>
                <a:latin typeface="Segoe UI" panose="020B0502040204020203" pitchFamily="34" charset="0"/>
              </a:rPr>
              <a:t>Base de conhecimento</a:t>
            </a:r>
            <a:endParaRPr lang="pt-BR" sz="1800" b="1" dirty="0">
              <a:solidFill>
                <a:schemeClr val="tx2">
                  <a:lumMod val="25000"/>
                </a:schemeClr>
              </a:solidFill>
            </a:endParaRPr>
          </a:p>
        </p:txBody>
      </p:sp>
      <p:sp>
        <p:nvSpPr>
          <p:cNvPr id="11" name="CaixaDeTexto 10">
            <a:extLst>
              <a:ext uri="{FF2B5EF4-FFF2-40B4-BE49-F238E27FC236}">
                <a16:creationId xmlns:a16="http://schemas.microsoft.com/office/drawing/2014/main" id="{94E9BF7D-23C0-FC7A-0825-2F156D4F9783}"/>
              </a:ext>
            </a:extLst>
          </p:cNvPr>
          <p:cNvSpPr txBox="1"/>
          <p:nvPr/>
        </p:nvSpPr>
        <p:spPr>
          <a:xfrm>
            <a:off x="83100" y="2725150"/>
            <a:ext cx="2779370" cy="369332"/>
          </a:xfrm>
          <a:prstGeom prst="rect">
            <a:avLst/>
          </a:prstGeom>
          <a:noFill/>
        </p:spPr>
        <p:txBody>
          <a:bodyPr wrap="square">
            <a:spAutoFit/>
          </a:bodyPr>
          <a:lstStyle/>
          <a:p>
            <a:pPr algn="ctr"/>
            <a:r>
              <a:rPr lang="pt-BR" sz="1800" b="1" dirty="0">
                <a:solidFill>
                  <a:schemeClr val="tx2">
                    <a:lumMod val="25000"/>
                  </a:schemeClr>
                </a:solidFill>
                <a:latin typeface="Segoe UI" panose="020B0502040204020203" pitchFamily="34" charset="0"/>
              </a:rPr>
              <a:t>Tecnologia</a:t>
            </a:r>
            <a:endParaRPr lang="pt-BR" sz="1800" b="1" dirty="0">
              <a:solidFill>
                <a:schemeClr val="tx2">
                  <a:lumMod val="25000"/>
                </a:schemeClr>
              </a:solidFill>
            </a:endParaRPr>
          </a:p>
        </p:txBody>
      </p:sp>
      <p:sp>
        <p:nvSpPr>
          <p:cNvPr id="12" name="CaixaDeTexto 11">
            <a:extLst>
              <a:ext uri="{FF2B5EF4-FFF2-40B4-BE49-F238E27FC236}">
                <a16:creationId xmlns:a16="http://schemas.microsoft.com/office/drawing/2014/main" id="{B4A2A4D0-A6B6-728A-A840-251FA24741D5}"/>
              </a:ext>
            </a:extLst>
          </p:cNvPr>
          <p:cNvSpPr txBox="1"/>
          <p:nvPr/>
        </p:nvSpPr>
        <p:spPr>
          <a:xfrm>
            <a:off x="6122503" y="1582310"/>
            <a:ext cx="2779370" cy="369332"/>
          </a:xfrm>
          <a:prstGeom prst="rect">
            <a:avLst/>
          </a:prstGeom>
          <a:noFill/>
        </p:spPr>
        <p:txBody>
          <a:bodyPr wrap="square">
            <a:spAutoFit/>
          </a:bodyPr>
          <a:lstStyle/>
          <a:p>
            <a:pPr algn="ctr"/>
            <a:r>
              <a:rPr lang="pt-BR" sz="1800" b="1" dirty="0">
                <a:solidFill>
                  <a:schemeClr val="tx2">
                    <a:lumMod val="25000"/>
                  </a:schemeClr>
                </a:solidFill>
                <a:latin typeface="Segoe UI" panose="020B0502040204020203" pitchFamily="34" charset="0"/>
              </a:rPr>
              <a:t>Integração</a:t>
            </a:r>
            <a:endParaRPr lang="pt-BR" sz="1800" b="1" dirty="0">
              <a:solidFill>
                <a:schemeClr val="tx2">
                  <a:lumMod val="25000"/>
                </a:schemeClr>
              </a:solidFill>
            </a:endParaRPr>
          </a:p>
        </p:txBody>
      </p:sp>
      <p:sp>
        <p:nvSpPr>
          <p:cNvPr id="13" name="CaixaDeTexto 12">
            <a:extLst>
              <a:ext uri="{FF2B5EF4-FFF2-40B4-BE49-F238E27FC236}">
                <a16:creationId xmlns:a16="http://schemas.microsoft.com/office/drawing/2014/main" id="{6B980051-30F8-655F-ADCF-B890D173F207}"/>
              </a:ext>
            </a:extLst>
          </p:cNvPr>
          <p:cNvSpPr txBox="1"/>
          <p:nvPr/>
        </p:nvSpPr>
        <p:spPr>
          <a:xfrm>
            <a:off x="6122503" y="2387084"/>
            <a:ext cx="2779370" cy="369332"/>
          </a:xfrm>
          <a:prstGeom prst="rect">
            <a:avLst/>
          </a:prstGeom>
          <a:noFill/>
        </p:spPr>
        <p:txBody>
          <a:bodyPr wrap="square">
            <a:spAutoFit/>
          </a:bodyPr>
          <a:lstStyle/>
          <a:p>
            <a:pPr algn="ctr"/>
            <a:r>
              <a:rPr lang="pt-BR" sz="1800" b="1" dirty="0">
                <a:solidFill>
                  <a:schemeClr val="tx2">
                    <a:lumMod val="25000"/>
                  </a:schemeClr>
                </a:solidFill>
                <a:latin typeface="Segoe UI" panose="020B0502040204020203" pitchFamily="34" charset="0"/>
              </a:rPr>
              <a:t>Inovação</a:t>
            </a:r>
            <a:endParaRPr lang="pt-BR" sz="1800" b="1" dirty="0">
              <a:solidFill>
                <a:schemeClr val="tx2">
                  <a:lumMod val="25000"/>
                </a:schemeClr>
              </a:solidFill>
            </a:endParaRPr>
          </a:p>
        </p:txBody>
      </p:sp>
      <p:sp>
        <p:nvSpPr>
          <p:cNvPr id="14" name="CaixaDeTexto 13">
            <a:extLst>
              <a:ext uri="{FF2B5EF4-FFF2-40B4-BE49-F238E27FC236}">
                <a16:creationId xmlns:a16="http://schemas.microsoft.com/office/drawing/2014/main" id="{AE91D9BF-BC6E-B0D0-A5D8-7BE1CDA038F2}"/>
              </a:ext>
            </a:extLst>
          </p:cNvPr>
          <p:cNvSpPr txBox="1"/>
          <p:nvPr/>
        </p:nvSpPr>
        <p:spPr>
          <a:xfrm>
            <a:off x="3182315" y="1090844"/>
            <a:ext cx="2779370" cy="369332"/>
          </a:xfrm>
          <a:prstGeom prst="rect">
            <a:avLst/>
          </a:prstGeom>
          <a:noFill/>
        </p:spPr>
        <p:txBody>
          <a:bodyPr wrap="square">
            <a:spAutoFit/>
          </a:bodyPr>
          <a:lstStyle/>
          <a:p>
            <a:pPr algn="ctr"/>
            <a:r>
              <a:rPr lang="pt-BR" sz="1800" b="1" dirty="0">
                <a:solidFill>
                  <a:schemeClr val="tx2">
                    <a:lumMod val="25000"/>
                  </a:schemeClr>
                </a:solidFill>
                <a:latin typeface="Segoe UI" panose="020B0502040204020203" pitchFamily="34" charset="0"/>
              </a:rPr>
              <a:t>Inteligência Artificial</a:t>
            </a:r>
            <a:endParaRPr lang="pt-BR" sz="1800" b="1" dirty="0">
              <a:solidFill>
                <a:schemeClr val="tx2">
                  <a:lumMod val="25000"/>
                </a:schemeClr>
              </a:solidFill>
            </a:endParaRPr>
          </a:p>
        </p:txBody>
      </p:sp>
      <p:sp>
        <p:nvSpPr>
          <p:cNvPr id="15" name="CaixaDeTexto 14">
            <a:extLst>
              <a:ext uri="{FF2B5EF4-FFF2-40B4-BE49-F238E27FC236}">
                <a16:creationId xmlns:a16="http://schemas.microsoft.com/office/drawing/2014/main" id="{28309872-E2F9-9985-9316-309A9EB07480}"/>
              </a:ext>
            </a:extLst>
          </p:cNvPr>
          <p:cNvSpPr txBox="1"/>
          <p:nvPr/>
        </p:nvSpPr>
        <p:spPr>
          <a:xfrm>
            <a:off x="6122503" y="3286907"/>
            <a:ext cx="2779370" cy="369332"/>
          </a:xfrm>
          <a:prstGeom prst="rect">
            <a:avLst/>
          </a:prstGeom>
          <a:noFill/>
        </p:spPr>
        <p:txBody>
          <a:bodyPr wrap="square">
            <a:spAutoFit/>
          </a:bodyPr>
          <a:lstStyle/>
          <a:p>
            <a:pPr algn="ctr"/>
            <a:r>
              <a:rPr lang="pt-BR" sz="1800" b="1" dirty="0">
                <a:solidFill>
                  <a:schemeClr val="tx2">
                    <a:lumMod val="25000"/>
                  </a:schemeClr>
                </a:solidFill>
                <a:latin typeface="Segoe UI" panose="020B0502040204020203" pitchFamily="34" charset="0"/>
              </a:rPr>
              <a:t>Pessoas </a:t>
            </a:r>
            <a:endParaRPr lang="pt-BR" sz="1800" b="1" dirty="0">
              <a:solidFill>
                <a:schemeClr val="tx2">
                  <a:lumMod val="2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3"/>
          <p:cNvSpPr txBox="1">
            <a:spLocks noGrp="1"/>
          </p:cNvSpPr>
          <p:nvPr>
            <p:ph type="ctrTitle"/>
          </p:nvPr>
        </p:nvSpPr>
        <p:spPr>
          <a:xfrm>
            <a:off x="311700" y="1005575"/>
            <a:ext cx="52890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pt-BR" dirty="0"/>
              <a:t>Obrigada!</a:t>
            </a:r>
            <a:br>
              <a:rPr lang="pt-BR" dirty="0"/>
            </a:br>
            <a:endParaRPr dirty="0"/>
          </a:p>
        </p:txBody>
      </p:sp>
      <p:sp>
        <p:nvSpPr>
          <p:cNvPr id="145" name="Google Shape;145;p23"/>
          <p:cNvSpPr txBox="1">
            <a:spLocks noGrp="1"/>
          </p:cNvSpPr>
          <p:nvPr>
            <p:ph type="subTitle" idx="1"/>
          </p:nvPr>
        </p:nvSpPr>
        <p:spPr>
          <a:xfrm>
            <a:off x="363319" y="2661875"/>
            <a:ext cx="5387100" cy="792600"/>
          </a:xfrm>
          <a:prstGeom prst="rect">
            <a:avLst/>
          </a:prstGeom>
        </p:spPr>
        <p:txBody>
          <a:bodyPr spcFirstLastPara="1" wrap="square" lIns="0" tIns="18000" rIns="0" bIns="18000" anchor="t" anchorCtr="0">
            <a:noAutofit/>
          </a:bodyPr>
          <a:lstStyle/>
          <a:p>
            <a:pPr marL="0" lvl="0" indent="0" algn="ctr" rtl="0">
              <a:spcBef>
                <a:spcPts val="0"/>
              </a:spcBef>
              <a:spcAft>
                <a:spcPts val="0"/>
              </a:spcAft>
              <a:buNone/>
            </a:pPr>
            <a:r>
              <a:rPr lang="pt-BR" dirty="0"/>
              <a:t>Conecte-se comigo!</a:t>
            </a:r>
            <a:endParaRPr dirty="0"/>
          </a:p>
        </p:txBody>
      </p:sp>
      <p:sp>
        <p:nvSpPr>
          <p:cNvPr id="3" name="AutoShape 2">
            <a:extLst>
              <a:ext uri="{FF2B5EF4-FFF2-40B4-BE49-F238E27FC236}">
                <a16:creationId xmlns:a16="http://schemas.microsoft.com/office/drawing/2014/main" id="{010BDE89-8D3D-31B7-D9DC-E7F2BEDE71EA}"/>
              </a:ext>
            </a:extLst>
          </p:cNvPr>
          <p:cNvSpPr>
            <a:spLocks noChangeAspect="1" noChangeArrowheads="1"/>
          </p:cNvSpPr>
          <p:nvPr/>
        </p:nvSpPr>
        <p:spPr bwMode="auto">
          <a:xfrm>
            <a:off x="4419599" y="2419349"/>
            <a:ext cx="1700981" cy="170098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4" name="AutoShape 4">
            <a:extLst>
              <a:ext uri="{FF2B5EF4-FFF2-40B4-BE49-F238E27FC236}">
                <a16:creationId xmlns:a16="http://schemas.microsoft.com/office/drawing/2014/main" id="{14F91532-49C0-2F38-AACA-2F5073BF3AF4}"/>
              </a:ext>
            </a:extLst>
          </p:cNvPr>
          <p:cNvSpPr>
            <a:spLocks noChangeAspect="1" noChangeArrowheads="1"/>
          </p:cNvSpPr>
          <p:nvPr/>
        </p:nvSpPr>
        <p:spPr bwMode="auto">
          <a:xfrm>
            <a:off x="-512980" y="26405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6" name="Imagem 5">
            <a:extLst>
              <a:ext uri="{FF2B5EF4-FFF2-40B4-BE49-F238E27FC236}">
                <a16:creationId xmlns:a16="http://schemas.microsoft.com/office/drawing/2014/main" id="{3C379038-C644-3A22-3C5D-35F5F1DAFFC0}"/>
              </a:ext>
            </a:extLst>
          </p:cNvPr>
          <p:cNvPicPr>
            <a:picLocks noChangeAspect="1"/>
          </p:cNvPicPr>
          <p:nvPr/>
        </p:nvPicPr>
        <p:blipFill>
          <a:blip r:embed="rId3"/>
          <a:stretch>
            <a:fillRect/>
          </a:stretch>
        </p:blipFill>
        <p:spPr>
          <a:xfrm>
            <a:off x="2202098" y="3215798"/>
            <a:ext cx="1508203" cy="1498677"/>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56EF6B835CE1064CBC76F06385CA58E4" ma:contentTypeVersion="14" ma:contentTypeDescription="Crie um novo documento." ma:contentTypeScope="" ma:versionID="4b58467e7518bc3eac8030b1b09ea544">
  <xsd:schema xmlns:xsd="http://www.w3.org/2001/XMLSchema" xmlns:xs="http://www.w3.org/2001/XMLSchema" xmlns:p="http://schemas.microsoft.com/office/2006/metadata/properties" xmlns:ns2="cfb2c2a0-f7dc-4a2d-a145-9bdcb331a88f" xmlns:ns3="9c492246-7d2c-4124-b14b-7ed9b810d631" targetNamespace="http://schemas.microsoft.com/office/2006/metadata/properties" ma:root="true" ma:fieldsID="deb72b83268ca31986195ddac6ffdd62" ns2:_="" ns3:_="">
    <xsd:import namespace="cfb2c2a0-f7dc-4a2d-a145-9bdcb331a88f"/>
    <xsd:import namespace="9c492246-7d2c-4124-b14b-7ed9b810d63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b2c2a0-f7dc-4a2d-a145-9bdcb331a8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Marcações de imagem" ma:readOnly="false" ma:fieldId="{5cf76f15-5ced-4ddc-b409-7134ff3c332f}" ma:taxonomyMulti="true" ma:sspId="a20d9713-32e0-4163-83e6-9d0af4d6c43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c492246-7d2c-4124-b14b-7ed9b810d63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f757adf-0453-492d-9eb7-5a9fc9d3b9c1}" ma:internalName="TaxCatchAll" ma:showField="CatchAllData" ma:web="9c492246-7d2c-4124-b14b-7ed9b810d6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9c492246-7d2c-4124-b14b-7ed9b810d631" xsi:nil="true"/>
    <lcf76f155ced4ddcb4097134ff3c332f xmlns="cfb2c2a0-f7dc-4a2d-a145-9bdcb331a88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693DFC9-C6D9-4A7F-B065-97BC90F67EBD}">
  <ds:schemaRefs>
    <ds:schemaRef ds:uri="http://schemas.microsoft.com/sharepoint/v3/contenttype/forms"/>
  </ds:schemaRefs>
</ds:datastoreItem>
</file>

<file path=customXml/itemProps2.xml><?xml version="1.0" encoding="utf-8"?>
<ds:datastoreItem xmlns:ds="http://schemas.openxmlformats.org/officeDocument/2006/customXml" ds:itemID="{E5B4E996-4502-4291-9DA8-9DD436F410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b2c2a0-f7dc-4a2d-a145-9bdcb331a88f"/>
    <ds:schemaRef ds:uri="9c492246-7d2c-4124-b14b-7ed9b810d6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0348F13-9B14-44DE-B9D2-F9254FBDDC75}">
  <ds:schemaRefs>
    <ds:schemaRef ds:uri="9c492246-7d2c-4124-b14b-7ed9b810d631"/>
    <ds:schemaRef ds:uri="cfb2c2a0-f7dc-4a2d-a145-9bdcb331a88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1814</TotalTime>
  <Words>862</Words>
  <Application>Microsoft Office PowerPoint</Application>
  <PresentationFormat>Apresentação na tela (16:9)</PresentationFormat>
  <Paragraphs>109</Paragraphs>
  <Slides>25</Slides>
  <Notes>24</Notes>
  <HiddenSlides>0</HiddenSlides>
  <MMClips>0</MMClips>
  <ScaleCrop>false</ScaleCrop>
  <HeadingPairs>
    <vt:vector size="4" baseType="variant">
      <vt:variant>
        <vt:lpstr>Tema</vt:lpstr>
      </vt:variant>
      <vt:variant>
        <vt:i4>1</vt:i4>
      </vt:variant>
      <vt:variant>
        <vt:lpstr>Títulos de slides</vt:lpstr>
      </vt:variant>
      <vt:variant>
        <vt:i4>25</vt:i4>
      </vt:variant>
    </vt:vector>
  </HeadingPairs>
  <TitlesOfParts>
    <vt:vector size="26" baseType="lpstr">
      <vt:lpstr>Simple Light</vt:lpstr>
      <vt:lpstr>Apresentação do PowerPoint</vt:lpstr>
      <vt:lpstr>Apresentação</vt:lpstr>
      <vt:lpstr>Apresentação - Engeform</vt:lpstr>
      <vt:lpstr>Apresentação - Engeform</vt:lpstr>
      <vt:lpstr>Apresentação - Engeform</vt:lpstr>
      <vt:lpstr>Apresentação – Gestão do Conhecimento e Inovação</vt:lpstr>
      <vt:lpstr>Contexto &amp; Desafio</vt:lpstr>
      <vt:lpstr>Objetivo da Iniciativa- Transformação Digital</vt:lpstr>
      <vt:lpstr>Objetivo da Iniciativa- Squad Gestão Integrada</vt:lpstr>
      <vt:lpstr>Benefícios Esperados</vt:lpstr>
      <vt:lpstr>Tipo de Caso &amp; Descrição da Prática </vt:lpstr>
      <vt:lpstr>Tipo de Caso &amp; Descrição da Prática </vt:lpstr>
      <vt:lpstr>Tipo de Caso &amp; Descrição da Prática </vt:lpstr>
      <vt:lpstr>Tipo de Caso &amp; Descrição da Prática </vt:lpstr>
      <vt:lpstr>Tipo de Caso &amp; Descrição da Prática </vt:lpstr>
      <vt:lpstr>Tipo de Caso &amp; Descrição da Prática </vt:lpstr>
      <vt:lpstr>Originalidade &amp; Inovação</vt:lpstr>
      <vt:lpstr>Colaboração &amp; Engajamento</vt:lpstr>
      <vt:lpstr>Demonstração de Resultados</vt:lpstr>
      <vt:lpstr>Demonstração de Resultados</vt:lpstr>
      <vt:lpstr>Demonstração de Resultados</vt:lpstr>
      <vt:lpstr>Escalabilidade &amp; Replicabilidade</vt:lpstr>
      <vt:lpstr>Lições Aprendidas &amp; Recomendações Práticas</vt:lpstr>
      <vt:lpstr>Encerramento &amp; Contato</vt:lpstr>
      <vt:lpstr>Obrigada!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Elaine Fazollo</cp:lastModifiedBy>
  <cp:revision>6</cp:revision>
  <dcterms:modified xsi:type="dcterms:W3CDTF">2025-08-08T19:34:51Z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0x01010056EF6B835CE1064CBC76F06385CA58E4</vt:lpwstr>
  </property>
  <property fmtid="{D5CDD505-2E9C-101B-9397-08002B2CF9AE}" pid="3" name="MSIP_Label_ff878549-b4a2-495b-aaed-3bc3027bfccc_Enabled">
    <vt:lpwstr>true</vt:lpwstr>
  </property>
  <property fmtid="{D5CDD505-2E9C-101B-9397-08002B2CF9AE}" pid="4" name="MSIP_Label_ff878549-b4a2-495b-aaed-3bc3027bfccc_SetDate">
    <vt:lpwstr>2025-08-04T17:27:23Z</vt:lpwstr>
  </property>
  <property fmtid="{D5CDD505-2E9C-101B-9397-08002B2CF9AE}" pid="5" name="MSIP_Label_ff878549-b4a2-495b-aaed-3bc3027bfccc_Method">
    <vt:lpwstr>Standard</vt:lpwstr>
  </property>
  <property fmtid="{D5CDD505-2E9C-101B-9397-08002B2CF9AE}" pid="6" name="MSIP_Label_ff878549-b4a2-495b-aaed-3bc3027bfccc_Name">
    <vt:lpwstr>Informação Restrita</vt:lpwstr>
  </property>
  <property fmtid="{D5CDD505-2E9C-101B-9397-08002B2CF9AE}" pid="7" name="MSIP_Label_ff878549-b4a2-495b-aaed-3bc3027bfccc_SiteId">
    <vt:lpwstr>276af509-57f7-4b56-9a82-85e811f90a8a</vt:lpwstr>
  </property>
  <property fmtid="{D5CDD505-2E9C-101B-9397-08002B2CF9AE}" pid="8" name="MSIP_Label_ff878549-b4a2-495b-aaed-3bc3027bfccc_ActionId">
    <vt:lpwstr>c9f4edc6-e99d-4db6-a647-2f1ac95b2ce7</vt:lpwstr>
  </property>
  <property fmtid="{D5CDD505-2E9C-101B-9397-08002B2CF9AE}" pid="9" name="MSIP_Label_ff878549-b4a2-495b-aaed-3bc3027bfccc_ContentBits">
    <vt:lpwstr>2</vt:lpwstr>
  </property>
  <property fmtid="{D5CDD505-2E9C-101B-9397-08002B2CF9AE}" pid="10" name="MSIP_Label_ff878549-b4a2-495b-aaed-3bc3027bfccc_Tag">
    <vt:lpwstr>10, 3, 0, 2</vt:lpwstr>
  </property>
  <property fmtid="{D5CDD505-2E9C-101B-9397-08002B2CF9AE}" pid="11" name="ClassificationContentMarkingFooterLocations">
    <vt:lpwstr>Simple Light:3</vt:lpwstr>
  </property>
  <property fmtid="{D5CDD505-2E9C-101B-9397-08002B2CF9AE}" pid="12" name="ClassificationContentMarkingFooterText">
    <vt:lpwstr>Informação Restrita</vt:lpwstr>
  </property>
  <property fmtid="{D5CDD505-2E9C-101B-9397-08002B2CF9AE}" pid="13" name="MediaServiceImageTags">
    <vt:lpwstr/>
  </property>
</Properties>
</file>