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15"/>
  </p:notesMasterIdLst>
  <p:sldIdLst>
    <p:sldId id="256" r:id="rId2"/>
    <p:sldId id="257" r:id="rId3"/>
    <p:sldId id="269" r:id="rId4"/>
    <p:sldId id="258" r:id="rId5"/>
    <p:sldId id="270" r:id="rId6"/>
    <p:sldId id="271" r:id="rId7"/>
    <p:sldId id="272" r:id="rId8"/>
    <p:sldId id="274" r:id="rId9"/>
    <p:sldId id="260" r:id="rId10"/>
    <p:sldId id="275" r:id="rId11"/>
    <p:sldId id="276" r:id="rId12"/>
    <p:sldId id="277" r:id="rId13"/>
    <p:sldId id="268" r:id="rId14"/>
  </p:sldIdLst>
  <p:sldSz cx="9144000" cy="5143500" type="screen16x9"/>
  <p:notesSz cx="6858000" cy="9144000"/>
  <p:embeddedFontLst>
    <p:embeddedFont>
      <p:font typeface="Kanit" panose="020B0604020202020204" charset="-34"/>
      <p:regular r:id="rId16"/>
      <p:bold r:id="rId17"/>
      <p:italic r:id="rId18"/>
      <p:boldItalic r:id="rId19"/>
    </p:embeddedFont>
    <p:embeddedFont>
      <p:font typeface="Kanit Light" panose="020B0604020202020204" charset="-34"/>
      <p:regular r:id="rId20"/>
      <p:bold r:id="rId21"/>
      <p:italic r:id="rId22"/>
      <p:boldItalic r:id="rId23"/>
    </p:embeddedFont>
    <p:embeddedFont>
      <p:font typeface="Tahoma" panose="020B0604030504040204" pitchFamily="34" charset="0"/>
      <p:regular r:id="rId24"/>
      <p:bold r:id="rId25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27" roundtripDataSignature="AMtx7mijBLL4Qu/1iJ31jcyQeQZbzY1yj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30E67"/>
    <a:srgbClr val="B975C3"/>
    <a:srgbClr val="FFBD29"/>
    <a:srgbClr val="000000"/>
    <a:srgbClr val="C70000"/>
    <a:srgbClr val="714621"/>
    <a:srgbClr val="FFE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3" d="100"/>
          <a:sy n="103" d="100"/>
        </p:scale>
        <p:origin x="874" y="77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3.fntdata"/><Relationship Id="rId3" Type="http://schemas.openxmlformats.org/officeDocument/2006/relationships/slide" Target="slides/slide2.xml"/><Relationship Id="rId21" Type="http://schemas.openxmlformats.org/officeDocument/2006/relationships/font" Target="fonts/font6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2.fntdata"/><Relationship Id="rId25" Type="http://schemas.openxmlformats.org/officeDocument/2006/relationships/font" Target="fonts/font10.fntdata"/><Relationship Id="rId2" Type="http://schemas.openxmlformats.org/officeDocument/2006/relationships/slide" Target="slides/slide1.xml"/><Relationship Id="rId16" Type="http://schemas.openxmlformats.org/officeDocument/2006/relationships/font" Target="fonts/font1.fntdata"/><Relationship Id="rId20" Type="http://schemas.openxmlformats.org/officeDocument/2006/relationships/font" Target="fonts/font5.fntdata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9.fntdata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23" Type="http://schemas.openxmlformats.org/officeDocument/2006/relationships/font" Target="fonts/font8.fntdata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font" Target="fonts/font4.fntdata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7.fntdata"/><Relationship Id="rId27" Type="http://customschemas.google.com/relationships/presentationmetadata" Target="metadata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7" name="Google Shape;77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8" name="Google Shape;88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">
          <a:extLst>
            <a:ext uri="{FF2B5EF4-FFF2-40B4-BE49-F238E27FC236}">
              <a16:creationId xmlns:a16="http://schemas.microsoft.com/office/drawing/2014/main" id="{3820FEC4-F742-98C7-BAEA-1E8076945B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2:notes">
            <a:extLst>
              <a:ext uri="{FF2B5EF4-FFF2-40B4-BE49-F238E27FC236}">
                <a16:creationId xmlns:a16="http://schemas.microsoft.com/office/drawing/2014/main" id="{DEF2086E-2C23-D2A1-3DD3-8DA1FD449AA2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8" name="Google Shape;88;p2:notes">
            <a:extLst>
              <a:ext uri="{FF2B5EF4-FFF2-40B4-BE49-F238E27FC236}">
                <a16:creationId xmlns:a16="http://schemas.microsoft.com/office/drawing/2014/main" id="{3A379F14-125D-B314-7D6D-DE0FC8441F55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72768086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96" name="Google Shape;96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4">
          <a:extLst>
            <a:ext uri="{FF2B5EF4-FFF2-40B4-BE49-F238E27FC236}">
              <a16:creationId xmlns:a16="http://schemas.microsoft.com/office/drawing/2014/main" id="{45FB6993-B8FA-0F63-E288-C55B8B84BF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3:notes">
            <a:extLst>
              <a:ext uri="{FF2B5EF4-FFF2-40B4-BE49-F238E27FC236}">
                <a16:creationId xmlns:a16="http://schemas.microsoft.com/office/drawing/2014/main" id="{4705DCC9-6485-34B5-1727-A7C442BEF967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96" name="Google Shape;96;p3:notes">
            <a:extLst>
              <a:ext uri="{FF2B5EF4-FFF2-40B4-BE49-F238E27FC236}">
                <a16:creationId xmlns:a16="http://schemas.microsoft.com/office/drawing/2014/main" id="{D256EFFA-693D-1F28-56B9-091E6848637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67751886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5">
          <a:extLst>
            <a:ext uri="{FF2B5EF4-FFF2-40B4-BE49-F238E27FC236}">
              <a16:creationId xmlns:a16="http://schemas.microsoft.com/office/drawing/2014/main" id="{81A546DF-C316-4090-0825-BC745EA824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g363e782312a_0_10:notes">
            <a:extLst>
              <a:ext uri="{FF2B5EF4-FFF2-40B4-BE49-F238E27FC236}">
                <a16:creationId xmlns:a16="http://schemas.microsoft.com/office/drawing/2014/main" id="{E21E54B3-721D-1156-40AF-7020DF26F6E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7" name="Google Shape;107;g363e782312a_0_10:notes">
            <a:extLst>
              <a:ext uri="{FF2B5EF4-FFF2-40B4-BE49-F238E27FC236}">
                <a16:creationId xmlns:a16="http://schemas.microsoft.com/office/drawing/2014/main" id="{16C9AC72-1488-BD49-D12A-A6BAD70F8C18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83035283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5">
          <a:extLst>
            <a:ext uri="{FF2B5EF4-FFF2-40B4-BE49-F238E27FC236}">
              <a16:creationId xmlns:a16="http://schemas.microsoft.com/office/drawing/2014/main" id="{BA4E7403-55A7-C7A2-B764-A1B00B135E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g363e782312a_0_10:notes">
            <a:extLst>
              <a:ext uri="{FF2B5EF4-FFF2-40B4-BE49-F238E27FC236}">
                <a16:creationId xmlns:a16="http://schemas.microsoft.com/office/drawing/2014/main" id="{6848E7F9-FC38-8334-620F-8180C65B2A8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7" name="Google Shape;107;g363e782312a_0_10:notes">
            <a:extLst>
              <a:ext uri="{FF2B5EF4-FFF2-40B4-BE49-F238E27FC236}">
                <a16:creationId xmlns:a16="http://schemas.microsoft.com/office/drawing/2014/main" id="{CD6D8278-4627-CB8B-A828-B92192F5F6F5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05576143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5">
          <a:extLst>
            <a:ext uri="{FF2B5EF4-FFF2-40B4-BE49-F238E27FC236}">
              <a16:creationId xmlns:a16="http://schemas.microsoft.com/office/drawing/2014/main" id="{556873E8-F883-BBB7-F56F-915036F0A9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g363e782312a_0_10:notes">
            <a:extLst>
              <a:ext uri="{FF2B5EF4-FFF2-40B4-BE49-F238E27FC236}">
                <a16:creationId xmlns:a16="http://schemas.microsoft.com/office/drawing/2014/main" id="{782007B5-6806-F800-17D5-94D6B898D378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7" name="Google Shape;107;g363e782312a_0_10:notes">
            <a:extLst>
              <a:ext uri="{FF2B5EF4-FFF2-40B4-BE49-F238E27FC236}">
                <a16:creationId xmlns:a16="http://schemas.microsoft.com/office/drawing/2014/main" id="{F8945481-527C-5EA8-8B8E-24A3B745F748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5881583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g363e782312a_0_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7" name="Google Shape;107;g363e782312a_0_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5">
          <a:extLst>
            <a:ext uri="{FF2B5EF4-FFF2-40B4-BE49-F238E27FC236}">
              <a16:creationId xmlns:a16="http://schemas.microsoft.com/office/drawing/2014/main" id="{4EB38A64-C1BC-10A2-1EB2-AE2ECC9A68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g363e782312a_0_10:notes">
            <a:extLst>
              <a:ext uri="{FF2B5EF4-FFF2-40B4-BE49-F238E27FC236}">
                <a16:creationId xmlns:a16="http://schemas.microsoft.com/office/drawing/2014/main" id="{3DE61602-44EA-C6C8-D949-9B449504EEF1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7" name="Google Shape;107;g363e782312a_0_10:notes">
            <a:extLst>
              <a:ext uri="{FF2B5EF4-FFF2-40B4-BE49-F238E27FC236}">
                <a16:creationId xmlns:a16="http://schemas.microsoft.com/office/drawing/2014/main" id="{CC3349D9-C8A0-21EA-B23A-80A93AF991A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15368640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5">
          <a:extLst>
            <a:ext uri="{FF2B5EF4-FFF2-40B4-BE49-F238E27FC236}">
              <a16:creationId xmlns:a16="http://schemas.microsoft.com/office/drawing/2014/main" id="{11B74854-5274-AFC5-3B83-BB288FBF38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g363e782312a_0_10:notes">
            <a:extLst>
              <a:ext uri="{FF2B5EF4-FFF2-40B4-BE49-F238E27FC236}">
                <a16:creationId xmlns:a16="http://schemas.microsoft.com/office/drawing/2014/main" id="{73BEBF00-12EB-AAEF-882A-AF9D9D81D6E4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7" name="Google Shape;107;g363e782312a_0_10:notes">
            <a:extLst>
              <a:ext uri="{FF2B5EF4-FFF2-40B4-BE49-F238E27FC236}">
                <a16:creationId xmlns:a16="http://schemas.microsoft.com/office/drawing/2014/main" id="{1A041A77-F7F8-14DA-75C0-580AE9E20728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21737090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5">
          <a:extLst>
            <a:ext uri="{FF2B5EF4-FFF2-40B4-BE49-F238E27FC236}">
              <a16:creationId xmlns:a16="http://schemas.microsoft.com/office/drawing/2014/main" id="{C04BF6A4-64F8-DE07-B178-0BF5D719ED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g363e782312a_0_10:notes">
            <a:extLst>
              <a:ext uri="{FF2B5EF4-FFF2-40B4-BE49-F238E27FC236}">
                <a16:creationId xmlns:a16="http://schemas.microsoft.com/office/drawing/2014/main" id="{4CF4C574-43E7-22C7-6600-EB318AD103BF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7" name="Google Shape;107;g363e782312a_0_10:notes">
            <a:extLst>
              <a:ext uri="{FF2B5EF4-FFF2-40B4-BE49-F238E27FC236}">
                <a16:creationId xmlns:a16="http://schemas.microsoft.com/office/drawing/2014/main" id="{CFC6202C-91E7-ACF5-C6BC-B4CDFD17C93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56531251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60" name="Google Shape;160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7.png"/><Relationship Id="rId4" Type="http://schemas.openxmlformats.org/officeDocument/2006/relationships/image" Target="../media/image3.png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7.png"/><Relationship Id="rId4" Type="http://schemas.openxmlformats.org/officeDocument/2006/relationships/image" Target="../media/image3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.png"/><Relationship Id="rId4" Type="http://schemas.openxmlformats.org/officeDocument/2006/relationships/image" Target="../media/image7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.png"/><Relationship Id="rId4" Type="http://schemas.openxmlformats.org/officeDocument/2006/relationships/image" Target="../media/image7.png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.png"/><Relationship Id="rId4" Type="http://schemas.openxmlformats.org/officeDocument/2006/relationships/image" Target="../media/image7.pn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.png"/><Relationship Id="rId4" Type="http://schemas.openxmlformats.org/officeDocument/2006/relationships/image" Target="../media/image7.png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oogle Shape;9;p13" title="logo-4CongressoCasesOI-bg-escuro-ES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72850" y="162925"/>
            <a:ext cx="1894349" cy="842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Google Shape;10;p13" title="100OS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431627" y="4371250"/>
            <a:ext cx="499400" cy="499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oogle Shape;11;p13" title="LogoOiweek-Latam-negativo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977074" y="4333450"/>
            <a:ext cx="1278523" cy="575001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Google Shape;12;p13"/>
          <p:cNvSpPr txBox="1"/>
          <p:nvPr/>
        </p:nvSpPr>
        <p:spPr>
          <a:xfrm>
            <a:off x="8308125" y="4114150"/>
            <a:ext cx="746400" cy="21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4000" tIns="54000" rIns="54000" bIns="540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lang="pt-BR" sz="700" b="0" i="0" u="none" strike="noStrike" cap="none">
                <a:solidFill>
                  <a:schemeClr val="lt1"/>
                </a:solidFill>
                <a:latin typeface="Kanit"/>
                <a:ea typeface="Kanit"/>
                <a:cs typeface="Kanit"/>
                <a:sym typeface="Kanit"/>
              </a:rPr>
              <a:t>REALIZAÇÃO:</a:t>
            </a:r>
            <a:endParaRPr sz="700" b="0" i="0" u="none" strike="noStrike" cap="none">
              <a:solidFill>
                <a:schemeClr val="lt1"/>
              </a:solidFill>
              <a:latin typeface="Kanit"/>
              <a:ea typeface="Kanit"/>
              <a:cs typeface="Kanit"/>
              <a:sym typeface="Kanit"/>
            </a:endParaRPr>
          </a:p>
        </p:txBody>
      </p:sp>
      <p:sp>
        <p:nvSpPr>
          <p:cNvPr id="13" name="Google Shape;13;p13"/>
          <p:cNvSpPr txBox="1">
            <a:spLocks noGrp="1"/>
          </p:cNvSpPr>
          <p:nvPr>
            <p:ph type="ctrTitle"/>
          </p:nvPr>
        </p:nvSpPr>
        <p:spPr>
          <a:xfrm>
            <a:off x="311700" y="1005575"/>
            <a:ext cx="5289000" cy="20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None/>
              <a:defRPr sz="3500">
                <a:solidFill>
                  <a:schemeClr val="lt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None/>
              <a:defRPr sz="3500">
                <a:solidFill>
                  <a:schemeClr val="lt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None/>
              <a:defRPr sz="3500">
                <a:solidFill>
                  <a:schemeClr val="lt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None/>
              <a:defRPr sz="3500">
                <a:solidFill>
                  <a:schemeClr val="lt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None/>
              <a:defRPr sz="3500">
                <a:solidFill>
                  <a:schemeClr val="lt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None/>
              <a:defRPr sz="3500">
                <a:solidFill>
                  <a:schemeClr val="lt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None/>
              <a:defRPr sz="3500">
                <a:solidFill>
                  <a:schemeClr val="lt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None/>
              <a:defRPr sz="3500">
                <a:solidFill>
                  <a:schemeClr val="lt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None/>
              <a:defRPr sz="35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4" name="Google Shape;14;p13"/>
          <p:cNvSpPr txBox="1">
            <a:spLocks noGrp="1"/>
          </p:cNvSpPr>
          <p:nvPr>
            <p:ph type="subTitle" idx="1"/>
          </p:nvPr>
        </p:nvSpPr>
        <p:spPr>
          <a:xfrm>
            <a:off x="311700" y="3299225"/>
            <a:ext cx="5387100" cy="7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8000" rIns="0" bIns="18000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000"/>
              <a:buNone/>
              <a:defRPr sz="2000">
                <a:solidFill>
                  <a:srgbClr val="F792D7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000"/>
              <a:buNone/>
              <a:defRPr sz="2000">
                <a:solidFill>
                  <a:srgbClr val="F792D7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000"/>
              <a:buNone/>
              <a:defRPr sz="2000">
                <a:solidFill>
                  <a:srgbClr val="F792D7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000"/>
              <a:buNone/>
              <a:defRPr sz="2000">
                <a:solidFill>
                  <a:srgbClr val="F792D7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000"/>
              <a:buNone/>
              <a:defRPr sz="2000">
                <a:solidFill>
                  <a:srgbClr val="F792D7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000"/>
              <a:buNone/>
              <a:defRPr sz="2000">
                <a:solidFill>
                  <a:srgbClr val="F792D7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000"/>
              <a:buNone/>
              <a:defRPr sz="2000">
                <a:solidFill>
                  <a:srgbClr val="F792D7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000"/>
              <a:buNone/>
              <a:defRPr sz="2000">
                <a:solidFill>
                  <a:srgbClr val="F792D7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000"/>
              <a:buNone/>
              <a:defRPr sz="2000">
                <a:solidFill>
                  <a:srgbClr val="F792D7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4"/>
          <p:cNvSpPr txBox="1">
            <a:spLocks noGrp="1"/>
          </p:cNvSpPr>
          <p:nvPr>
            <p:ph type="title"/>
          </p:nvPr>
        </p:nvSpPr>
        <p:spPr>
          <a:xfrm>
            <a:off x="83100" y="55950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9pPr>
          </a:lstStyle>
          <a:p>
            <a:endParaRPr/>
          </a:p>
        </p:txBody>
      </p:sp>
      <p:sp>
        <p:nvSpPr>
          <p:cNvPr id="17" name="Google Shape;17;p14"/>
          <p:cNvSpPr txBox="1">
            <a:spLocks noGrp="1"/>
          </p:cNvSpPr>
          <p:nvPr>
            <p:ph type="body" idx="1"/>
          </p:nvPr>
        </p:nvSpPr>
        <p:spPr>
          <a:xfrm>
            <a:off x="311700" y="963375"/>
            <a:ext cx="8520600" cy="242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8000" rIns="0" bIns="18000" anchor="t" anchorCtr="0">
            <a:noAutofit/>
          </a:bodyPr>
          <a:lstStyle>
            <a:lvl1pPr marL="457200" lvl="0" indent="-3175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●"/>
              <a:defRPr>
                <a:latin typeface="Kanit Light"/>
                <a:ea typeface="Kanit Light"/>
                <a:cs typeface="Kanit Light"/>
                <a:sym typeface="Kanit Light"/>
              </a:defRPr>
            </a:lvl1pPr>
            <a:lvl2pPr marL="914400" lvl="1" indent="-3175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○"/>
              <a:defRPr>
                <a:latin typeface="Kanit Light"/>
                <a:ea typeface="Kanit Light"/>
                <a:cs typeface="Kanit Light"/>
                <a:sym typeface="Kanit Light"/>
              </a:defRPr>
            </a:lvl2pPr>
            <a:lvl3pPr marL="1371600" lvl="2" indent="-3175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■"/>
              <a:defRPr>
                <a:latin typeface="Kanit Light"/>
                <a:ea typeface="Kanit Light"/>
                <a:cs typeface="Kanit Light"/>
                <a:sym typeface="Kanit Light"/>
              </a:defRPr>
            </a:lvl3pPr>
            <a:lvl4pPr marL="1828800" lvl="3" indent="-3175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●"/>
              <a:defRPr>
                <a:latin typeface="Kanit Light"/>
                <a:ea typeface="Kanit Light"/>
                <a:cs typeface="Kanit Light"/>
                <a:sym typeface="Kanit Light"/>
              </a:defRPr>
            </a:lvl4pPr>
            <a:lvl5pPr marL="2286000" lvl="4" indent="-3175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○"/>
              <a:defRPr>
                <a:latin typeface="Kanit Light"/>
                <a:ea typeface="Kanit Light"/>
                <a:cs typeface="Kanit Light"/>
                <a:sym typeface="Kanit Light"/>
              </a:defRPr>
            </a:lvl5pPr>
            <a:lvl6pPr marL="2743200" lvl="5" indent="-3175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400"/>
              <a:buFont typeface="Kanit Light"/>
              <a:buChar char="■"/>
              <a:defRPr>
                <a:latin typeface="Kanit Light"/>
                <a:ea typeface="Kanit Light"/>
                <a:cs typeface="Kanit Light"/>
                <a:sym typeface="Kanit Light"/>
              </a:defRPr>
            </a:lvl6pPr>
            <a:lvl7pPr marL="3200400" lvl="6" indent="-3175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400"/>
              <a:buFont typeface="Kanit Light"/>
              <a:buChar char="●"/>
              <a:defRPr>
                <a:latin typeface="Kanit Light"/>
                <a:ea typeface="Kanit Light"/>
                <a:cs typeface="Kanit Light"/>
                <a:sym typeface="Kanit Light"/>
              </a:defRPr>
            </a:lvl7pPr>
            <a:lvl8pPr marL="3657600" lvl="7" indent="-3175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400"/>
              <a:buFont typeface="Kanit Light"/>
              <a:buChar char="○"/>
              <a:defRPr>
                <a:latin typeface="Kanit Light"/>
                <a:ea typeface="Kanit Light"/>
                <a:cs typeface="Kanit Light"/>
                <a:sym typeface="Kanit Light"/>
              </a:defRPr>
            </a:lvl8pPr>
            <a:lvl9pPr marL="4114800" lvl="8" indent="-317500" algn="l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SzPts val="1400"/>
              <a:buFont typeface="Kanit Light"/>
              <a:buChar char="■"/>
              <a:defRPr>
                <a:latin typeface="Kanit Light"/>
                <a:ea typeface="Kanit Light"/>
                <a:cs typeface="Kanit Light"/>
                <a:sym typeface="Kanit Light"/>
              </a:defRPr>
            </a:lvl9pPr>
          </a:lstStyle>
          <a:p>
            <a:endParaRPr/>
          </a:p>
        </p:txBody>
      </p:sp>
      <p:pic>
        <p:nvPicPr>
          <p:cNvPr id="18" name="Google Shape;18;p14" title="img-top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550355" y="0"/>
            <a:ext cx="1593645" cy="1152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Google Shape;19;p14" title="img-bottom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4397825"/>
            <a:ext cx="1108425" cy="745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Google Shape;20;p14" title="100OS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703875" y="4724000"/>
            <a:ext cx="324225" cy="324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Google Shape;21;p14" title="LogoOiweek-Latam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882776" y="4723996"/>
            <a:ext cx="720922" cy="32422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2" name="Google Shape;22;p14"/>
          <p:cNvCxnSpPr/>
          <p:nvPr/>
        </p:nvCxnSpPr>
        <p:spPr>
          <a:xfrm>
            <a:off x="8175" y="628650"/>
            <a:ext cx="7698900" cy="0"/>
          </a:xfrm>
          <a:prstGeom prst="straightConnector1">
            <a:avLst/>
          </a:prstGeom>
          <a:noFill/>
          <a:ln w="9525" cap="flat" cmpd="sng">
            <a:solidFill>
              <a:srgbClr val="C15CB4"/>
            </a:solidFill>
            <a:prstDash val="solid"/>
            <a:round/>
            <a:headEnd type="none" w="sm" len="sm"/>
            <a:tailEnd type="none" w="sm" len="sm"/>
          </a:ln>
        </p:spPr>
      </p:cxn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Google Shape;25;p16" title="img-top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550355" y="0"/>
            <a:ext cx="1593645" cy="1152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" name="Google Shape;26;p16" title="img-bottom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4397825"/>
            <a:ext cx="1108425" cy="745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7" name="Google Shape;27;p16" title="100OS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703875" y="4724000"/>
            <a:ext cx="324225" cy="324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8" name="Google Shape;28;p16" title="LogoOiweek-Latam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882776" y="4723996"/>
            <a:ext cx="720922" cy="324224"/>
          </a:xfrm>
          <a:prstGeom prst="rect">
            <a:avLst/>
          </a:prstGeom>
          <a:noFill/>
          <a:ln>
            <a:noFill/>
          </a:ln>
        </p:spPr>
      </p:pic>
      <p:sp>
        <p:nvSpPr>
          <p:cNvPr id="29" name="Google Shape;29;p16"/>
          <p:cNvSpPr txBox="1">
            <a:spLocks noGrp="1"/>
          </p:cNvSpPr>
          <p:nvPr>
            <p:ph type="title"/>
          </p:nvPr>
        </p:nvSpPr>
        <p:spPr>
          <a:xfrm>
            <a:off x="83100" y="55950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9pPr>
          </a:lstStyle>
          <a:p>
            <a:endParaRPr/>
          </a:p>
        </p:txBody>
      </p:sp>
      <p:cxnSp>
        <p:nvCxnSpPr>
          <p:cNvPr id="30" name="Google Shape;30;p16"/>
          <p:cNvCxnSpPr/>
          <p:nvPr/>
        </p:nvCxnSpPr>
        <p:spPr>
          <a:xfrm>
            <a:off x="8175" y="628650"/>
            <a:ext cx="7698900" cy="0"/>
          </a:xfrm>
          <a:prstGeom prst="straightConnector1">
            <a:avLst/>
          </a:prstGeom>
          <a:noFill/>
          <a:ln w="9525" cap="flat" cmpd="sng">
            <a:solidFill>
              <a:srgbClr val="C15CB4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31" name="Google Shape;31;p16"/>
          <p:cNvSpPr txBox="1">
            <a:spLocks noGrp="1"/>
          </p:cNvSpPr>
          <p:nvPr>
            <p:ph type="body" idx="1"/>
          </p:nvPr>
        </p:nvSpPr>
        <p:spPr>
          <a:xfrm>
            <a:off x="311700" y="923875"/>
            <a:ext cx="39255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8000" rIns="0" bIns="18000" anchor="t" anchorCtr="0">
            <a:noAutofit/>
          </a:bodyPr>
          <a:lstStyle>
            <a:lvl1pPr marL="457200" lvl="0" indent="-3365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15CB4"/>
              </a:buClr>
              <a:buSzPts val="1700"/>
              <a:buFont typeface="Kanit Light"/>
              <a:buChar char="●"/>
              <a:defRPr sz="1700">
                <a:latin typeface="Kanit Light"/>
                <a:ea typeface="Kanit Light"/>
                <a:cs typeface="Kanit Light"/>
                <a:sym typeface="Kanit Light"/>
              </a:defRPr>
            </a:lvl1pPr>
            <a:lvl2pPr marL="914400" lvl="1" indent="-31115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300"/>
              <a:buFont typeface="Kanit Light"/>
              <a:buChar char="○"/>
              <a:defRPr sz="1300">
                <a:latin typeface="Kanit Light"/>
                <a:ea typeface="Kanit Light"/>
                <a:cs typeface="Kanit Light"/>
                <a:sym typeface="Kanit Light"/>
              </a:defRPr>
            </a:lvl2pPr>
            <a:lvl3pPr marL="1371600" lvl="2" indent="-31115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300"/>
              <a:buFont typeface="Kanit Light"/>
              <a:buChar char="■"/>
              <a:defRPr sz="1300">
                <a:latin typeface="Kanit Light"/>
                <a:ea typeface="Kanit Light"/>
                <a:cs typeface="Kanit Light"/>
                <a:sym typeface="Kanit Light"/>
              </a:defRPr>
            </a:lvl3pPr>
            <a:lvl4pPr marL="1828800" lvl="3" indent="-31115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300"/>
              <a:buFont typeface="Kanit Light"/>
              <a:buChar char="●"/>
              <a:defRPr sz="1300">
                <a:latin typeface="Kanit Light"/>
                <a:ea typeface="Kanit Light"/>
                <a:cs typeface="Kanit Light"/>
                <a:sym typeface="Kanit Light"/>
              </a:defRPr>
            </a:lvl4pPr>
            <a:lvl5pPr marL="2286000" lvl="4" indent="-31115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300"/>
              <a:buFont typeface="Kanit Light"/>
              <a:buChar char="○"/>
              <a:defRPr sz="1300">
                <a:latin typeface="Kanit Light"/>
                <a:ea typeface="Kanit Light"/>
                <a:cs typeface="Kanit Light"/>
                <a:sym typeface="Kanit Light"/>
              </a:defRPr>
            </a:lvl5pPr>
            <a:lvl6pPr marL="2743200" lvl="5" indent="-31115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300"/>
              <a:buFont typeface="Kanit Light"/>
              <a:buChar char="■"/>
              <a:defRPr sz="1300">
                <a:latin typeface="Kanit Light"/>
                <a:ea typeface="Kanit Light"/>
                <a:cs typeface="Kanit Light"/>
                <a:sym typeface="Kanit Light"/>
              </a:defRPr>
            </a:lvl6pPr>
            <a:lvl7pPr marL="3200400" lvl="6" indent="-31115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300"/>
              <a:buFont typeface="Kanit Light"/>
              <a:buChar char="●"/>
              <a:defRPr sz="1300">
                <a:latin typeface="Kanit Light"/>
                <a:ea typeface="Kanit Light"/>
                <a:cs typeface="Kanit Light"/>
                <a:sym typeface="Kanit Light"/>
              </a:defRPr>
            </a:lvl7pPr>
            <a:lvl8pPr marL="3657600" lvl="7" indent="-31115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300"/>
              <a:buFont typeface="Kanit Light"/>
              <a:buChar char="○"/>
              <a:defRPr sz="1300">
                <a:latin typeface="Kanit Light"/>
                <a:ea typeface="Kanit Light"/>
                <a:cs typeface="Kanit Light"/>
                <a:sym typeface="Kanit Light"/>
              </a:defRPr>
            </a:lvl8pPr>
            <a:lvl9pPr marL="4114800" lvl="8" indent="-311150" algn="l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SzPts val="1300"/>
              <a:buFont typeface="Kanit Light"/>
              <a:buChar char="■"/>
              <a:defRPr sz="1300">
                <a:latin typeface="Kanit Light"/>
                <a:ea typeface="Kanit Light"/>
                <a:cs typeface="Kanit Light"/>
                <a:sym typeface="Kanit Light"/>
              </a:defRPr>
            </a:lvl9pPr>
          </a:lstStyle>
          <a:p>
            <a:endParaRPr/>
          </a:p>
        </p:txBody>
      </p:sp>
      <p:sp>
        <p:nvSpPr>
          <p:cNvPr id="32" name="Google Shape;32;p16"/>
          <p:cNvSpPr txBox="1">
            <a:spLocks noGrp="1"/>
          </p:cNvSpPr>
          <p:nvPr>
            <p:ph type="body" idx="2"/>
          </p:nvPr>
        </p:nvSpPr>
        <p:spPr>
          <a:xfrm>
            <a:off x="4472775" y="923875"/>
            <a:ext cx="39255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8000" rIns="0" bIns="18000" anchor="t" anchorCtr="0">
            <a:noAutofit/>
          </a:bodyPr>
          <a:lstStyle>
            <a:lvl1pPr marL="457200" lvl="0" indent="-3365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15CB4"/>
              </a:buClr>
              <a:buSzPts val="1700"/>
              <a:buFont typeface="Kanit Light"/>
              <a:buChar char="●"/>
              <a:defRPr sz="1700">
                <a:latin typeface="Kanit Light"/>
                <a:ea typeface="Kanit Light"/>
                <a:cs typeface="Kanit Light"/>
                <a:sym typeface="Kanit Light"/>
              </a:defRPr>
            </a:lvl1pPr>
            <a:lvl2pPr marL="914400" lvl="1" indent="-31115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300"/>
              <a:buFont typeface="Kanit Light"/>
              <a:buChar char="○"/>
              <a:defRPr sz="1300">
                <a:latin typeface="Kanit Light"/>
                <a:ea typeface="Kanit Light"/>
                <a:cs typeface="Kanit Light"/>
                <a:sym typeface="Kanit Light"/>
              </a:defRPr>
            </a:lvl2pPr>
            <a:lvl3pPr marL="1371600" lvl="2" indent="-31115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300"/>
              <a:buFont typeface="Kanit Light"/>
              <a:buChar char="■"/>
              <a:defRPr sz="1300">
                <a:latin typeface="Kanit Light"/>
                <a:ea typeface="Kanit Light"/>
                <a:cs typeface="Kanit Light"/>
                <a:sym typeface="Kanit Light"/>
              </a:defRPr>
            </a:lvl3pPr>
            <a:lvl4pPr marL="1828800" lvl="3" indent="-31115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300"/>
              <a:buFont typeface="Kanit Light"/>
              <a:buChar char="●"/>
              <a:defRPr sz="1300">
                <a:latin typeface="Kanit Light"/>
                <a:ea typeface="Kanit Light"/>
                <a:cs typeface="Kanit Light"/>
                <a:sym typeface="Kanit Light"/>
              </a:defRPr>
            </a:lvl4pPr>
            <a:lvl5pPr marL="2286000" lvl="4" indent="-31115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300"/>
              <a:buFont typeface="Kanit Light"/>
              <a:buChar char="○"/>
              <a:defRPr sz="1300">
                <a:latin typeface="Kanit Light"/>
                <a:ea typeface="Kanit Light"/>
                <a:cs typeface="Kanit Light"/>
                <a:sym typeface="Kanit Light"/>
              </a:defRPr>
            </a:lvl5pPr>
            <a:lvl6pPr marL="2743200" lvl="5" indent="-31115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300"/>
              <a:buFont typeface="Kanit Light"/>
              <a:buChar char="■"/>
              <a:defRPr sz="1300">
                <a:latin typeface="Kanit Light"/>
                <a:ea typeface="Kanit Light"/>
                <a:cs typeface="Kanit Light"/>
                <a:sym typeface="Kanit Light"/>
              </a:defRPr>
            </a:lvl6pPr>
            <a:lvl7pPr marL="3200400" lvl="6" indent="-31115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300"/>
              <a:buFont typeface="Kanit Light"/>
              <a:buChar char="●"/>
              <a:defRPr sz="1300">
                <a:latin typeface="Kanit Light"/>
                <a:ea typeface="Kanit Light"/>
                <a:cs typeface="Kanit Light"/>
                <a:sym typeface="Kanit Light"/>
              </a:defRPr>
            </a:lvl7pPr>
            <a:lvl8pPr marL="3657600" lvl="7" indent="-31115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300"/>
              <a:buFont typeface="Kanit Light"/>
              <a:buChar char="○"/>
              <a:defRPr sz="1300">
                <a:latin typeface="Kanit Light"/>
                <a:ea typeface="Kanit Light"/>
                <a:cs typeface="Kanit Light"/>
                <a:sym typeface="Kanit Light"/>
              </a:defRPr>
            </a:lvl8pPr>
            <a:lvl9pPr marL="4114800" lvl="8" indent="-311150" algn="l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SzPts val="1300"/>
              <a:buFont typeface="Kanit Light"/>
              <a:buChar char="■"/>
              <a:defRPr sz="1300">
                <a:latin typeface="Kanit Light"/>
                <a:ea typeface="Kanit Light"/>
                <a:cs typeface="Kanit Light"/>
                <a:sym typeface="Kanit Light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17"/>
          <p:cNvSpPr txBox="1">
            <a:spLocks noGrp="1"/>
          </p:cNvSpPr>
          <p:nvPr>
            <p:ph type="title"/>
          </p:nvPr>
        </p:nvSpPr>
        <p:spPr>
          <a:xfrm>
            <a:off x="205575" y="55950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9pPr>
          </a:lstStyle>
          <a:p>
            <a:endParaRPr/>
          </a:p>
        </p:txBody>
      </p:sp>
      <p:pic>
        <p:nvPicPr>
          <p:cNvPr id="35" name="Google Shape;35;p17" title="img-top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550355" y="0"/>
            <a:ext cx="1593645" cy="1152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6" name="Google Shape;36;p17" title="img-bottom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4397825"/>
            <a:ext cx="1108425" cy="745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7" name="Google Shape;37;p17" title="LogoOiweek-Latam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882776" y="4723996"/>
            <a:ext cx="720922" cy="32422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38" name="Google Shape;38;p17"/>
          <p:cNvCxnSpPr/>
          <p:nvPr/>
        </p:nvCxnSpPr>
        <p:spPr>
          <a:xfrm>
            <a:off x="8175" y="628650"/>
            <a:ext cx="7698900" cy="0"/>
          </a:xfrm>
          <a:prstGeom prst="straightConnector1">
            <a:avLst/>
          </a:prstGeom>
          <a:noFill/>
          <a:ln w="9525" cap="flat" cmpd="sng">
            <a:solidFill>
              <a:srgbClr val="C15CB4"/>
            </a:solidFill>
            <a:prstDash val="solid"/>
            <a:round/>
            <a:headEnd type="none" w="sm" len="sm"/>
            <a:tailEnd type="none" w="sm" len="sm"/>
          </a:ln>
        </p:spPr>
      </p:cxnSp>
      <p:pic>
        <p:nvPicPr>
          <p:cNvPr id="39" name="Google Shape;39;p17" title="100OS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8703875" y="4724000"/>
            <a:ext cx="324225" cy="324225"/>
          </a:xfrm>
          <a:prstGeom prst="rect">
            <a:avLst/>
          </a:prstGeom>
          <a:noFill/>
          <a:ln>
            <a:noFill/>
          </a:ln>
        </p:spPr>
      </p:pic>
      <p:sp>
        <p:nvSpPr>
          <p:cNvPr id="40" name="Google Shape;40;p1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" name="Google Shape;42;p18" title="img-top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550355" y="0"/>
            <a:ext cx="1593645" cy="1152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43" name="Google Shape;43;p18" title="img-bottom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4397825"/>
            <a:ext cx="1108425" cy="745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44" name="Google Shape;44;p18" title="LogoOiweek-Latam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882776" y="4723996"/>
            <a:ext cx="720922" cy="32422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45" name="Google Shape;45;p18"/>
          <p:cNvCxnSpPr/>
          <p:nvPr/>
        </p:nvCxnSpPr>
        <p:spPr>
          <a:xfrm>
            <a:off x="8175" y="628650"/>
            <a:ext cx="7698900" cy="0"/>
          </a:xfrm>
          <a:prstGeom prst="straightConnector1">
            <a:avLst/>
          </a:prstGeom>
          <a:noFill/>
          <a:ln w="9525" cap="flat" cmpd="sng">
            <a:solidFill>
              <a:srgbClr val="C15CB4"/>
            </a:solidFill>
            <a:prstDash val="solid"/>
            <a:round/>
            <a:headEnd type="none" w="sm" len="sm"/>
            <a:tailEnd type="none" w="sm" len="sm"/>
          </a:ln>
        </p:spPr>
      </p:cxnSp>
      <p:pic>
        <p:nvPicPr>
          <p:cNvPr id="46" name="Google Shape;46;p18" title="100OS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8703875" y="4724000"/>
            <a:ext cx="324225" cy="324225"/>
          </a:xfrm>
          <a:prstGeom prst="rect">
            <a:avLst/>
          </a:prstGeom>
          <a:noFill/>
          <a:ln>
            <a:noFill/>
          </a:ln>
        </p:spPr>
      </p:pic>
      <p:sp>
        <p:nvSpPr>
          <p:cNvPr id="47" name="Google Shape;47;p18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48" name="Google Shape;48;p18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8073000" cy="31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8000" rIns="0" bIns="18000" anchor="t" anchorCtr="0">
            <a:noAutofit/>
          </a:bodyPr>
          <a:lstStyle>
            <a:lvl1pPr marL="457200" lvl="0" indent="-30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9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51" name="Google Shape;51;p1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20"/>
          <p:cNvSpPr/>
          <p:nvPr/>
        </p:nvSpPr>
        <p:spPr>
          <a:xfrm>
            <a:off x="2100" y="-125"/>
            <a:ext cx="4572000" cy="5143500"/>
          </a:xfrm>
          <a:prstGeom prst="rect">
            <a:avLst/>
          </a:prstGeom>
          <a:solidFill>
            <a:srgbClr val="62245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4" name="Google Shape;54;p20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55" name="Google Shape;55;p20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8000" rIns="0" bIns="18000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100"/>
              <a:buNone/>
              <a:defRPr sz="2100">
                <a:solidFill>
                  <a:srgbClr val="F792D7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100"/>
              <a:buNone/>
              <a:defRPr sz="2100">
                <a:solidFill>
                  <a:srgbClr val="F792D7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100"/>
              <a:buNone/>
              <a:defRPr sz="2100">
                <a:solidFill>
                  <a:srgbClr val="F792D7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100"/>
              <a:buNone/>
              <a:defRPr sz="2100">
                <a:solidFill>
                  <a:srgbClr val="F792D7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100"/>
              <a:buNone/>
              <a:defRPr sz="2100">
                <a:solidFill>
                  <a:srgbClr val="F792D7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100"/>
              <a:buNone/>
              <a:defRPr sz="2100">
                <a:solidFill>
                  <a:srgbClr val="F792D7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100"/>
              <a:buNone/>
              <a:defRPr sz="2100">
                <a:solidFill>
                  <a:srgbClr val="F792D7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100"/>
              <a:buNone/>
              <a:defRPr sz="2100">
                <a:solidFill>
                  <a:srgbClr val="F792D7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100"/>
              <a:buNone/>
              <a:defRPr sz="2100">
                <a:solidFill>
                  <a:srgbClr val="F792D7"/>
                </a:solidFill>
              </a:defRPr>
            </a:lvl9pPr>
          </a:lstStyle>
          <a:p>
            <a:endParaRPr/>
          </a:p>
        </p:txBody>
      </p:sp>
      <p:sp>
        <p:nvSpPr>
          <p:cNvPr id="56" name="Google Shape;56;p20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8000" rIns="0" bIns="18000" anchor="ctr" anchorCtr="0">
            <a:noAutofit/>
          </a:bodyPr>
          <a:lstStyle>
            <a:lvl1pPr marL="457200" lvl="0" indent="-3175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marL="914400" lvl="1" indent="-3175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pic>
        <p:nvPicPr>
          <p:cNvPr id="57" name="Google Shape;57;p20" title="LogoOiweek-Latam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882776" y="4723996"/>
            <a:ext cx="720922" cy="324224"/>
          </a:xfrm>
          <a:prstGeom prst="rect">
            <a:avLst/>
          </a:prstGeom>
          <a:noFill/>
          <a:ln>
            <a:noFill/>
          </a:ln>
        </p:spPr>
      </p:pic>
      <p:pic>
        <p:nvPicPr>
          <p:cNvPr id="58" name="Google Shape;58;p20" title="100OS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703875" y="4724000"/>
            <a:ext cx="324225" cy="3242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21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8000" rIns="0" bIns="18000" anchor="ctr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</a:lstStyle>
          <a:p>
            <a:endParaRPr/>
          </a:p>
        </p:txBody>
      </p:sp>
      <p:pic>
        <p:nvPicPr>
          <p:cNvPr id="61" name="Google Shape;61;p21" title="img-top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550355" y="0"/>
            <a:ext cx="1593645" cy="1152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2" name="Google Shape;62;p21" title="img-bottom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4397825"/>
            <a:ext cx="1108425" cy="745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3" name="Google Shape;63;p21" title="LogoOiweek-Latam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882776" y="4723996"/>
            <a:ext cx="720922" cy="32422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64" name="Google Shape;64;p21"/>
          <p:cNvCxnSpPr/>
          <p:nvPr/>
        </p:nvCxnSpPr>
        <p:spPr>
          <a:xfrm>
            <a:off x="8175" y="628650"/>
            <a:ext cx="7698900" cy="0"/>
          </a:xfrm>
          <a:prstGeom prst="straightConnector1">
            <a:avLst/>
          </a:prstGeom>
          <a:noFill/>
          <a:ln w="9525" cap="flat" cmpd="sng">
            <a:solidFill>
              <a:srgbClr val="C15CB4"/>
            </a:solidFill>
            <a:prstDash val="solid"/>
            <a:round/>
            <a:headEnd type="none" w="sm" len="sm"/>
            <a:tailEnd type="none" w="sm" len="sm"/>
          </a:ln>
        </p:spPr>
      </p:cxnSp>
      <p:pic>
        <p:nvPicPr>
          <p:cNvPr id="65" name="Google Shape;65;p21" title="100OS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8703875" y="4724000"/>
            <a:ext cx="324225" cy="3242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" name="Google Shape;67;p22" title="img-top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550355" y="0"/>
            <a:ext cx="1593645" cy="1152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8" name="Google Shape;68;p22" title="img-bottom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4397825"/>
            <a:ext cx="1108425" cy="745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9" name="Google Shape;69;p22" title="LogoOiweek-Latam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882776" y="4723996"/>
            <a:ext cx="720922" cy="32422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70" name="Google Shape;70;p22"/>
          <p:cNvCxnSpPr/>
          <p:nvPr/>
        </p:nvCxnSpPr>
        <p:spPr>
          <a:xfrm>
            <a:off x="8175" y="628650"/>
            <a:ext cx="7698900" cy="0"/>
          </a:xfrm>
          <a:prstGeom prst="straightConnector1">
            <a:avLst/>
          </a:prstGeom>
          <a:noFill/>
          <a:ln w="9525" cap="flat" cmpd="sng">
            <a:solidFill>
              <a:srgbClr val="C15CB4"/>
            </a:solidFill>
            <a:prstDash val="solid"/>
            <a:round/>
            <a:headEnd type="none" w="sm" len="sm"/>
            <a:tailEnd type="none" w="sm" len="sm"/>
          </a:ln>
        </p:spPr>
      </p:cxnSp>
      <p:pic>
        <p:nvPicPr>
          <p:cNvPr id="71" name="Google Shape;71;p22" title="100OS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8703875" y="4724000"/>
            <a:ext cx="324225" cy="324225"/>
          </a:xfrm>
          <a:prstGeom prst="rect">
            <a:avLst/>
          </a:prstGeom>
          <a:noFill/>
          <a:ln>
            <a:noFill/>
          </a:ln>
        </p:spPr>
      </p:pic>
      <p:sp>
        <p:nvSpPr>
          <p:cNvPr id="72" name="Google Shape;72;p22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73" name="Google Shape;73;p22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8000" rIns="0" bIns="18000" anchor="t" anchorCtr="0">
            <a:noAutofit/>
          </a:bodyPr>
          <a:lstStyle>
            <a:lvl1pPr marL="457200" lvl="0" indent="-3175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marL="914400" lvl="1" indent="-31750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2"/>
          <p:cNvSpPr txBox="1">
            <a:spLocks noGrp="1"/>
          </p:cNvSpPr>
          <p:nvPr>
            <p:ph type="title"/>
          </p:nvPr>
        </p:nvSpPr>
        <p:spPr>
          <a:xfrm>
            <a:off x="205575" y="55950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 i="0" u="none" strike="noStrike" cap="none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p12"/>
          <p:cNvSpPr txBox="1">
            <a:spLocks noGrp="1"/>
          </p:cNvSpPr>
          <p:nvPr>
            <p:ph type="body" idx="1"/>
          </p:nvPr>
        </p:nvSpPr>
        <p:spPr>
          <a:xfrm>
            <a:off x="311700" y="963375"/>
            <a:ext cx="8520600" cy="242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8000" rIns="0" bIns="18000" anchor="t" anchorCtr="0">
            <a:noAutofit/>
          </a:bodyPr>
          <a:lstStyle>
            <a:lvl1pPr marL="457200" marR="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●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1pPr>
            <a:lvl2pPr marL="914400" marR="0" lvl="1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○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2pPr>
            <a:lvl3pPr marL="1371600" marR="0" lvl="2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■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3pPr>
            <a:lvl4pPr marL="1828800" marR="0" lvl="3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●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4pPr>
            <a:lvl5pPr marL="2286000" marR="0" lvl="4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○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5pPr>
            <a:lvl6pPr marL="2743200" marR="0" lvl="5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Kanit Light"/>
              <a:buChar char="■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6pPr>
            <a:lvl7pPr marL="3200400" marR="0" lvl="6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Kanit Light"/>
              <a:buChar char="●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7pPr>
            <a:lvl8pPr marL="3657600" marR="0" lvl="7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Kanit Light"/>
              <a:buChar char="○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8pPr>
            <a:lvl9pPr marL="4114800" marR="0" lvl="8" indent="-317500" algn="l" rtl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000000"/>
              </a:buClr>
              <a:buSzPts val="1400"/>
              <a:buFont typeface="Kanit Light"/>
              <a:buChar char="■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svg"/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svg"/><Relationship Id="rId5" Type="http://schemas.openxmlformats.org/officeDocument/2006/relationships/image" Target="../media/image12.png"/><Relationship Id="rId10" Type="http://schemas.openxmlformats.org/officeDocument/2006/relationships/image" Target="../media/image17.svg"/><Relationship Id="rId4" Type="http://schemas.openxmlformats.org/officeDocument/2006/relationships/image" Target="../media/image11.svg"/><Relationship Id="rId9" Type="http://schemas.openxmlformats.org/officeDocument/2006/relationships/image" Target="../media/image1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sv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.svg"/><Relationship Id="rId5" Type="http://schemas.openxmlformats.org/officeDocument/2006/relationships/image" Target="../media/image33.png"/><Relationship Id="rId4" Type="http://schemas.openxmlformats.org/officeDocument/2006/relationships/image" Target="../media/image32.sv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" name="Google Shape;79;p1" title="logo-4CongressoCasesOI-bg-escuro-ES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72850" y="162925"/>
            <a:ext cx="1894349" cy="842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80" name="Google Shape;80;p1" title="100OS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8431627" y="4371250"/>
            <a:ext cx="499400" cy="499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1" name="Google Shape;81;p1" title="LogoOiweek-Latam-negativo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6977074" y="4333450"/>
            <a:ext cx="1278523" cy="575001"/>
          </a:xfrm>
          <a:prstGeom prst="rect">
            <a:avLst/>
          </a:prstGeom>
          <a:noFill/>
          <a:ln>
            <a:noFill/>
          </a:ln>
        </p:spPr>
      </p:pic>
      <p:sp>
        <p:nvSpPr>
          <p:cNvPr id="82" name="Google Shape;82;p1"/>
          <p:cNvSpPr txBox="1"/>
          <p:nvPr/>
        </p:nvSpPr>
        <p:spPr>
          <a:xfrm>
            <a:off x="8308125" y="4114150"/>
            <a:ext cx="746400" cy="21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4000" tIns="54000" rIns="54000" bIns="540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lang="pt-BR" sz="700" b="0" i="0" u="none" strike="noStrike" cap="none">
                <a:solidFill>
                  <a:schemeClr val="lt1"/>
                </a:solidFill>
                <a:latin typeface="Kanit"/>
                <a:ea typeface="Kanit"/>
                <a:cs typeface="Kanit"/>
                <a:sym typeface="Kanit"/>
              </a:rPr>
              <a:t>REALIZAÇÃO:</a:t>
            </a:r>
            <a:endParaRPr sz="700" b="0" i="0" u="none" strike="noStrike" cap="none">
              <a:solidFill>
                <a:schemeClr val="lt1"/>
              </a:solidFill>
              <a:latin typeface="Kanit"/>
              <a:ea typeface="Kanit"/>
              <a:cs typeface="Kanit"/>
              <a:sym typeface="Kanit"/>
            </a:endParaRPr>
          </a:p>
        </p:txBody>
      </p:sp>
      <p:sp>
        <p:nvSpPr>
          <p:cNvPr id="83" name="Google Shape;83;p1"/>
          <p:cNvSpPr txBox="1"/>
          <p:nvPr/>
        </p:nvSpPr>
        <p:spPr>
          <a:xfrm>
            <a:off x="914400" y="1648800"/>
            <a:ext cx="5097600" cy="175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lang="pt-BR" sz="1800" i="1">
                <a:solidFill>
                  <a:schemeClr val="lt1"/>
                </a:solidFill>
                <a:latin typeface="Kanit"/>
                <a:ea typeface="Kanit"/>
                <a:cs typeface="Kanit"/>
                <a:sym typeface="Kanit"/>
              </a:rPr>
              <a:t>“Gamificação para ganhos em produtividade na Construção Civil: Um caso real de open Innovation entre uma empresa de obras de infraestrutura e uma startup”</a:t>
            </a:r>
            <a:endParaRPr sz="3000" i="1">
              <a:solidFill>
                <a:schemeClr val="lt1"/>
              </a:solidFill>
              <a:latin typeface="Kanit"/>
              <a:ea typeface="Kanit"/>
              <a:cs typeface="Kanit"/>
              <a:sym typeface="Kanit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endParaRPr sz="3000" i="1">
              <a:solidFill>
                <a:schemeClr val="lt1"/>
              </a:solidFill>
              <a:latin typeface="Kanit"/>
              <a:ea typeface="Kanit"/>
              <a:cs typeface="Kanit"/>
              <a:sym typeface="Kanit"/>
            </a:endParaRPr>
          </a:p>
        </p:txBody>
      </p:sp>
      <p:sp>
        <p:nvSpPr>
          <p:cNvPr id="84" name="Google Shape;84;p1"/>
          <p:cNvSpPr txBox="1"/>
          <p:nvPr/>
        </p:nvSpPr>
        <p:spPr>
          <a:xfrm>
            <a:off x="914400" y="3447850"/>
            <a:ext cx="58302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pt-BR" sz="1800">
                <a:solidFill>
                  <a:srgbClr val="FFC4EC"/>
                </a:solidFill>
                <a:latin typeface="Kanit Light"/>
                <a:ea typeface="Kanit Light"/>
                <a:cs typeface="Kanit Light"/>
                <a:sym typeface="Kanit Light"/>
              </a:rPr>
              <a:t>Joana Ribeiro</a:t>
            </a:r>
            <a:endParaRPr sz="1800" b="0" i="1" u="none" strike="noStrike" cap="none">
              <a:solidFill>
                <a:srgbClr val="FFC4EC"/>
              </a:solidFill>
              <a:latin typeface="Kanit Light"/>
              <a:ea typeface="Kanit Light"/>
              <a:cs typeface="Kanit Light"/>
              <a:sym typeface="Kanit Light"/>
            </a:endParaRPr>
          </a:p>
        </p:txBody>
      </p:sp>
      <p:sp>
        <p:nvSpPr>
          <p:cNvPr id="85" name="Google Shape;85;p1"/>
          <p:cNvSpPr txBox="1"/>
          <p:nvPr/>
        </p:nvSpPr>
        <p:spPr>
          <a:xfrm>
            <a:off x="914400" y="3909550"/>
            <a:ext cx="55158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pt-BR" sz="1800">
                <a:solidFill>
                  <a:srgbClr val="FFC4EC"/>
                </a:solidFill>
                <a:latin typeface="Kanit Light"/>
                <a:ea typeface="Kanit Light"/>
                <a:cs typeface="Kanit Light"/>
                <a:sym typeface="Kanit Light"/>
              </a:rPr>
              <a:t>SEEL Engenharia, Construgame</a:t>
            </a:r>
            <a:endParaRPr sz="1800" b="0" i="1" u="none" strike="noStrike" cap="none">
              <a:solidFill>
                <a:srgbClr val="FFC4EC"/>
              </a:solidFill>
              <a:latin typeface="Kanit Light"/>
              <a:ea typeface="Kanit Light"/>
              <a:cs typeface="Kanit Light"/>
              <a:sym typeface="Kanit Light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7003F"/>
        </a:solidFill>
        <a:effectLst/>
      </p:bgPr>
    </p:bg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2"/>
          <p:cNvSpPr txBox="1">
            <a:spLocks noGrp="1"/>
          </p:cNvSpPr>
          <p:nvPr>
            <p:ph type="title"/>
          </p:nvPr>
        </p:nvSpPr>
        <p:spPr>
          <a:xfrm>
            <a:off x="83100" y="55950"/>
            <a:ext cx="66888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lang="pt-BR" sz="2200" dirty="0">
                <a:solidFill>
                  <a:schemeClr val="lt1"/>
                </a:solidFill>
              </a:rPr>
              <a:t>Contexto &amp; Desafio Global</a:t>
            </a:r>
            <a:endParaRPr sz="2200" dirty="0">
              <a:solidFill>
                <a:schemeClr val="lt1"/>
              </a:solidFill>
            </a:endParaRPr>
          </a:p>
        </p:txBody>
      </p:sp>
      <p:sp>
        <p:nvSpPr>
          <p:cNvPr id="91" name="Google Shape;91;p2"/>
          <p:cNvSpPr txBox="1"/>
          <p:nvPr/>
        </p:nvSpPr>
        <p:spPr>
          <a:xfrm>
            <a:off x="5116300" y="4777650"/>
            <a:ext cx="3000000" cy="2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700">
                <a:solidFill>
                  <a:schemeClr val="lt2"/>
                </a:solidFill>
              </a:rPr>
              <a:t>Gallup State of the Global Workplace Report de 2023</a:t>
            </a:r>
            <a:endParaRPr sz="700">
              <a:solidFill>
                <a:schemeClr val="lt2"/>
              </a:solidFill>
            </a:endParaRPr>
          </a:p>
        </p:txBody>
      </p:sp>
      <p:pic>
        <p:nvPicPr>
          <p:cNvPr id="92" name="Google Shape;92;p2" title="Group 1707478500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89425" y="885975"/>
            <a:ext cx="3967849" cy="3967849"/>
          </a:xfrm>
          <a:prstGeom prst="rect">
            <a:avLst/>
          </a:prstGeom>
          <a:noFill/>
          <a:ln>
            <a:noFill/>
          </a:ln>
        </p:spPr>
      </p:pic>
      <p:pic>
        <p:nvPicPr>
          <p:cNvPr id="93" name="Google Shape;93;p2" title="Group 1707478499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116300" y="793213"/>
            <a:ext cx="3263531" cy="38960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7003F"/>
        </a:solidFill>
        <a:effectLst/>
      </p:bgPr>
    </p:bg>
    <p:spTree>
      <p:nvGrpSpPr>
        <p:cNvPr id="1" name="Shape 89">
          <a:extLst>
            <a:ext uri="{FF2B5EF4-FFF2-40B4-BE49-F238E27FC236}">
              <a16:creationId xmlns:a16="http://schemas.microsoft.com/office/drawing/2014/main" id="{2E46B31F-0A71-B3E2-7D9F-08A52BA010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2">
            <a:extLst>
              <a:ext uri="{FF2B5EF4-FFF2-40B4-BE49-F238E27FC236}">
                <a16:creationId xmlns:a16="http://schemas.microsoft.com/office/drawing/2014/main" id="{3BBC3876-DFB7-AF85-2AEF-5D657C73E5D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100" y="55950"/>
            <a:ext cx="66888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lang="pt-BR" sz="2200" dirty="0">
                <a:solidFill>
                  <a:schemeClr val="lt1"/>
                </a:solidFill>
              </a:rPr>
              <a:t>Contexto &amp; Desafio da SEEL Engenharia</a:t>
            </a:r>
            <a:endParaRPr sz="2200" dirty="0">
              <a:solidFill>
                <a:schemeClr val="lt1"/>
              </a:solidFill>
            </a:endParaRP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95C5C33F-E6DA-FFD3-E5A7-D7FBFCBB3321}"/>
              </a:ext>
            </a:extLst>
          </p:cNvPr>
          <p:cNvSpPr txBox="1"/>
          <p:nvPr/>
        </p:nvSpPr>
        <p:spPr>
          <a:xfrm>
            <a:off x="359066" y="1323028"/>
            <a:ext cx="145024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51"/>
              <a:tabLst/>
              <a:defRPr/>
            </a:pPr>
            <a:r>
              <a:rPr lang="pt-BR" sz="1200" dirty="0">
                <a:solidFill>
                  <a:schemeClr val="bg1"/>
                </a:solidFill>
                <a:latin typeface="Kanit" panose="020B0604020202020204" charset="-34"/>
                <a:ea typeface="Tahoma" panose="020B0604030504040204" pitchFamily="34" charset="0"/>
                <a:cs typeface="Kanit" panose="020B0604020202020204" charset="-34"/>
                <a:sym typeface="Montserrat ExtraBold"/>
              </a:rPr>
              <a:t>Tarefas de Rotinas NÃO Concluída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4DFDC1C5-2BD6-BDDA-E7C5-0BF935ED7458}"/>
              </a:ext>
            </a:extLst>
          </p:cNvPr>
          <p:cNvSpPr txBox="1"/>
          <p:nvPr/>
        </p:nvSpPr>
        <p:spPr>
          <a:xfrm>
            <a:off x="3069773" y="873414"/>
            <a:ext cx="142221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buClr>
                <a:srgbClr val="FFFFFF"/>
              </a:buClr>
              <a:buSzPts val="2851"/>
              <a:defRPr/>
            </a:pPr>
            <a:r>
              <a:rPr lang="pt-BR" sz="1200" dirty="0">
                <a:solidFill>
                  <a:schemeClr val="bg1"/>
                </a:solidFill>
                <a:latin typeface="Kanit" panose="020B0604020202020204" charset="-34"/>
                <a:ea typeface="Tahoma" panose="020B0604030504040204" pitchFamily="34" charset="0"/>
                <a:cs typeface="Kanit" panose="020B0604020202020204" charset="-34"/>
                <a:sym typeface="Montserrat ExtraBold"/>
              </a:rPr>
              <a:t>Zelo com o equipamento comprometido</a:t>
            </a: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F3287F60-D5EB-175B-908B-D0ED89137620}"/>
              </a:ext>
            </a:extLst>
          </p:cNvPr>
          <p:cNvSpPr txBox="1"/>
          <p:nvPr/>
        </p:nvSpPr>
        <p:spPr>
          <a:xfrm>
            <a:off x="2737610" y="4357153"/>
            <a:ext cx="152925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buClr>
                <a:srgbClr val="FFFFFF"/>
              </a:buClr>
              <a:buSzPts val="2851"/>
              <a:defRPr/>
            </a:pPr>
            <a:r>
              <a:rPr lang="pt-BR" sz="1200" dirty="0">
                <a:solidFill>
                  <a:schemeClr val="bg1"/>
                </a:solidFill>
                <a:latin typeface="Kanit" panose="020B0604020202020204" charset="-34"/>
                <a:ea typeface="Tahoma" panose="020B0604030504040204" pitchFamily="34" charset="0"/>
                <a:cs typeface="Kanit" panose="020B0604020202020204" charset="-34"/>
                <a:sym typeface="Montserrat ExtraBold"/>
              </a:rPr>
              <a:t>Engajamento comportamental impactado</a:t>
            </a: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5CFC94BD-BE72-E2D2-4C0A-EF8773C56379}"/>
              </a:ext>
            </a:extLst>
          </p:cNvPr>
          <p:cNvSpPr txBox="1"/>
          <p:nvPr/>
        </p:nvSpPr>
        <p:spPr>
          <a:xfrm>
            <a:off x="4001844" y="3577141"/>
            <a:ext cx="1613787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buClr>
                <a:srgbClr val="FFFFFF"/>
              </a:buClr>
              <a:buSzPts val="2851"/>
              <a:defRPr/>
            </a:pPr>
            <a:r>
              <a:rPr lang="pt-BR" sz="1200" dirty="0">
                <a:solidFill>
                  <a:schemeClr val="bg1"/>
                </a:solidFill>
                <a:latin typeface="Kanit" panose="020B0604020202020204" charset="-34"/>
                <a:ea typeface="Tahoma" panose="020B0604030504040204" pitchFamily="34" charset="0"/>
                <a:cs typeface="Kanit" panose="020B0604020202020204" charset="-34"/>
                <a:sym typeface="Montserrat ExtraBold"/>
              </a:rPr>
              <a:t>Atividades executadas com desvio de segurança</a:t>
            </a:r>
          </a:p>
          <a:p>
            <a:pPr marL="342900" lvl="0" indent="-342900" algn="ctr">
              <a:buClr>
                <a:srgbClr val="FFFFFF"/>
              </a:buClr>
              <a:buSzPts val="2851"/>
              <a:buFont typeface="+mj-lt"/>
              <a:buAutoNum type="arabicPeriod"/>
              <a:defRPr/>
            </a:pPr>
            <a:endParaRPr lang="pt-BR" sz="1200" dirty="0">
              <a:solidFill>
                <a:schemeClr val="bg1"/>
              </a:solidFill>
              <a:latin typeface="Kanit" panose="020B0604020202020204" charset="-34"/>
              <a:ea typeface="Tahoma" panose="020B0604030504040204" pitchFamily="34" charset="0"/>
              <a:cs typeface="Kanit" panose="020B0604020202020204" charset="-34"/>
              <a:sym typeface="Montserrat ExtraBold"/>
            </a:endParaRP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28FE69E0-B66D-5E17-FC1A-61CB1A1B1567}"/>
              </a:ext>
            </a:extLst>
          </p:cNvPr>
          <p:cNvSpPr txBox="1"/>
          <p:nvPr/>
        </p:nvSpPr>
        <p:spPr>
          <a:xfrm>
            <a:off x="1136856" y="4592174"/>
            <a:ext cx="134490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buClr>
                <a:srgbClr val="FFFFFF"/>
              </a:buClr>
              <a:buSzPts val="2851"/>
              <a:defRPr/>
            </a:pPr>
            <a:r>
              <a:rPr lang="pt-BR" sz="1200" dirty="0">
                <a:solidFill>
                  <a:schemeClr val="bg1"/>
                </a:solidFill>
                <a:latin typeface="Kanit" panose="020B0604020202020204" charset="-34"/>
                <a:ea typeface="Tahoma" panose="020B0604030504040204" pitchFamily="34" charset="0"/>
                <a:cs typeface="Kanit" panose="020B0604020202020204" charset="-34"/>
                <a:sym typeface="Montserrat ExtraBold"/>
              </a:rPr>
              <a:t>Assiduidade comprometida</a:t>
            </a:r>
          </a:p>
        </p:txBody>
      </p:sp>
      <p:grpSp>
        <p:nvGrpSpPr>
          <p:cNvPr id="792" name="Group 4">
            <a:extLst>
              <a:ext uri="{FF2B5EF4-FFF2-40B4-BE49-F238E27FC236}">
                <a16:creationId xmlns:a16="http://schemas.microsoft.com/office/drawing/2014/main" id="{594E5B29-9645-F9C9-CD20-AC1648DDB9D3}"/>
              </a:ext>
            </a:extLst>
          </p:cNvPr>
          <p:cNvGrpSpPr/>
          <p:nvPr/>
        </p:nvGrpSpPr>
        <p:grpSpPr>
          <a:xfrm>
            <a:off x="0" y="1577194"/>
            <a:ext cx="6248416" cy="2957725"/>
            <a:chOff x="0" y="939267"/>
            <a:chExt cx="10519492" cy="4979465"/>
          </a:xfrm>
        </p:grpSpPr>
        <p:sp>
          <p:nvSpPr>
            <p:cNvPr id="793" name="Freeform 3">
              <a:extLst>
                <a:ext uri="{FF2B5EF4-FFF2-40B4-BE49-F238E27FC236}">
                  <a16:creationId xmlns:a16="http://schemas.microsoft.com/office/drawing/2014/main" id="{BC245E3E-D89C-0470-2D9A-04A94331F0DF}"/>
                </a:ext>
              </a:extLst>
            </p:cNvPr>
            <p:cNvSpPr/>
            <p:nvPr/>
          </p:nvSpPr>
          <p:spPr>
            <a:xfrm>
              <a:off x="0" y="1234511"/>
              <a:ext cx="10519492" cy="4684221"/>
            </a:xfrm>
            <a:custGeom>
              <a:avLst/>
              <a:gdLst>
                <a:gd name="connsiteX0" fmla="*/ 1585383 w 1730824"/>
                <a:gd name="connsiteY0" fmla="*/ 0 h 770718"/>
                <a:gd name="connsiteX1" fmla="*/ 1606721 w 1730824"/>
                <a:gd name="connsiteY1" fmla="*/ 72866 h 770718"/>
                <a:gd name="connsiteX2" fmla="*/ 1513031 w 1730824"/>
                <a:gd name="connsiteY2" fmla="*/ 100344 h 770718"/>
                <a:gd name="connsiteX3" fmla="*/ 1400945 w 1730824"/>
                <a:gd name="connsiteY3" fmla="*/ 305204 h 770718"/>
                <a:gd name="connsiteX4" fmla="*/ 1345270 w 1730824"/>
                <a:gd name="connsiteY4" fmla="*/ 406775 h 770718"/>
                <a:gd name="connsiteX5" fmla="*/ 1243731 w 1730824"/>
                <a:gd name="connsiteY5" fmla="*/ 351083 h 770718"/>
                <a:gd name="connsiteX6" fmla="*/ 1190019 w 1730824"/>
                <a:gd name="connsiteY6" fmla="*/ 167568 h 770718"/>
                <a:gd name="connsiteX7" fmla="*/ 985224 w 1730824"/>
                <a:gd name="connsiteY7" fmla="*/ 55447 h 770718"/>
                <a:gd name="connsiteX8" fmla="*/ 872893 w 1730824"/>
                <a:gd name="connsiteY8" fmla="*/ 260307 h 770718"/>
                <a:gd name="connsiteX9" fmla="*/ 951622 w 1730824"/>
                <a:gd name="connsiteY9" fmla="*/ 529691 h 770718"/>
                <a:gd name="connsiteX10" fmla="*/ 895948 w 1730824"/>
                <a:gd name="connsiteY10" fmla="*/ 631262 h 770718"/>
                <a:gd name="connsiteX11" fmla="*/ 794408 w 1730824"/>
                <a:gd name="connsiteY11" fmla="*/ 575570 h 770718"/>
                <a:gd name="connsiteX12" fmla="*/ 680851 w 1730824"/>
                <a:gd name="connsiteY12" fmla="*/ 186704 h 770718"/>
                <a:gd name="connsiteX13" fmla="*/ 476056 w 1730824"/>
                <a:gd name="connsiteY13" fmla="*/ 74338 h 770718"/>
                <a:gd name="connsiteX14" fmla="*/ 363971 w 1730824"/>
                <a:gd name="connsiteY14" fmla="*/ 279198 h 770718"/>
                <a:gd name="connsiteX15" fmla="*/ 452511 w 1730824"/>
                <a:gd name="connsiteY15" fmla="*/ 582194 h 770718"/>
                <a:gd name="connsiteX16" fmla="*/ 396836 w 1730824"/>
                <a:gd name="connsiteY16" fmla="*/ 683765 h 770718"/>
                <a:gd name="connsiteX17" fmla="*/ 295297 w 1730824"/>
                <a:gd name="connsiteY17" fmla="*/ 628073 h 770718"/>
                <a:gd name="connsiteX18" fmla="*/ 90502 w 1730824"/>
                <a:gd name="connsiteY18" fmla="*/ 515952 h 770718"/>
                <a:gd name="connsiteX19" fmla="*/ 0 w 1730824"/>
                <a:gd name="connsiteY19" fmla="*/ 542694 h 770718"/>
                <a:gd name="connsiteX20" fmla="*/ 0 w 1730824"/>
                <a:gd name="connsiteY20" fmla="*/ 629545 h 770718"/>
                <a:gd name="connsiteX21" fmla="*/ 114293 w 1730824"/>
                <a:gd name="connsiteY21" fmla="*/ 596178 h 770718"/>
                <a:gd name="connsiteX22" fmla="*/ 215832 w 1730824"/>
                <a:gd name="connsiteY22" fmla="*/ 651871 h 770718"/>
                <a:gd name="connsiteX23" fmla="*/ 420627 w 1730824"/>
                <a:gd name="connsiteY23" fmla="*/ 763991 h 770718"/>
                <a:gd name="connsiteX24" fmla="*/ 532712 w 1730824"/>
                <a:gd name="connsiteY24" fmla="*/ 559132 h 770718"/>
                <a:gd name="connsiteX25" fmla="*/ 444172 w 1730824"/>
                <a:gd name="connsiteY25" fmla="*/ 256136 h 770718"/>
                <a:gd name="connsiteX26" fmla="*/ 499847 w 1730824"/>
                <a:gd name="connsiteY26" fmla="*/ 154565 h 770718"/>
                <a:gd name="connsiteX27" fmla="*/ 601386 w 1730824"/>
                <a:gd name="connsiteY27" fmla="*/ 210257 h 770718"/>
                <a:gd name="connsiteX28" fmla="*/ 714943 w 1730824"/>
                <a:gd name="connsiteY28" fmla="*/ 599123 h 770718"/>
                <a:gd name="connsiteX29" fmla="*/ 919738 w 1730824"/>
                <a:gd name="connsiteY29" fmla="*/ 711488 h 770718"/>
                <a:gd name="connsiteX30" fmla="*/ 1031824 w 1730824"/>
                <a:gd name="connsiteY30" fmla="*/ 506629 h 770718"/>
                <a:gd name="connsiteX31" fmla="*/ 953094 w 1730824"/>
                <a:gd name="connsiteY31" fmla="*/ 237245 h 770718"/>
                <a:gd name="connsiteX32" fmla="*/ 1008769 w 1730824"/>
                <a:gd name="connsiteY32" fmla="*/ 135673 h 770718"/>
                <a:gd name="connsiteX33" fmla="*/ 1110308 w 1730824"/>
                <a:gd name="connsiteY33" fmla="*/ 191366 h 770718"/>
                <a:gd name="connsiteX34" fmla="*/ 1164021 w 1730824"/>
                <a:gd name="connsiteY34" fmla="*/ 374881 h 770718"/>
                <a:gd name="connsiteX35" fmla="*/ 1368816 w 1730824"/>
                <a:gd name="connsiteY35" fmla="*/ 487002 h 770718"/>
                <a:gd name="connsiteX36" fmla="*/ 1481146 w 1730824"/>
                <a:gd name="connsiteY36" fmla="*/ 282142 h 770718"/>
                <a:gd name="connsiteX37" fmla="*/ 1536821 w 1730824"/>
                <a:gd name="connsiteY37" fmla="*/ 180571 h 770718"/>
                <a:gd name="connsiteX38" fmla="*/ 1630512 w 1730824"/>
                <a:gd name="connsiteY38" fmla="*/ 153093 h 770718"/>
                <a:gd name="connsiteX39" fmla="*/ 1651359 w 1730824"/>
                <a:gd name="connsiteY39" fmla="*/ 224487 h 770718"/>
                <a:gd name="connsiteX40" fmla="*/ 1730825 w 1730824"/>
                <a:gd name="connsiteY40" fmla="*/ 79490 h 770718"/>
                <a:gd name="connsiteX41" fmla="*/ 1585874 w 1730824"/>
                <a:gd name="connsiteY41" fmla="*/ 0 h 7707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</a:cxnLst>
              <a:rect l="l" t="t" r="r" b="b"/>
              <a:pathLst>
                <a:path w="1730824" h="770718">
                  <a:moveTo>
                    <a:pt x="1585383" y="0"/>
                  </a:moveTo>
                  <a:lnTo>
                    <a:pt x="1606721" y="72866"/>
                  </a:lnTo>
                  <a:lnTo>
                    <a:pt x="1513031" y="100344"/>
                  </a:lnTo>
                  <a:cubicBezTo>
                    <a:pt x="1425717" y="125860"/>
                    <a:pt x="1375192" y="217863"/>
                    <a:pt x="1400945" y="305204"/>
                  </a:cubicBezTo>
                  <a:cubicBezTo>
                    <a:pt x="1413699" y="348384"/>
                    <a:pt x="1388682" y="394018"/>
                    <a:pt x="1345270" y="406775"/>
                  </a:cubicBezTo>
                  <a:cubicBezTo>
                    <a:pt x="1301859" y="419533"/>
                    <a:pt x="1256485" y="394508"/>
                    <a:pt x="1243731" y="351083"/>
                  </a:cubicBezTo>
                  <a:lnTo>
                    <a:pt x="1190019" y="167568"/>
                  </a:lnTo>
                  <a:cubicBezTo>
                    <a:pt x="1164511" y="80227"/>
                    <a:pt x="1072537" y="29686"/>
                    <a:pt x="985224" y="55447"/>
                  </a:cubicBezTo>
                  <a:cubicBezTo>
                    <a:pt x="897910" y="81208"/>
                    <a:pt x="847385" y="172965"/>
                    <a:pt x="872893" y="260307"/>
                  </a:cubicBezTo>
                  <a:lnTo>
                    <a:pt x="951622" y="529691"/>
                  </a:lnTo>
                  <a:cubicBezTo>
                    <a:pt x="964376" y="572871"/>
                    <a:pt x="939359" y="618505"/>
                    <a:pt x="895948" y="631262"/>
                  </a:cubicBezTo>
                  <a:cubicBezTo>
                    <a:pt x="852781" y="644020"/>
                    <a:pt x="807162" y="618995"/>
                    <a:pt x="794408" y="575570"/>
                  </a:cubicBezTo>
                  <a:lnTo>
                    <a:pt x="680851" y="186704"/>
                  </a:lnTo>
                  <a:cubicBezTo>
                    <a:pt x="655344" y="99363"/>
                    <a:pt x="563370" y="48823"/>
                    <a:pt x="476056" y="74338"/>
                  </a:cubicBezTo>
                  <a:cubicBezTo>
                    <a:pt x="388743" y="99854"/>
                    <a:pt x="338218" y="191857"/>
                    <a:pt x="363971" y="279198"/>
                  </a:cubicBezTo>
                  <a:lnTo>
                    <a:pt x="452511" y="582194"/>
                  </a:lnTo>
                  <a:cubicBezTo>
                    <a:pt x="465265" y="625374"/>
                    <a:pt x="440248" y="671007"/>
                    <a:pt x="396836" y="683765"/>
                  </a:cubicBezTo>
                  <a:cubicBezTo>
                    <a:pt x="353670" y="696523"/>
                    <a:pt x="308051" y="671498"/>
                    <a:pt x="295297" y="628073"/>
                  </a:cubicBezTo>
                  <a:cubicBezTo>
                    <a:pt x="269790" y="540731"/>
                    <a:pt x="177816" y="490191"/>
                    <a:pt x="90502" y="515952"/>
                  </a:cubicBezTo>
                  <a:lnTo>
                    <a:pt x="0" y="542694"/>
                  </a:lnTo>
                  <a:lnTo>
                    <a:pt x="0" y="629545"/>
                  </a:lnTo>
                  <a:lnTo>
                    <a:pt x="114293" y="596178"/>
                  </a:lnTo>
                  <a:cubicBezTo>
                    <a:pt x="157459" y="583421"/>
                    <a:pt x="203078" y="608445"/>
                    <a:pt x="215832" y="651871"/>
                  </a:cubicBezTo>
                  <a:cubicBezTo>
                    <a:pt x="241339" y="739212"/>
                    <a:pt x="333313" y="789752"/>
                    <a:pt x="420627" y="763991"/>
                  </a:cubicBezTo>
                  <a:cubicBezTo>
                    <a:pt x="507941" y="738476"/>
                    <a:pt x="558465" y="646473"/>
                    <a:pt x="532712" y="559132"/>
                  </a:cubicBezTo>
                  <a:lnTo>
                    <a:pt x="444172" y="256136"/>
                  </a:lnTo>
                  <a:cubicBezTo>
                    <a:pt x="431418" y="212956"/>
                    <a:pt x="456435" y="167323"/>
                    <a:pt x="499847" y="154565"/>
                  </a:cubicBezTo>
                  <a:cubicBezTo>
                    <a:pt x="543013" y="141807"/>
                    <a:pt x="588632" y="166832"/>
                    <a:pt x="601386" y="210257"/>
                  </a:cubicBezTo>
                  <a:lnTo>
                    <a:pt x="714943" y="599123"/>
                  </a:lnTo>
                  <a:cubicBezTo>
                    <a:pt x="740450" y="686464"/>
                    <a:pt x="832424" y="737004"/>
                    <a:pt x="919738" y="711488"/>
                  </a:cubicBezTo>
                  <a:cubicBezTo>
                    <a:pt x="1007052" y="685973"/>
                    <a:pt x="1057576" y="593970"/>
                    <a:pt x="1031824" y="506629"/>
                  </a:cubicBezTo>
                  <a:lnTo>
                    <a:pt x="953094" y="237245"/>
                  </a:lnTo>
                  <a:cubicBezTo>
                    <a:pt x="940340" y="194065"/>
                    <a:pt x="965357" y="148431"/>
                    <a:pt x="1008769" y="135673"/>
                  </a:cubicBezTo>
                  <a:cubicBezTo>
                    <a:pt x="1051935" y="122916"/>
                    <a:pt x="1097554" y="147941"/>
                    <a:pt x="1110308" y="191366"/>
                  </a:cubicBezTo>
                  <a:lnTo>
                    <a:pt x="1164021" y="374881"/>
                  </a:lnTo>
                  <a:cubicBezTo>
                    <a:pt x="1189528" y="462222"/>
                    <a:pt x="1281502" y="512762"/>
                    <a:pt x="1368816" y="487002"/>
                  </a:cubicBezTo>
                  <a:cubicBezTo>
                    <a:pt x="1456129" y="461486"/>
                    <a:pt x="1506654" y="369483"/>
                    <a:pt x="1481146" y="282142"/>
                  </a:cubicBezTo>
                  <a:cubicBezTo>
                    <a:pt x="1468393" y="238962"/>
                    <a:pt x="1493410" y="193329"/>
                    <a:pt x="1536821" y="180571"/>
                  </a:cubicBezTo>
                  <a:lnTo>
                    <a:pt x="1630512" y="153093"/>
                  </a:lnTo>
                  <a:lnTo>
                    <a:pt x="1651359" y="224487"/>
                  </a:lnTo>
                  <a:lnTo>
                    <a:pt x="1730825" y="79490"/>
                  </a:lnTo>
                  <a:lnTo>
                    <a:pt x="1585874" y="0"/>
                  </a:lnTo>
                  <a:close/>
                </a:path>
              </a:pathLst>
            </a:custGeom>
            <a:solidFill>
              <a:srgbClr val="000000">
                <a:lumMod val="65000"/>
                <a:lumOff val="35000"/>
              </a:srgbClr>
            </a:solidFill>
            <a:ln w="2453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94" name="Freeform 4">
              <a:extLst>
                <a:ext uri="{FF2B5EF4-FFF2-40B4-BE49-F238E27FC236}">
                  <a16:creationId xmlns:a16="http://schemas.microsoft.com/office/drawing/2014/main" id="{33348307-6400-ED2F-F8CE-3323338418B8}"/>
                </a:ext>
              </a:extLst>
            </p:cNvPr>
            <p:cNvSpPr/>
            <p:nvPr/>
          </p:nvSpPr>
          <p:spPr>
            <a:xfrm>
              <a:off x="0" y="939267"/>
              <a:ext cx="10519492" cy="4684221"/>
            </a:xfrm>
            <a:custGeom>
              <a:avLst/>
              <a:gdLst>
                <a:gd name="connsiteX0" fmla="*/ 1585383 w 1730824"/>
                <a:gd name="connsiteY0" fmla="*/ 0 h 770718"/>
                <a:gd name="connsiteX1" fmla="*/ 1606721 w 1730824"/>
                <a:gd name="connsiteY1" fmla="*/ 72866 h 770718"/>
                <a:gd name="connsiteX2" fmla="*/ 1513031 w 1730824"/>
                <a:gd name="connsiteY2" fmla="*/ 100344 h 770718"/>
                <a:gd name="connsiteX3" fmla="*/ 1400945 w 1730824"/>
                <a:gd name="connsiteY3" fmla="*/ 305204 h 770718"/>
                <a:gd name="connsiteX4" fmla="*/ 1345270 w 1730824"/>
                <a:gd name="connsiteY4" fmla="*/ 406775 h 770718"/>
                <a:gd name="connsiteX5" fmla="*/ 1243731 w 1730824"/>
                <a:gd name="connsiteY5" fmla="*/ 351083 h 770718"/>
                <a:gd name="connsiteX6" fmla="*/ 1190019 w 1730824"/>
                <a:gd name="connsiteY6" fmla="*/ 167568 h 770718"/>
                <a:gd name="connsiteX7" fmla="*/ 985224 w 1730824"/>
                <a:gd name="connsiteY7" fmla="*/ 55447 h 770718"/>
                <a:gd name="connsiteX8" fmla="*/ 872893 w 1730824"/>
                <a:gd name="connsiteY8" fmla="*/ 260307 h 770718"/>
                <a:gd name="connsiteX9" fmla="*/ 951622 w 1730824"/>
                <a:gd name="connsiteY9" fmla="*/ 529691 h 770718"/>
                <a:gd name="connsiteX10" fmla="*/ 895948 w 1730824"/>
                <a:gd name="connsiteY10" fmla="*/ 631262 h 770718"/>
                <a:gd name="connsiteX11" fmla="*/ 794408 w 1730824"/>
                <a:gd name="connsiteY11" fmla="*/ 575570 h 770718"/>
                <a:gd name="connsiteX12" fmla="*/ 680851 w 1730824"/>
                <a:gd name="connsiteY12" fmla="*/ 186704 h 770718"/>
                <a:gd name="connsiteX13" fmla="*/ 476056 w 1730824"/>
                <a:gd name="connsiteY13" fmla="*/ 74338 h 770718"/>
                <a:gd name="connsiteX14" fmla="*/ 363971 w 1730824"/>
                <a:gd name="connsiteY14" fmla="*/ 279198 h 770718"/>
                <a:gd name="connsiteX15" fmla="*/ 452511 w 1730824"/>
                <a:gd name="connsiteY15" fmla="*/ 582194 h 770718"/>
                <a:gd name="connsiteX16" fmla="*/ 396836 w 1730824"/>
                <a:gd name="connsiteY16" fmla="*/ 683765 h 770718"/>
                <a:gd name="connsiteX17" fmla="*/ 295297 w 1730824"/>
                <a:gd name="connsiteY17" fmla="*/ 628073 h 770718"/>
                <a:gd name="connsiteX18" fmla="*/ 90502 w 1730824"/>
                <a:gd name="connsiteY18" fmla="*/ 515952 h 770718"/>
                <a:gd name="connsiteX19" fmla="*/ 0 w 1730824"/>
                <a:gd name="connsiteY19" fmla="*/ 542694 h 770718"/>
                <a:gd name="connsiteX20" fmla="*/ 0 w 1730824"/>
                <a:gd name="connsiteY20" fmla="*/ 629545 h 770718"/>
                <a:gd name="connsiteX21" fmla="*/ 114293 w 1730824"/>
                <a:gd name="connsiteY21" fmla="*/ 596178 h 770718"/>
                <a:gd name="connsiteX22" fmla="*/ 215832 w 1730824"/>
                <a:gd name="connsiteY22" fmla="*/ 651871 h 770718"/>
                <a:gd name="connsiteX23" fmla="*/ 420627 w 1730824"/>
                <a:gd name="connsiteY23" fmla="*/ 763992 h 770718"/>
                <a:gd name="connsiteX24" fmla="*/ 532712 w 1730824"/>
                <a:gd name="connsiteY24" fmla="*/ 559132 h 770718"/>
                <a:gd name="connsiteX25" fmla="*/ 444172 w 1730824"/>
                <a:gd name="connsiteY25" fmla="*/ 256136 h 770718"/>
                <a:gd name="connsiteX26" fmla="*/ 499847 w 1730824"/>
                <a:gd name="connsiteY26" fmla="*/ 154565 h 770718"/>
                <a:gd name="connsiteX27" fmla="*/ 601386 w 1730824"/>
                <a:gd name="connsiteY27" fmla="*/ 210257 h 770718"/>
                <a:gd name="connsiteX28" fmla="*/ 714943 w 1730824"/>
                <a:gd name="connsiteY28" fmla="*/ 599122 h 770718"/>
                <a:gd name="connsiteX29" fmla="*/ 919738 w 1730824"/>
                <a:gd name="connsiteY29" fmla="*/ 711489 h 770718"/>
                <a:gd name="connsiteX30" fmla="*/ 1031824 w 1730824"/>
                <a:gd name="connsiteY30" fmla="*/ 506629 h 770718"/>
                <a:gd name="connsiteX31" fmla="*/ 953094 w 1730824"/>
                <a:gd name="connsiteY31" fmla="*/ 237245 h 770718"/>
                <a:gd name="connsiteX32" fmla="*/ 1008769 w 1730824"/>
                <a:gd name="connsiteY32" fmla="*/ 135673 h 770718"/>
                <a:gd name="connsiteX33" fmla="*/ 1110308 w 1730824"/>
                <a:gd name="connsiteY33" fmla="*/ 191366 h 770718"/>
                <a:gd name="connsiteX34" fmla="*/ 1164021 w 1730824"/>
                <a:gd name="connsiteY34" fmla="*/ 374881 h 770718"/>
                <a:gd name="connsiteX35" fmla="*/ 1368816 w 1730824"/>
                <a:gd name="connsiteY35" fmla="*/ 487002 h 770718"/>
                <a:gd name="connsiteX36" fmla="*/ 1481146 w 1730824"/>
                <a:gd name="connsiteY36" fmla="*/ 282142 h 770718"/>
                <a:gd name="connsiteX37" fmla="*/ 1536821 w 1730824"/>
                <a:gd name="connsiteY37" fmla="*/ 180571 h 770718"/>
                <a:gd name="connsiteX38" fmla="*/ 1630512 w 1730824"/>
                <a:gd name="connsiteY38" fmla="*/ 153093 h 770718"/>
                <a:gd name="connsiteX39" fmla="*/ 1651359 w 1730824"/>
                <a:gd name="connsiteY39" fmla="*/ 224487 h 770718"/>
                <a:gd name="connsiteX40" fmla="*/ 1730825 w 1730824"/>
                <a:gd name="connsiteY40" fmla="*/ 79490 h 770718"/>
                <a:gd name="connsiteX41" fmla="*/ 1585874 w 1730824"/>
                <a:gd name="connsiteY41" fmla="*/ 0 h 7707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</a:cxnLst>
              <a:rect l="l" t="t" r="r" b="b"/>
              <a:pathLst>
                <a:path w="1730824" h="770718">
                  <a:moveTo>
                    <a:pt x="1585383" y="0"/>
                  </a:moveTo>
                  <a:lnTo>
                    <a:pt x="1606721" y="72866"/>
                  </a:lnTo>
                  <a:lnTo>
                    <a:pt x="1513031" y="100344"/>
                  </a:lnTo>
                  <a:cubicBezTo>
                    <a:pt x="1425717" y="125860"/>
                    <a:pt x="1375192" y="217863"/>
                    <a:pt x="1400945" y="305204"/>
                  </a:cubicBezTo>
                  <a:cubicBezTo>
                    <a:pt x="1413699" y="348384"/>
                    <a:pt x="1388682" y="394017"/>
                    <a:pt x="1345270" y="406775"/>
                  </a:cubicBezTo>
                  <a:cubicBezTo>
                    <a:pt x="1302104" y="419533"/>
                    <a:pt x="1256485" y="394508"/>
                    <a:pt x="1243731" y="351083"/>
                  </a:cubicBezTo>
                  <a:lnTo>
                    <a:pt x="1190019" y="167568"/>
                  </a:lnTo>
                  <a:cubicBezTo>
                    <a:pt x="1164511" y="80226"/>
                    <a:pt x="1072537" y="29686"/>
                    <a:pt x="985224" y="55447"/>
                  </a:cubicBezTo>
                  <a:cubicBezTo>
                    <a:pt x="897910" y="81208"/>
                    <a:pt x="847385" y="172965"/>
                    <a:pt x="872893" y="260307"/>
                  </a:cubicBezTo>
                  <a:lnTo>
                    <a:pt x="951622" y="529691"/>
                  </a:lnTo>
                  <a:cubicBezTo>
                    <a:pt x="964376" y="572871"/>
                    <a:pt x="939359" y="618504"/>
                    <a:pt x="895948" y="631262"/>
                  </a:cubicBezTo>
                  <a:cubicBezTo>
                    <a:pt x="852781" y="644020"/>
                    <a:pt x="807162" y="618995"/>
                    <a:pt x="794408" y="575570"/>
                  </a:cubicBezTo>
                  <a:lnTo>
                    <a:pt x="680851" y="186704"/>
                  </a:lnTo>
                  <a:cubicBezTo>
                    <a:pt x="655344" y="99363"/>
                    <a:pt x="563370" y="48823"/>
                    <a:pt x="476056" y="74338"/>
                  </a:cubicBezTo>
                  <a:cubicBezTo>
                    <a:pt x="388743" y="99854"/>
                    <a:pt x="338218" y="191856"/>
                    <a:pt x="363971" y="279198"/>
                  </a:cubicBezTo>
                  <a:lnTo>
                    <a:pt x="452511" y="582194"/>
                  </a:lnTo>
                  <a:cubicBezTo>
                    <a:pt x="465265" y="625374"/>
                    <a:pt x="440248" y="671007"/>
                    <a:pt x="396836" y="683765"/>
                  </a:cubicBezTo>
                  <a:cubicBezTo>
                    <a:pt x="353670" y="696523"/>
                    <a:pt x="308051" y="671498"/>
                    <a:pt x="295297" y="628073"/>
                  </a:cubicBezTo>
                  <a:cubicBezTo>
                    <a:pt x="269790" y="540731"/>
                    <a:pt x="177816" y="490191"/>
                    <a:pt x="90502" y="515952"/>
                  </a:cubicBezTo>
                  <a:lnTo>
                    <a:pt x="0" y="542694"/>
                  </a:lnTo>
                  <a:lnTo>
                    <a:pt x="0" y="629545"/>
                  </a:lnTo>
                  <a:lnTo>
                    <a:pt x="114293" y="596178"/>
                  </a:lnTo>
                  <a:cubicBezTo>
                    <a:pt x="157459" y="583420"/>
                    <a:pt x="203078" y="608445"/>
                    <a:pt x="215832" y="651871"/>
                  </a:cubicBezTo>
                  <a:cubicBezTo>
                    <a:pt x="241339" y="739212"/>
                    <a:pt x="333313" y="789752"/>
                    <a:pt x="420627" y="763992"/>
                  </a:cubicBezTo>
                  <a:cubicBezTo>
                    <a:pt x="507941" y="738476"/>
                    <a:pt x="558465" y="646473"/>
                    <a:pt x="532712" y="559132"/>
                  </a:cubicBezTo>
                  <a:lnTo>
                    <a:pt x="444172" y="256136"/>
                  </a:lnTo>
                  <a:cubicBezTo>
                    <a:pt x="431418" y="212956"/>
                    <a:pt x="456435" y="167322"/>
                    <a:pt x="499847" y="154565"/>
                  </a:cubicBezTo>
                  <a:cubicBezTo>
                    <a:pt x="543013" y="141807"/>
                    <a:pt x="588632" y="166832"/>
                    <a:pt x="601386" y="210257"/>
                  </a:cubicBezTo>
                  <a:lnTo>
                    <a:pt x="714943" y="599122"/>
                  </a:lnTo>
                  <a:cubicBezTo>
                    <a:pt x="740450" y="686464"/>
                    <a:pt x="832424" y="737004"/>
                    <a:pt x="919738" y="711489"/>
                  </a:cubicBezTo>
                  <a:cubicBezTo>
                    <a:pt x="1007052" y="685973"/>
                    <a:pt x="1057576" y="593970"/>
                    <a:pt x="1031824" y="506629"/>
                  </a:cubicBezTo>
                  <a:lnTo>
                    <a:pt x="953094" y="237245"/>
                  </a:lnTo>
                  <a:cubicBezTo>
                    <a:pt x="940340" y="194065"/>
                    <a:pt x="965357" y="148431"/>
                    <a:pt x="1008769" y="135673"/>
                  </a:cubicBezTo>
                  <a:cubicBezTo>
                    <a:pt x="1051935" y="122916"/>
                    <a:pt x="1097554" y="147941"/>
                    <a:pt x="1110308" y="191366"/>
                  </a:cubicBezTo>
                  <a:lnTo>
                    <a:pt x="1164021" y="374881"/>
                  </a:lnTo>
                  <a:cubicBezTo>
                    <a:pt x="1189528" y="462222"/>
                    <a:pt x="1281502" y="512762"/>
                    <a:pt x="1368816" y="487002"/>
                  </a:cubicBezTo>
                  <a:cubicBezTo>
                    <a:pt x="1456129" y="461486"/>
                    <a:pt x="1506654" y="369483"/>
                    <a:pt x="1481146" y="282142"/>
                  </a:cubicBezTo>
                  <a:cubicBezTo>
                    <a:pt x="1468393" y="238962"/>
                    <a:pt x="1493410" y="193329"/>
                    <a:pt x="1536821" y="180571"/>
                  </a:cubicBezTo>
                  <a:lnTo>
                    <a:pt x="1630512" y="153093"/>
                  </a:lnTo>
                  <a:lnTo>
                    <a:pt x="1651359" y="224487"/>
                  </a:lnTo>
                  <a:lnTo>
                    <a:pt x="1730825" y="79490"/>
                  </a:lnTo>
                  <a:lnTo>
                    <a:pt x="1585874" y="0"/>
                  </a:lnTo>
                  <a:close/>
                </a:path>
              </a:pathLst>
            </a:custGeom>
            <a:solidFill>
              <a:srgbClr val="FBA91E"/>
            </a:solidFill>
            <a:ln w="2453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grpSp>
          <p:nvGrpSpPr>
            <p:cNvPr id="795" name="Graphic 3">
              <a:extLst>
                <a:ext uri="{FF2B5EF4-FFF2-40B4-BE49-F238E27FC236}">
                  <a16:creationId xmlns:a16="http://schemas.microsoft.com/office/drawing/2014/main" id="{566A03CC-AC08-A165-E634-91415AB8E5ED}"/>
                </a:ext>
              </a:extLst>
            </p:cNvPr>
            <p:cNvGrpSpPr/>
            <p:nvPr/>
          </p:nvGrpSpPr>
          <p:grpSpPr>
            <a:xfrm>
              <a:off x="4181" y="1473087"/>
              <a:ext cx="9996843" cy="3912689"/>
              <a:chOff x="2210488" y="3142297"/>
              <a:chExt cx="1644830" cy="643774"/>
            </a:xfrm>
            <a:solidFill>
              <a:srgbClr val="464749"/>
            </a:solidFill>
          </p:grpSpPr>
          <p:sp>
            <p:nvSpPr>
              <p:cNvPr id="796" name="Freeform 7">
                <a:extLst>
                  <a:ext uri="{FF2B5EF4-FFF2-40B4-BE49-F238E27FC236}">
                    <a16:creationId xmlns:a16="http://schemas.microsoft.com/office/drawing/2014/main" id="{F8876FC5-7A17-6074-EC41-8DE53DFF1059}"/>
                  </a:ext>
                </a:extLst>
              </p:cNvPr>
              <p:cNvSpPr/>
              <p:nvPr/>
            </p:nvSpPr>
            <p:spPr>
              <a:xfrm>
                <a:off x="2615664" y="3333616"/>
                <a:ext cx="8923" cy="18985"/>
              </a:xfrm>
              <a:custGeom>
                <a:avLst/>
                <a:gdLst>
                  <a:gd name="connsiteX0" fmla="*/ 8876 w 8923"/>
                  <a:gd name="connsiteY0" fmla="*/ 15994 h 18985"/>
                  <a:gd name="connsiteX1" fmla="*/ 4707 w 8923"/>
                  <a:gd name="connsiteY1" fmla="*/ 1765 h 18985"/>
                  <a:gd name="connsiteX2" fmla="*/ 1764 w 8923"/>
                  <a:gd name="connsiteY2" fmla="*/ 47 h 18985"/>
                  <a:gd name="connsiteX3" fmla="*/ 47 w 8923"/>
                  <a:gd name="connsiteY3" fmla="*/ 2991 h 18985"/>
                  <a:gd name="connsiteX4" fmla="*/ 4216 w 8923"/>
                  <a:gd name="connsiteY4" fmla="*/ 17221 h 18985"/>
                  <a:gd name="connsiteX5" fmla="*/ 7160 w 8923"/>
                  <a:gd name="connsiteY5" fmla="*/ 18938 h 18985"/>
                  <a:gd name="connsiteX6" fmla="*/ 8876 w 8923"/>
                  <a:gd name="connsiteY6" fmla="*/ 15994 h 189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8923" h="18985">
                    <a:moveTo>
                      <a:pt x="8876" y="15994"/>
                    </a:moveTo>
                    <a:lnTo>
                      <a:pt x="4707" y="1765"/>
                    </a:lnTo>
                    <a:cubicBezTo>
                      <a:pt x="4216" y="538"/>
                      <a:pt x="2990" y="-198"/>
                      <a:pt x="1764" y="47"/>
                    </a:cubicBezTo>
                    <a:cubicBezTo>
                      <a:pt x="538" y="538"/>
                      <a:pt x="-198" y="1765"/>
                      <a:pt x="47" y="2991"/>
                    </a:cubicBezTo>
                    <a:lnTo>
                      <a:pt x="4216" y="17221"/>
                    </a:lnTo>
                    <a:cubicBezTo>
                      <a:pt x="4707" y="18448"/>
                      <a:pt x="5933" y="19184"/>
                      <a:pt x="7160" y="18938"/>
                    </a:cubicBezTo>
                    <a:cubicBezTo>
                      <a:pt x="8386" y="18693"/>
                      <a:pt x="9122" y="17221"/>
                      <a:pt x="8876" y="15994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350" b="0" i="0" u="none" strike="noStrike" kern="120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797" name="Freeform 8">
                <a:extLst>
                  <a:ext uri="{FF2B5EF4-FFF2-40B4-BE49-F238E27FC236}">
                    <a16:creationId xmlns:a16="http://schemas.microsoft.com/office/drawing/2014/main" id="{388BB6F2-BB61-C867-B8EE-D811B462AC98}"/>
                  </a:ext>
                </a:extLst>
              </p:cNvPr>
              <p:cNvSpPr/>
              <p:nvPr/>
            </p:nvSpPr>
            <p:spPr>
              <a:xfrm>
                <a:off x="2624003" y="3361830"/>
                <a:ext cx="8923" cy="18985"/>
              </a:xfrm>
              <a:custGeom>
                <a:avLst/>
                <a:gdLst>
                  <a:gd name="connsiteX0" fmla="*/ 7160 w 8923"/>
                  <a:gd name="connsiteY0" fmla="*/ 18938 h 18985"/>
                  <a:gd name="connsiteX1" fmla="*/ 8876 w 8923"/>
                  <a:gd name="connsiteY1" fmla="*/ 15994 h 18985"/>
                  <a:gd name="connsiteX2" fmla="*/ 4707 w 8923"/>
                  <a:gd name="connsiteY2" fmla="*/ 1765 h 18985"/>
                  <a:gd name="connsiteX3" fmla="*/ 1764 w 8923"/>
                  <a:gd name="connsiteY3" fmla="*/ 47 h 18985"/>
                  <a:gd name="connsiteX4" fmla="*/ 47 w 8923"/>
                  <a:gd name="connsiteY4" fmla="*/ 2991 h 18985"/>
                  <a:gd name="connsiteX5" fmla="*/ 4216 w 8923"/>
                  <a:gd name="connsiteY5" fmla="*/ 17221 h 18985"/>
                  <a:gd name="connsiteX6" fmla="*/ 7160 w 8923"/>
                  <a:gd name="connsiteY6" fmla="*/ 18938 h 189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8923" h="18985">
                    <a:moveTo>
                      <a:pt x="7160" y="18938"/>
                    </a:moveTo>
                    <a:cubicBezTo>
                      <a:pt x="8386" y="18448"/>
                      <a:pt x="9122" y="17221"/>
                      <a:pt x="8876" y="15994"/>
                    </a:cubicBezTo>
                    <a:lnTo>
                      <a:pt x="4707" y="1765"/>
                    </a:lnTo>
                    <a:cubicBezTo>
                      <a:pt x="4216" y="538"/>
                      <a:pt x="2990" y="-198"/>
                      <a:pt x="1764" y="47"/>
                    </a:cubicBezTo>
                    <a:cubicBezTo>
                      <a:pt x="538" y="538"/>
                      <a:pt x="-198" y="1765"/>
                      <a:pt x="47" y="2991"/>
                    </a:cubicBezTo>
                    <a:lnTo>
                      <a:pt x="4216" y="17221"/>
                    </a:lnTo>
                    <a:cubicBezTo>
                      <a:pt x="4707" y="18448"/>
                      <a:pt x="5933" y="19184"/>
                      <a:pt x="7160" y="18938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350" b="0" i="0" u="none" strike="noStrike" kern="120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798" name="Freeform 9">
                <a:extLst>
                  <a:ext uri="{FF2B5EF4-FFF2-40B4-BE49-F238E27FC236}">
                    <a16:creationId xmlns:a16="http://schemas.microsoft.com/office/drawing/2014/main" id="{CD6E6109-1E06-C4BB-006E-A634153AC432}"/>
                  </a:ext>
                </a:extLst>
              </p:cNvPr>
              <p:cNvSpPr/>
              <p:nvPr/>
            </p:nvSpPr>
            <p:spPr>
              <a:xfrm>
                <a:off x="2596335" y="3777485"/>
                <a:ext cx="19177" cy="7605"/>
              </a:xfrm>
              <a:custGeom>
                <a:avLst/>
                <a:gdLst>
                  <a:gd name="connsiteX0" fmla="*/ 16433 w 19177"/>
                  <a:gd name="connsiteY0" fmla="*/ 0 h 7605"/>
                  <a:gd name="connsiteX1" fmla="*/ 2207 w 19177"/>
                  <a:gd name="connsiteY1" fmla="*/ 2699 h 7605"/>
                  <a:gd name="connsiteX2" fmla="*/ 0 w 19177"/>
                  <a:gd name="connsiteY2" fmla="*/ 5398 h 7605"/>
                  <a:gd name="connsiteX3" fmla="*/ 2698 w 19177"/>
                  <a:gd name="connsiteY3" fmla="*/ 7606 h 7605"/>
                  <a:gd name="connsiteX4" fmla="*/ 17414 w 19177"/>
                  <a:gd name="connsiteY4" fmla="*/ 4907 h 7605"/>
                  <a:gd name="connsiteX5" fmla="*/ 17414 w 19177"/>
                  <a:gd name="connsiteY5" fmla="*/ 4907 h 7605"/>
                  <a:gd name="connsiteX6" fmla="*/ 19131 w 19177"/>
                  <a:gd name="connsiteY6" fmla="*/ 1963 h 7605"/>
                  <a:gd name="connsiteX7" fmla="*/ 16187 w 19177"/>
                  <a:gd name="connsiteY7" fmla="*/ 245 h 760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9177" h="7605">
                    <a:moveTo>
                      <a:pt x="16433" y="0"/>
                    </a:moveTo>
                    <a:cubicBezTo>
                      <a:pt x="11773" y="1227"/>
                      <a:pt x="7113" y="1963"/>
                      <a:pt x="2207" y="2699"/>
                    </a:cubicBezTo>
                    <a:cubicBezTo>
                      <a:pt x="981" y="2699"/>
                      <a:pt x="0" y="4171"/>
                      <a:pt x="0" y="5398"/>
                    </a:cubicBezTo>
                    <a:cubicBezTo>
                      <a:pt x="0" y="6624"/>
                      <a:pt x="1472" y="7606"/>
                      <a:pt x="2698" y="7606"/>
                    </a:cubicBezTo>
                    <a:cubicBezTo>
                      <a:pt x="7603" y="7115"/>
                      <a:pt x="12508" y="6134"/>
                      <a:pt x="17414" y="4907"/>
                    </a:cubicBezTo>
                    <a:cubicBezTo>
                      <a:pt x="17414" y="4907"/>
                      <a:pt x="17414" y="4907"/>
                      <a:pt x="17414" y="4907"/>
                    </a:cubicBezTo>
                    <a:cubicBezTo>
                      <a:pt x="18640" y="4662"/>
                      <a:pt x="19376" y="3190"/>
                      <a:pt x="19131" y="1963"/>
                    </a:cubicBezTo>
                    <a:cubicBezTo>
                      <a:pt x="18885" y="736"/>
                      <a:pt x="17414" y="-245"/>
                      <a:pt x="16187" y="245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350" b="0" i="0" u="none" strike="noStrike" kern="120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799" name="Freeform 10">
                <a:extLst>
                  <a:ext uri="{FF2B5EF4-FFF2-40B4-BE49-F238E27FC236}">
                    <a16:creationId xmlns:a16="http://schemas.microsoft.com/office/drawing/2014/main" id="{94F1B735-FF68-C639-5074-F8CE07D25473}"/>
                  </a:ext>
                </a:extLst>
              </p:cNvPr>
              <p:cNvSpPr/>
              <p:nvPr/>
            </p:nvSpPr>
            <p:spPr>
              <a:xfrm>
                <a:off x="2640435" y="3418259"/>
                <a:ext cx="8923" cy="18985"/>
              </a:xfrm>
              <a:custGeom>
                <a:avLst/>
                <a:gdLst>
                  <a:gd name="connsiteX0" fmla="*/ 8876 w 8923"/>
                  <a:gd name="connsiteY0" fmla="*/ 15994 h 18985"/>
                  <a:gd name="connsiteX1" fmla="*/ 4707 w 8923"/>
                  <a:gd name="connsiteY1" fmla="*/ 1765 h 18985"/>
                  <a:gd name="connsiteX2" fmla="*/ 1764 w 8923"/>
                  <a:gd name="connsiteY2" fmla="*/ 47 h 18985"/>
                  <a:gd name="connsiteX3" fmla="*/ 47 w 8923"/>
                  <a:gd name="connsiteY3" fmla="*/ 2991 h 18985"/>
                  <a:gd name="connsiteX4" fmla="*/ 4216 w 8923"/>
                  <a:gd name="connsiteY4" fmla="*/ 17221 h 18985"/>
                  <a:gd name="connsiteX5" fmla="*/ 7160 w 8923"/>
                  <a:gd name="connsiteY5" fmla="*/ 18938 h 18985"/>
                  <a:gd name="connsiteX6" fmla="*/ 8876 w 8923"/>
                  <a:gd name="connsiteY6" fmla="*/ 15994 h 189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8923" h="18985">
                    <a:moveTo>
                      <a:pt x="8876" y="15994"/>
                    </a:moveTo>
                    <a:lnTo>
                      <a:pt x="4707" y="1765"/>
                    </a:lnTo>
                    <a:cubicBezTo>
                      <a:pt x="4216" y="538"/>
                      <a:pt x="2990" y="-198"/>
                      <a:pt x="1764" y="47"/>
                    </a:cubicBezTo>
                    <a:cubicBezTo>
                      <a:pt x="538" y="293"/>
                      <a:pt x="-198" y="1765"/>
                      <a:pt x="47" y="2991"/>
                    </a:cubicBezTo>
                    <a:lnTo>
                      <a:pt x="4216" y="17221"/>
                    </a:lnTo>
                    <a:cubicBezTo>
                      <a:pt x="4707" y="18448"/>
                      <a:pt x="5933" y="19184"/>
                      <a:pt x="7160" y="18938"/>
                    </a:cubicBezTo>
                    <a:cubicBezTo>
                      <a:pt x="8386" y="18693"/>
                      <a:pt x="9122" y="17221"/>
                      <a:pt x="8876" y="15994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350" b="0" i="0" u="none" strike="noStrike" kern="120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800" name="Freeform 11">
                <a:extLst>
                  <a:ext uri="{FF2B5EF4-FFF2-40B4-BE49-F238E27FC236}">
                    <a16:creationId xmlns:a16="http://schemas.microsoft.com/office/drawing/2014/main" id="{F6DEF206-DBB6-7416-D099-88C48164084B}"/>
                  </a:ext>
                </a:extLst>
              </p:cNvPr>
              <p:cNvSpPr/>
              <p:nvPr/>
            </p:nvSpPr>
            <p:spPr>
              <a:xfrm>
                <a:off x="2648774" y="3446719"/>
                <a:ext cx="8923" cy="18985"/>
              </a:xfrm>
              <a:custGeom>
                <a:avLst/>
                <a:gdLst>
                  <a:gd name="connsiteX0" fmla="*/ 7160 w 8923"/>
                  <a:gd name="connsiteY0" fmla="*/ 18938 h 18985"/>
                  <a:gd name="connsiteX1" fmla="*/ 8876 w 8923"/>
                  <a:gd name="connsiteY1" fmla="*/ 15994 h 18985"/>
                  <a:gd name="connsiteX2" fmla="*/ 4707 w 8923"/>
                  <a:gd name="connsiteY2" fmla="*/ 1764 h 18985"/>
                  <a:gd name="connsiteX3" fmla="*/ 1764 w 8923"/>
                  <a:gd name="connsiteY3" fmla="*/ 47 h 18985"/>
                  <a:gd name="connsiteX4" fmla="*/ 47 w 8923"/>
                  <a:gd name="connsiteY4" fmla="*/ 2991 h 18985"/>
                  <a:gd name="connsiteX5" fmla="*/ 4216 w 8923"/>
                  <a:gd name="connsiteY5" fmla="*/ 17221 h 18985"/>
                  <a:gd name="connsiteX6" fmla="*/ 7160 w 8923"/>
                  <a:gd name="connsiteY6" fmla="*/ 18938 h 189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8923" h="18985">
                    <a:moveTo>
                      <a:pt x="7160" y="18938"/>
                    </a:moveTo>
                    <a:cubicBezTo>
                      <a:pt x="8386" y="18448"/>
                      <a:pt x="9122" y="17221"/>
                      <a:pt x="8876" y="15994"/>
                    </a:cubicBezTo>
                    <a:lnTo>
                      <a:pt x="4707" y="1764"/>
                    </a:lnTo>
                    <a:cubicBezTo>
                      <a:pt x="4216" y="538"/>
                      <a:pt x="2990" y="-198"/>
                      <a:pt x="1764" y="47"/>
                    </a:cubicBezTo>
                    <a:cubicBezTo>
                      <a:pt x="538" y="538"/>
                      <a:pt x="-198" y="1764"/>
                      <a:pt x="47" y="2991"/>
                    </a:cubicBezTo>
                    <a:lnTo>
                      <a:pt x="4216" y="17221"/>
                    </a:lnTo>
                    <a:cubicBezTo>
                      <a:pt x="4707" y="18448"/>
                      <a:pt x="5933" y="19183"/>
                      <a:pt x="7160" y="18938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350" b="0" i="0" u="none" strike="noStrike" kern="120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801" name="Freeform 12">
                <a:extLst>
                  <a:ext uri="{FF2B5EF4-FFF2-40B4-BE49-F238E27FC236}">
                    <a16:creationId xmlns:a16="http://schemas.microsoft.com/office/drawing/2014/main" id="{921D0E9E-2666-6D01-0AEC-5C01741B7B79}"/>
                  </a:ext>
                </a:extLst>
              </p:cNvPr>
              <p:cNvSpPr/>
              <p:nvPr/>
            </p:nvSpPr>
            <p:spPr>
              <a:xfrm>
                <a:off x="2566903" y="3780184"/>
                <a:ext cx="19621" cy="5888"/>
              </a:xfrm>
              <a:custGeom>
                <a:avLst/>
                <a:gdLst>
                  <a:gd name="connsiteX0" fmla="*/ 17168 w 19621"/>
                  <a:gd name="connsiteY0" fmla="*/ 736 h 5888"/>
                  <a:gd name="connsiteX1" fmla="*/ 2698 w 19621"/>
                  <a:gd name="connsiteY1" fmla="*/ 0 h 5888"/>
                  <a:gd name="connsiteX2" fmla="*/ 0 w 19621"/>
                  <a:gd name="connsiteY2" fmla="*/ 2208 h 5888"/>
                  <a:gd name="connsiteX3" fmla="*/ 2207 w 19621"/>
                  <a:gd name="connsiteY3" fmla="*/ 4907 h 5888"/>
                  <a:gd name="connsiteX4" fmla="*/ 17168 w 19621"/>
                  <a:gd name="connsiteY4" fmla="*/ 5888 h 5888"/>
                  <a:gd name="connsiteX5" fmla="*/ 17904 w 19621"/>
                  <a:gd name="connsiteY5" fmla="*/ 5888 h 5888"/>
                  <a:gd name="connsiteX6" fmla="*/ 19621 w 19621"/>
                  <a:gd name="connsiteY6" fmla="*/ 3435 h 5888"/>
                  <a:gd name="connsiteX7" fmla="*/ 17168 w 19621"/>
                  <a:gd name="connsiteY7" fmla="*/ 981 h 58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9621" h="5888">
                    <a:moveTo>
                      <a:pt x="17168" y="736"/>
                    </a:moveTo>
                    <a:cubicBezTo>
                      <a:pt x="12263" y="736"/>
                      <a:pt x="7603" y="491"/>
                      <a:pt x="2698" y="0"/>
                    </a:cubicBezTo>
                    <a:cubicBezTo>
                      <a:pt x="1472" y="0"/>
                      <a:pt x="245" y="736"/>
                      <a:pt x="0" y="2208"/>
                    </a:cubicBezTo>
                    <a:cubicBezTo>
                      <a:pt x="0" y="3435"/>
                      <a:pt x="736" y="4662"/>
                      <a:pt x="2207" y="4907"/>
                    </a:cubicBezTo>
                    <a:cubicBezTo>
                      <a:pt x="7113" y="5398"/>
                      <a:pt x="12263" y="5888"/>
                      <a:pt x="17168" y="5888"/>
                    </a:cubicBezTo>
                    <a:cubicBezTo>
                      <a:pt x="17168" y="5888"/>
                      <a:pt x="17659" y="5888"/>
                      <a:pt x="17904" y="5888"/>
                    </a:cubicBezTo>
                    <a:cubicBezTo>
                      <a:pt x="18885" y="5643"/>
                      <a:pt x="19621" y="4662"/>
                      <a:pt x="19621" y="3435"/>
                    </a:cubicBezTo>
                    <a:cubicBezTo>
                      <a:pt x="19621" y="1963"/>
                      <a:pt x="18640" y="981"/>
                      <a:pt x="17168" y="981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350" b="0" i="0" u="none" strike="noStrike" kern="120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802" name="Freeform 13">
                <a:extLst>
                  <a:ext uri="{FF2B5EF4-FFF2-40B4-BE49-F238E27FC236}">
                    <a16:creationId xmlns:a16="http://schemas.microsoft.com/office/drawing/2014/main" id="{7A7C7775-F762-BC42-C0F2-1A41F6990831}"/>
                  </a:ext>
                </a:extLst>
              </p:cNvPr>
              <p:cNvSpPr/>
              <p:nvPr/>
            </p:nvSpPr>
            <p:spPr>
              <a:xfrm>
                <a:off x="2624877" y="3767080"/>
                <a:ext cx="18158" cy="10803"/>
              </a:xfrm>
              <a:custGeom>
                <a:avLst/>
                <a:gdLst>
                  <a:gd name="connsiteX0" fmla="*/ 14869 w 18158"/>
                  <a:gd name="connsiteY0" fmla="*/ 101 h 10803"/>
                  <a:gd name="connsiteX1" fmla="*/ 1625 w 18158"/>
                  <a:gd name="connsiteY1" fmla="*/ 5989 h 10803"/>
                  <a:gd name="connsiteX2" fmla="*/ 154 w 18158"/>
                  <a:gd name="connsiteY2" fmla="*/ 9178 h 10803"/>
                  <a:gd name="connsiteX3" fmla="*/ 3097 w 18158"/>
                  <a:gd name="connsiteY3" fmla="*/ 10650 h 10803"/>
                  <a:gd name="connsiteX4" fmla="*/ 3097 w 18158"/>
                  <a:gd name="connsiteY4" fmla="*/ 10650 h 10803"/>
                  <a:gd name="connsiteX5" fmla="*/ 16832 w 18158"/>
                  <a:gd name="connsiteY5" fmla="*/ 4517 h 10803"/>
                  <a:gd name="connsiteX6" fmla="*/ 17813 w 18158"/>
                  <a:gd name="connsiteY6" fmla="*/ 1327 h 10803"/>
                  <a:gd name="connsiteX7" fmla="*/ 14624 w 18158"/>
                  <a:gd name="connsiteY7" fmla="*/ 346 h 1080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8158" h="10803">
                    <a:moveTo>
                      <a:pt x="14869" y="101"/>
                    </a:moveTo>
                    <a:cubicBezTo>
                      <a:pt x="10700" y="2309"/>
                      <a:pt x="6285" y="4271"/>
                      <a:pt x="1625" y="5989"/>
                    </a:cubicBezTo>
                    <a:cubicBezTo>
                      <a:pt x="399" y="6479"/>
                      <a:pt x="-337" y="7951"/>
                      <a:pt x="154" y="9178"/>
                    </a:cubicBezTo>
                    <a:cubicBezTo>
                      <a:pt x="644" y="10405"/>
                      <a:pt x="1870" y="11141"/>
                      <a:pt x="3097" y="10650"/>
                    </a:cubicBezTo>
                    <a:cubicBezTo>
                      <a:pt x="3097" y="10650"/>
                      <a:pt x="3097" y="10650"/>
                      <a:pt x="3097" y="10650"/>
                    </a:cubicBezTo>
                    <a:cubicBezTo>
                      <a:pt x="7757" y="8933"/>
                      <a:pt x="12417" y="6970"/>
                      <a:pt x="16832" y="4517"/>
                    </a:cubicBezTo>
                    <a:cubicBezTo>
                      <a:pt x="18058" y="3781"/>
                      <a:pt x="18548" y="2309"/>
                      <a:pt x="17813" y="1327"/>
                    </a:cubicBezTo>
                    <a:cubicBezTo>
                      <a:pt x="17077" y="101"/>
                      <a:pt x="15605" y="-390"/>
                      <a:pt x="14624" y="346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350" b="0" i="0" u="none" strike="noStrike" kern="120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803" name="Freeform 14">
                <a:extLst>
                  <a:ext uri="{FF2B5EF4-FFF2-40B4-BE49-F238E27FC236}">
                    <a16:creationId xmlns:a16="http://schemas.microsoft.com/office/drawing/2014/main" id="{CB05A338-BAF2-0D6B-129B-DB211DCE91DA}"/>
                  </a:ext>
                </a:extLst>
              </p:cNvPr>
              <p:cNvSpPr/>
              <p:nvPr/>
            </p:nvSpPr>
            <p:spPr>
              <a:xfrm>
                <a:off x="2512286" y="3759652"/>
                <a:ext cx="17635" cy="12374"/>
              </a:xfrm>
              <a:custGeom>
                <a:avLst/>
                <a:gdLst>
                  <a:gd name="connsiteX0" fmla="*/ 16356 w 17635"/>
                  <a:gd name="connsiteY0" fmla="*/ 7774 h 12374"/>
                  <a:gd name="connsiteX1" fmla="*/ 3848 w 17635"/>
                  <a:gd name="connsiteY1" fmla="*/ 414 h 12374"/>
                  <a:gd name="connsiteX2" fmla="*/ 414 w 17635"/>
                  <a:gd name="connsiteY2" fmla="*/ 1150 h 12374"/>
                  <a:gd name="connsiteX3" fmla="*/ 1150 w 17635"/>
                  <a:gd name="connsiteY3" fmla="*/ 4585 h 12374"/>
                  <a:gd name="connsiteX4" fmla="*/ 14149 w 17635"/>
                  <a:gd name="connsiteY4" fmla="*/ 12191 h 12374"/>
                  <a:gd name="connsiteX5" fmla="*/ 15865 w 17635"/>
                  <a:gd name="connsiteY5" fmla="*/ 12191 h 12374"/>
                  <a:gd name="connsiteX6" fmla="*/ 17337 w 17635"/>
                  <a:gd name="connsiteY6" fmla="*/ 10964 h 12374"/>
                  <a:gd name="connsiteX7" fmla="*/ 16356 w 17635"/>
                  <a:gd name="connsiteY7" fmla="*/ 7774 h 123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7635" h="12374">
                    <a:moveTo>
                      <a:pt x="16356" y="7774"/>
                    </a:moveTo>
                    <a:cubicBezTo>
                      <a:pt x="12187" y="5566"/>
                      <a:pt x="8017" y="3113"/>
                      <a:pt x="3848" y="414"/>
                    </a:cubicBezTo>
                    <a:cubicBezTo>
                      <a:pt x="2621" y="-322"/>
                      <a:pt x="1150" y="-77"/>
                      <a:pt x="414" y="1150"/>
                    </a:cubicBezTo>
                    <a:cubicBezTo>
                      <a:pt x="-322" y="2377"/>
                      <a:pt x="-77" y="3849"/>
                      <a:pt x="1150" y="4585"/>
                    </a:cubicBezTo>
                    <a:cubicBezTo>
                      <a:pt x="5319" y="7284"/>
                      <a:pt x="9734" y="9982"/>
                      <a:pt x="14149" y="12191"/>
                    </a:cubicBezTo>
                    <a:cubicBezTo>
                      <a:pt x="14639" y="12436"/>
                      <a:pt x="15375" y="12436"/>
                      <a:pt x="15865" y="12191"/>
                    </a:cubicBezTo>
                    <a:cubicBezTo>
                      <a:pt x="16601" y="12191"/>
                      <a:pt x="17092" y="11700"/>
                      <a:pt x="17337" y="10964"/>
                    </a:cubicBezTo>
                    <a:cubicBezTo>
                      <a:pt x="18073" y="9737"/>
                      <a:pt x="17337" y="8265"/>
                      <a:pt x="16356" y="7774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350" b="0" i="0" u="none" strike="noStrike" kern="120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804" name="Freeform 15">
                <a:extLst>
                  <a:ext uri="{FF2B5EF4-FFF2-40B4-BE49-F238E27FC236}">
                    <a16:creationId xmlns:a16="http://schemas.microsoft.com/office/drawing/2014/main" id="{33B67DA1-F9CD-59EC-4850-00596B3AC92E}"/>
                  </a:ext>
                </a:extLst>
              </p:cNvPr>
              <p:cNvSpPr/>
              <p:nvPr/>
            </p:nvSpPr>
            <p:spPr>
              <a:xfrm>
                <a:off x="2449989" y="3662497"/>
                <a:ext cx="11638" cy="18021"/>
              </a:xfrm>
              <a:custGeom>
                <a:avLst/>
                <a:gdLst>
                  <a:gd name="connsiteX0" fmla="*/ 4583 w 11638"/>
                  <a:gd name="connsiteY0" fmla="*/ 1150 h 18021"/>
                  <a:gd name="connsiteX1" fmla="*/ 1150 w 11638"/>
                  <a:gd name="connsiteY1" fmla="*/ 414 h 18021"/>
                  <a:gd name="connsiteX2" fmla="*/ 414 w 11638"/>
                  <a:gd name="connsiteY2" fmla="*/ 3849 h 18021"/>
                  <a:gd name="connsiteX3" fmla="*/ 7036 w 11638"/>
                  <a:gd name="connsiteY3" fmla="*/ 16607 h 18021"/>
                  <a:gd name="connsiteX4" fmla="*/ 9979 w 11638"/>
                  <a:gd name="connsiteY4" fmla="*/ 17833 h 18021"/>
                  <a:gd name="connsiteX5" fmla="*/ 10224 w 11638"/>
                  <a:gd name="connsiteY5" fmla="*/ 17833 h 18021"/>
                  <a:gd name="connsiteX6" fmla="*/ 11451 w 11638"/>
                  <a:gd name="connsiteY6" fmla="*/ 14644 h 18021"/>
                  <a:gd name="connsiteX7" fmla="*/ 4338 w 11638"/>
                  <a:gd name="connsiteY7" fmla="*/ 1396 h 180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638" h="18021">
                    <a:moveTo>
                      <a:pt x="4583" y="1150"/>
                    </a:moveTo>
                    <a:cubicBezTo>
                      <a:pt x="3848" y="-77"/>
                      <a:pt x="2376" y="-322"/>
                      <a:pt x="1150" y="414"/>
                    </a:cubicBezTo>
                    <a:cubicBezTo>
                      <a:pt x="-77" y="1150"/>
                      <a:pt x="-322" y="2622"/>
                      <a:pt x="414" y="3849"/>
                    </a:cubicBezTo>
                    <a:cubicBezTo>
                      <a:pt x="2867" y="8020"/>
                      <a:pt x="5074" y="12190"/>
                      <a:pt x="7036" y="16607"/>
                    </a:cubicBezTo>
                    <a:cubicBezTo>
                      <a:pt x="7527" y="17833"/>
                      <a:pt x="8753" y="18324"/>
                      <a:pt x="9979" y="17833"/>
                    </a:cubicBezTo>
                    <a:cubicBezTo>
                      <a:pt x="9979" y="17833"/>
                      <a:pt x="9979" y="17833"/>
                      <a:pt x="10224" y="17833"/>
                    </a:cubicBezTo>
                    <a:cubicBezTo>
                      <a:pt x="11451" y="17343"/>
                      <a:pt x="11941" y="15870"/>
                      <a:pt x="11451" y="14644"/>
                    </a:cubicBezTo>
                    <a:cubicBezTo>
                      <a:pt x="9489" y="9982"/>
                      <a:pt x="7036" y="5566"/>
                      <a:pt x="4338" y="1396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350" b="0" i="0" u="none" strike="noStrike" kern="120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805" name="Freeform 16">
                <a:extLst>
                  <a:ext uri="{FF2B5EF4-FFF2-40B4-BE49-F238E27FC236}">
                    <a16:creationId xmlns:a16="http://schemas.microsoft.com/office/drawing/2014/main" id="{B599241A-013C-A174-530E-A7D6E90557BC}"/>
                  </a:ext>
                </a:extLst>
              </p:cNvPr>
              <p:cNvSpPr/>
              <p:nvPr/>
            </p:nvSpPr>
            <p:spPr>
              <a:xfrm>
                <a:off x="2432008" y="3639358"/>
                <a:ext cx="14653" cy="15899"/>
              </a:xfrm>
              <a:custGeom>
                <a:avLst/>
                <a:gdLst>
                  <a:gd name="connsiteX0" fmla="*/ 4169 w 14653"/>
                  <a:gd name="connsiteY0" fmla="*/ 736 h 15899"/>
                  <a:gd name="connsiteX1" fmla="*/ 736 w 14653"/>
                  <a:gd name="connsiteY1" fmla="*/ 736 h 15899"/>
                  <a:gd name="connsiteX2" fmla="*/ 736 w 14653"/>
                  <a:gd name="connsiteY2" fmla="*/ 4171 h 15899"/>
                  <a:gd name="connsiteX3" fmla="*/ 10301 w 14653"/>
                  <a:gd name="connsiteY3" fmla="*/ 14966 h 15899"/>
                  <a:gd name="connsiteX4" fmla="*/ 12999 w 14653"/>
                  <a:gd name="connsiteY4" fmla="*/ 15702 h 15899"/>
                  <a:gd name="connsiteX5" fmla="*/ 13735 w 14653"/>
                  <a:gd name="connsiteY5" fmla="*/ 15211 h 15899"/>
                  <a:gd name="connsiteX6" fmla="*/ 14225 w 14653"/>
                  <a:gd name="connsiteY6" fmla="*/ 11776 h 15899"/>
                  <a:gd name="connsiteX7" fmla="*/ 4169 w 14653"/>
                  <a:gd name="connsiteY7" fmla="*/ 491 h 158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4653" h="15899">
                    <a:moveTo>
                      <a:pt x="4169" y="736"/>
                    </a:moveTo>
                    <a:cubicBezTo>
                      <a:pt x="3188" y="-245"/>
                      <a:pt x="1717" y="-245"/>
                      <a:pt x="736" y="736"/>
                    </a:cubicBezTo>
                    <a:cubicBezTo>
                      <a:pt x="-245" y="1717"/>
                      <a:pt x="-245" y="3189"/>
                      <a:pt x="736" y="4171"/>
                    </a:cubicBezTo>
                    <a:cubicBezTo>
                      <a:pt x="4169" y="7606"/>
                      <a:pt x="7358" y="11286"/>
                      <a:pt x="10301" y="14966"/>
                    </a:cubicBezTo>
                    <a:cubicBezTo>
                      <a:pt x="11037" y="15702"/>
                      <a:pt x="12018" y="16193"/>
                      <a:pt x="12999" y="15702"/>
                    </a:cubicBezTo>
                    <a:cubicBezTo>
                      <a:pt x="13244" y="15702"/>
                      <a:pt x="13489" y="15702"/>
                      <a:pt x="13735" y="15211"/>
                    </a:cubicBezTo>
                    <a:cubicBezTo>
                      <a:pt x="14716" y="14475"/>
                      <a:pt x="14961" y="12758"/>
                      <a:pt x="14225" y="11776"/>
                    </a:cubicBezTo>
                    <a:cubicBezTo>
                      <a:pt x="11037" y="7851"/>
                      <a:pt x="7848" y="4171"/>
                      <a:pt x="4169" y="491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350" b="0" i="0" u="none" strike="noStrike" kern="120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806" name="Freeform 17">
                <a:extLst>
                  <a:ext uri="{FF2B5EF4-FFF2-40B4-BE49-F238E27FC236}">
                    <a16:creationId xmlns:a16="http://schemas.microsoft.com/office/drawing/2014/main" id="{043907E1-BB40-2A98-FA35-2FC7663EAF8B}"/>
                  </a:ext>
                </a:extLst>
              </p:cNvPr>
              <p:cNvSpPr/>
              <p:nvPr/>
            </p:nvSpPr>
            <p:spPr>
              <a:xfrm>
                <a:off x="2462022" y="3689254"/>
                <a:ext cx="9382" cy="18861"/>
              </a:xfrm>
              <a:custGeom>
                <a:avLst/>
                <a:gdLst>
                  <a:gd name="connsiteX0" fmla="*/ 5795 w 9382"/>
                  <a:gd name="connsiteY0" fmla="*/ 4570 h 18861"/>
                  <a:gd name="connsiteX1" fmla="*/ 4814 w 9382"/>
                  <a:gd name="connsiteY1" fmla="*/ 1626 h 18861"/>
                  <a:gd name="connsiteX2" fmla="*/ 1625 w 9382"/>
                  <a:gd name="connsiteY2" fmla="*/ 154 h 18861"/>
                  <a:gd name="connsiteX3" fmla="*/ 154 w 9382"/>
                  <a:gd name="connsiteY3" fmla="*/ 3343 h 18861"/>
                  <a:gd name="connsiteX4" fmla="*/ 889 w 9382"/>
                  <a:gd name="connsiteY4" fmla="*/ 6042 h 18861"/>
                  <a:gd name="connsiteX5" fmla="*/ 4814 w 9382"/>
                  <a:gd name="connsiteY5" fmla="*/ 17327 h 18861"/>
                  <a:gd name="connsiteX6" fmla="*/ 7757 w 9382"/>
                  <a:gd name="connsiteY6" fmla="*/ 18800 h 18861"/>
                  <a:gd name="connsiteX7" fmla="*/ 7757 w 9382"/>
                  <a:gd name="connsiteY7" fmla="*/ 18800 h 18861"/>
                  <a:gd name="connsiteX8" fmla="*/ 9228 w 9382"/>
                  <a:gd name="connsiteY8" fmla="*/ 15610 h 18861"/>
                  <a:gd name="connsiteX9" fmla="*/ 5549 w 9382"/>
                  <a:gd name="connsiteY9" fmla="*/ 4570 h 188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9382" h="18861">
                    <a:moveTo>
                      <a:pt x="5795" y="4570"/>
                    </a:moveTo>
                    <a:cubicBezTo>
                      <a:pt x="5549" y="3588"/>
                      <a:pt x="5304" y="2607"/>
                      <a:pt x="4814" y="1626"/>
                    </a:cubicBezTo>
                    <a:cubicBezTo>
                      <a:pt x="4323" y="399"/>
                      <a:pt x="2852" y="-337"/>
                      <a:pt x="1625" y="154"/>
                    </a:cubicBezTo>
                    <a:cubicBezTo>
                      <a:pt x="399" y="644"/>
                      <a:pt x="-337" y="1871"/>
                      <a:pt x="154" y="3343"/>
                    </a:cubicBezTo>
                    <a:cubicBezTo>
                      <a:pt x="399" y="4325"/>
                      <a:pt x="644" y="5060"/>
                      <a:pt x="889" y="6042"/>
                    </a:cubicBezTo>
                    <a:cubicBezTo>
                      <a:pt x="2116" y="9967"/>
                      <a:pt x="3342" y="13647"/>
                      <a:pt x="4814" y="17327"/>
                    </a:cubicBezTo>
                    <a:cubicBezTo>
                      <a:pt x="5304" y="18554"/>
                      <a:pt x="6531" y="19045"/>
                      <a:pt x="7757" y="18800"/>
                    </a:cubicBezTo>
                    <a:cubicBezTo>
                      <a:pt x="7757" y="18800"/>
                      <a:pt x="7757" y="18800"/>
                      <a:pt x="7757" y="18800"/>
                    </a:cubicBezTo>
                    <a:cubicBezTo>
                      <a:pt x="8983" y="18309"/>
                      <a:pt x="9719" y="16837"/>
                      <a:pt x="9228" y="15610"/>
                    </a:cubicBezTo>
                    <a:cubicBezTo>
                      <a:pt x="7757" y="11930"/>
                      <a:pt x="6531" y="8250"/>
                      <a:pt x="5549" y="4570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350" b="0" i="0" u="none" strike="noStrike" kern="120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807" name="Freeform 18">
                <a:extLst>
                  <a:ext uri="{FF2B5EF4-FFF2-40B4-BE49-F238E27FC236}">
                    <a16:creationId xmlns:a16="http://schemas.microsoft.com/office/drawing/2014/main" id="{18A147AB-F91D-E8DD-6625-DD8A310C7435}"/>
                  </a:ext>
                </a:extLst>
              </p:cNvPr>
              <p:cNvSpPr/>
              <p:nvPr/>
            </p:nvSpPr>
            <p:spPr>
              <a:xfrm>
                <a:off x="2408844" y="3621094"/>
                <a:ext cx="16798" cy="13453"/>
              </a:xfrm>
              <a:custGeom>
                <a:avLst/>
                <a:gdLst>
                  <a:gd name="connsiteX0" fmla="*/ 3788 w 16798"/>
                  <a:gd name="connsiteY0" fmla="*/ 354 h 13453"/>
                  <a:gd name="connsiteX1" fmla="*/ 354 w 16798"/>
                  <a:gd name="connsiteY1" fmla="*/ 1091 h 13453"/>
                  <a:gd name="connsiteX2" fmla="*/ 1090 w 16798"/>
                  <a:gd name="connsiteY2" fmla="*/ 4525 h 13453"/>
                  <a:gd name="connsiteX3" fmla="*/ 12863 w 16798"/>
                  <a:gd name="connsiteY3" fmla="*/ 12867 h 13453"/>
                  <a:gd name="connsiteX4" fmla="*/ 15070 w 16798"/>
                  <a:gd name="connsiteY4" fmla="*/ 13358 h 13453"/>
                  <a:gd name="connsiteX5" fmla="*/ 16296 w 16798"/>
                  <a:gd name="connsiteY5" fmla="*/ 12621 h 13453"/>
                  <a:gd name="connsiteX6" fmla="*/ 15806 w 16798"/>
                  <a:gd name="connsiteY6" fmla="*/ 9187 h 13453"/>
                  <a:gd name="connsiteX7" fmla="*/ 3543 w 16798"/>
                  <a:gd name="connsiteY7" fmla="*/ 600 h 134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6798" h="13453">
                    <a:moveTo>
                      <a:pt x="3788" y="354"/>
                    </a:moveTo>
                    <a:cubicBezTo>
                      <a:pt x="2562" y="-382"/>
                      <a:pt x="1090" y="109"/>
                      <a:pt x="354" y="1091"/>
                    </a:cubicBezTo>
                    <a:cubicBezTo>
                      <a:pt x="-382" y="2317"/>
                      <a:pt x="109" y="3789"/>
                      <a:pt x="1090" y="4525"/>
                    </a:cubicBezTo>
                    <a:cubicBezTo>
                      <a:pt x="5260" y="6979"/>
                      <a:pt x="9184" y="9677"/>
                      <a:pt x="12863" y="12867"/>
                    </a:cubicBezTo>
                    <a:cubicBezTo>
                      <a:pt x="13598" y="13358"/>
                      <a:pt x="14334" y="13603"/>
                      <a:pt x="15070" y="13358"/>
                    </a:cubicBezTo>
                    <a:cubicBezTo>
                      <a:pt x="15561" y="13358"/>
                      <a:pt x="16051" y="12867"/>
                      <a:pt x="16296" y="12621"/>
                    </a:cubicBezTo>
                    <a:cubicBezTo>
                      <a:pt x="17032" y="11640"/>
                      <a:pt x="17032" y="9923"/>
                      <a:pt x="15806" y="9187"/>
                    </a:cubicBezTo>
                    <a:cubicBezTo>
                      <a:pt x="11882" y="5997"/>
                      <a:pt x="7712" y="3298"/>
                      <a:pt x="3543" y="600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350" b="0" i="0" u="none" strike="noStrike" kern="120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808" name="Freeform 19">
                <a:extLst>
                  <a:ext uri="{FF2B5EF4-FFF2-40B4-BE49-F238E27FC236}">
                    <a16:creationId xmlns:a16="http://schemas.microsoft.com/office/drawing/2014/main" id="{152CE574-E929-BF70-87D0-34DF0EA900E1}"/>
                  </a:ext>
                </a:extLst>
              </p:cNvPr>
              <p:cNvSpPr/>
              <p:nvPr/>
            </p:nvSpPr>
            <p:spPr>
              <a:xfrm>
                <a:off x="2650860" y="3750648"/>
                <a:ext cx="16450" cy="13676"/>
              </a:xfrm>
              <a:custGeom>
                <a:avLst/>
                <a:gdLst>
                  <a:gd name="connsiteX0" fmla="*/ 12677 w 16450"/>
                  <a:gd name="connsiteY0" fmla="*/ 340 h 13676"/>
                  <a:gd name="connsiteX1" fmla="*/ 1150 w 16450"/>
                  <a:gd name="connsiteY1" fmla="*/ 9172 h 13676"/>
                  <a:gd name="connsiteX2" fmla="*/ 414 w 16450"/>
                  <a:gd name="connsiteY2" fmla="*/ 12607 h 13676"/>
                  <a:gd name="connsiteX3" fmla="*/ 3112 w 16450"/>
                  <a:gd name="connsiteY3" fmla="*/ 13588 h 13676"/>
                  <a:gd name="connsiteX4" fmla="*/ 3848 w 16450"/>
                  <a:gd name="connsiteY4" fmla="*/ 13343 h 13676"/>
                  <a:gd name="connsiteX5" fmla="*/ 15620 w 16450"/>
                  <a:gd name="connsiteY5" fmla="*/ 4265 h 13676"/>
                  <a:gd name="connsiteX6" fmla="*/ 15620 w 16450"/>
                  <a:gd name="connsiteY6" fmla="*/ 831 h 13676"/>
                  <a:gd name="connsiteX7" fmla="*/ 12187 w 16450"/>
                  <a:gd name="connsiteY7" fmla="*/ 831 h 136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6450" h="13676">
                    <a:moveTo>
                      <a:pt x="12677" y="340"/>
                    </a:moveTo>
                    <a:cubicBezTo>
                      <a:pt x="8998" y="3529"/>
                      <a:pt x="5319" y="6474"/>
                      <a:pt x="1150" y="9172"/>
                    </a:cubicBezTo>
                    <a:cubicBezTo>
                      <a:pt x="-77" y="9908"/>
                      <a:pt x="-322" y="11380"/>
                      <a:pt x="414" y="12607"/>
                    </a:cubicBezTo>
                    <a:cubicBezTo>
                      <a:pt x="1150" y="13588"/>
                      <a:pt x="2131" y="13834"/>
                      <a:pt x="3112" y="13588"/>
                    </a:cubicBezTo>
                    <a:cubicBezTo>
                      <a:pt x="3112" y="13588"/>
                      <a:pt x="3602" y="13588"/>
                      <a:pt x="3848" y="13343"/>
                    </a:cubicBezTo>
                    <a:cubicBezTo>
                      <a:pt x="8017" y="10644"/>
                      <a:pt x="11941" y="7455"/>
                      <a:pt x="15620" y="4265"/>
                    </a:cubicBezTo>
                    <a:cubicBezTo>
                      <a:pt x="16601" y="3284"/>
                      <a:pt x="16847" y="1812"/>
                      <a:pt x="15620" y="831"/>
                    </a:cubicBezTo>
                    <a:cubicBezTo>
                      <a:pt x="14639" y="-151"/>
                      <a:pt x="13168" y="-396"/>
                      <a:pt x="12187" y="831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350" b="0" i="0" u="none" strike="noStrike" kern="120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809" name="Freeform 20">
                <a:extLst>
                  <a:ext uri="{FF2B5EF4-FFF2-40B4-BE49-F238E27FC236}">
                    <a16:creationId xmlns:a16="http://schemas.microsoft.com/office/drawing/2014/main" id="{415E23CA-D779-692E-B101-0978FABD5BE9}"/>
                  </a:ext>
                </a:extLst>
              </p:cNvPr>
              <p:cNvSpPr/>
              <p:nvPr/>
            </p:nvSpPr>
            <p:spPr>
              <a:xfrm>
                <a:off x="2472867" y="3716295"/>
                <a:ext cx="12723" cy="17608"/>
              </a:xfrm>
              <a:custGeom>
                <a:avLst/>
                <a:gdLst>
                  <a:gd name="connsiteX0" fmla="*/ 4760 w 12723"/>
                  <a:gd name="connsiteY0" fmla="*/ 1327 h 17608"/>
                  <a:gd name="connsiteX1" fmla="*/ 1327 w 12723"/>
                  <a:gd name="connsiteY1" fmla="*/ 346 h 17608"/>
                  <a:gd name="connsiteX2" fmla="*/ 346 w 12723"/>
                  <a:gd name="connsiteY2" fmla="*/ 3780 h 17608"/>
                  <a:gd name="connsiteX3" fmla="*/ 8194 w 12723"/>
                  <a:gd name="connsiteY3" fmla="*/ 16538 h 17608"/>
                  <a:gd name="connsiteX4" fmla="*/ 10892 w 12723"/>
                  <a:gd name="connsiteY4" fmla="*/ 17520 h 17608"/>
                  <a:gd name="connsiteX5" fmla="*/ 11628 w 12723"/>
                  <a:gd name="connsiteY5" fmla="*/ 17274 h 17608"/>
                  <a:gd name="connsiteX6" fmla="*/ 12118 w 12723"/>
                  <a:gd name="connsiteY6" fmla="*/ 13840 h 17608"/>
                  <a:gd name="connsiteX7" fmla="*/ 4515 w 12723"/>
                  <a:gd name="connsiteY7" fmla="*/ 1573 h 176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2723" h="17608">
                    <a:moveTo>
                      <a:pt x="4760" y="1327"/>
                    </a:moveTo>
                    <a:cubicBezTo>
                      <a:pt x="4025" y="100"/>
                      <a:pt x="2553" y="-390"/>
                      <a:pt x="1327" y="346"/>
                    </a:cubicBezTo>
                    <a:cubicBezTo>
                      <a:pt x="100" y="1082"/>
                      <a:pt x="-390" y="2554"/>
                      <a:pt x="346" y="3780"/>
                    </a:cubicBezTo>
                    <a:cubicBezTo>
                      <a:pt x="2798" y="8197"/>
                      <a:pt x="5496" y="12367"/>
                      <a:pt x="8194" y="16538"/>
                    </a:cubicBezTo>
                    <a:cubicBezTo>
                      <a:pt x="8930" y="17520"/>
                      <a:pt x="9911" y="17765"/>
                      <a:pt x="10892" y="17520"/>
                    </a:cubicBezTo>
                    <a:cubicBezTo>
                      <a:pt x="11137" y="17520"/>
                      <a:pt x="11383" y="17520"/>
                      <a:pt x="11628" y="17274"/>
                    </a:cubicBezTo>
                    <a:cubicBezTo>
                      <a:pt x="12854" y="16538"/>
                      <a:pt x="13099" y="15066"/>
                      <a:pt x="12118" y="13840"/>
                    </a:cubicBezTo>
                    <a:cubicBezTo>
                      <a:pt x="9420" y="9914"/>
                      <a:pt x="6723" y="5743"/>
                      <a:pt x="4515" y="1573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350" b="0" i="0" u="none" strike="noStrike" kern="120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810" name="Freeform 21">
                <a:extLst>
                  <a:ext uri="{FF2B5EF4-FFF2-40B4-BE49-F238E27FC236}">
                    <a16:creationId xmlns:a16="http://schemas.microsoft.com/office/drawing/2014/main" id="{FEB0E586-42D9-E7CA-2D28-BD26B0E88641}"/>
                  </a:ext>
                </a:extLst>
              </p:cNvPr>
              <p:cNvSpPr/>
              <p:nvPr/>
            </p:nvSpPr>
            <p:spPr>
              <a:xfrm>
                <a:off x="2538514" y="3773130"/>
                <a:ext cx="19116" cy="9261"/>
              </a:xfrm>
              <a:custGeom>
                <a:avLst/>
                <a:gdLst>
                  <a:gd name="connsiteX0" fmla="*/ 17107 w 19116"/>
                  <a:gd name="connsiteY0" fmla="*/ 4355 h 9261"/>
                  <a:gd name="connsiteX1" fmla="*/ 3372 w 19116"/>
                  <a:gd name="connsiteY1" fmla="*/ 184 h 9261"/>
                  <a:gd name="connsiteX2" fmla="*/ 184 w 19116"/>
                  <a:gd name="connsiteY2" fmla="*/ 1656 h 9261"/>
                  <a:gd name="connsiteX3" fmla="*/ 1656 w 19116"/>
                  <a:gd name="connsiteY3" fmla="*/ 4846 h 9261"/>
                  <a:gd name="connsiteX4" fmla="*/ 16126 w 19116"/>
                  <a:gd name="connsiteY4" fmla="*/ 9262 h 9261"/>
                  <a:gd name="connsiteX5" fmla="*/ 17352 w 19116"/>
                  <a:gd name="connsiteY5" fmla="*/ 9262 h 9261"/>
                  <a:gd name="connsiteX6" fmla="*/ 19069 w 19116"/>
                  <a:gd name="connsiteY6" fmla="*/ 7544 h 9261"/>
                  <a:gd name="connsiteX7" fmla="*/ 17352 w 19116"/>
                  <a:gd name="connsiteY7" fmla="*/ 4600 h 92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9116" h="9261">
                    <a:moveTo>
                      <a:pt x="17107" y="4355"/>
                    </a:moveTo>
                    <a:cubicBezTo>
                      <a:pt x="12447" y="3128"/>
                      <a:pt x="7787" y="1901"/>
                      <a:pt x="3372" y="184"/>
                    </a:cubicBezTo>
                    <a:cubicBezTo>
                      <a:pt x="2146" y="-307"/>
                      <a:pt x="674" y="184"/>
                      <a:pt x="184" y="1656"/>
                    </a:cubicBezTo>
                    <a:cubicBezTo>
                      <a:pt x="-307" y="2883"/>
                      <a:pt x="184" y="4355"/>
                      <a:pt x="1656" y="4846"/>
                    </a:cubicBezTo>
                    <a:cubicBezTo>
                      <a:pt x="6316" y="6563"/>
                      <a:pt x="11221" y="8035"/>
                      <a:pt x="16126" y="9262"/>
                    </a:cubicBezTo>
                    <a:cubicBezTo>
                      <a:pt x="16617" y="9262"/>
                      <a:pt x="17107" y="9262"/>
                      <a:pt x="17352" y="9262"/>
                    </a:cubicBezTo>
                    <a:cubicBezTo>
                      <a:pt x="18088" y="9262"/>
                      <a:pt x="18824" y="8280"/>
                      <a:pt x="19069" y="7544"/>
                    </a:cubicBezTo>
                    <a:cubicBezTo>
                      <a:pt x="19314" y="6318"/>
                      <a:pt x="18579" y="4846"/>
                      <a:pt x="17352" y="4600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350" b="0" i="0" u="none" strike="noStrike" kern="120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811" name="Freeform 22">
                <a:extLst>
                  <a:ext uri="{FF2B5EF4-FFF2-40B4-BE49-F238E27FC236}">
                    <a16:creationId xmlns:a16="http://schemas.microsoft.com/office/drawing/2014/main" id="{3888DD42-1386-FEBA-BACE-ACBE4C90BE1D}"/>
                  </a:ext>
                </a:extLst>
              </p:cNvPr>
              <p:cNvSpPr/>
              <p:nvPr/>
            </p:nvSpPr>
            <p:spPr>
              <a:xfrm>
                <a:off x="2490136" y="3740439"/>
                <a:ext cx="15585" cy="15307"/>
              </a:xfrm>
              <a:custGeom>
                <a:avLst/>
                <a:gdLst>
                  <a:gd name="connsiteX0" fmla="*/ 4169 w 15585"/>
                  <a:gd name="connsiteY0" fmla="*/ 736 h 15307"/>
                  <a:gd name="connsiteX1" fmla="*/ 736 w 15585"/>
                  <a:gd name="connsiteY1" fmla="*/ 736 h 15307"/>
                  <a:gd name="connsiteX2" fmla="*/ 736 w 15585"/>
                  <a:gd name="connsiteY2" fmla="*/ 4171 h 15307"/>
                  <a:gd name="connsiteX3" fmla="*/ 11527 w 15585"/>
                  <a:gd name="connsiteY3" fmla="*/ 14720 h 15307"/>
                  <a:gd name="connsiteX4" fmla="*/ 13735 w 15585"/>
                  <a:gd name="connsiteY4" fmla="*/ 15211 h 15307"/>
                  <a:gd name="connsiteX5" fmla="*/ 14961 w 15585"/>
                  <a:gd name="connsiteY5" fmla="*/ 14475 h 15307"/>
                  <a:gd name="connsiteX6" fmla="*/ 14716 w 15585"/>
                  <a:gd name="connsiteY6" fmla="*/ 11040 h 15307"/>
                  <a:gd name="connsiteX7" fmla="*/ 4415 w 15585"/>
                  <a:gd name="connsiteY7" fmla="*/ 981 h 153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5585" h="15307">
                    <a:moveTo>
                      <a:pt x="4169" y="736"/>
                    </a:moveTo>
                    <a:cubicBezTo>
                      <a:pt x="3188" y="-245"/>
                      <a:pt x="1717" y="-245"/>
                      <a:pt x="736" y="736"/>
                    </a:cubicBezTo>
                    <a:cubicBezTo>
                      <a:pt x="-245" y="1717"/>
                      <a:pt x="-245" y="3189"/>
                      <a:pt x="736" y="4171"/>
                    </a:cubicBezTo>
                    <a:cubicBezTo>
                      <a:pt x="4169" y="7851"/>
                      <a:pt x="7603" y="11286"/>
                      <a:pt x="11527" y="14720"/>
                    </a:cubicBezTo>
                    <a:cubicBezTo>
                      <a:pt x="12263" y="15211"/>
                      <a:pt x="12999" y="15457"/>
                      <a:pt x="13735" y="15211"/>
                    </a:cubicBezTo>
                    <a:cubicBezTo>
                      <a:pt x="14225" y="15211"/>
                      <a:pt x="14471" y="14720"/>
                      <a:pt x="14961" y="14475"/>
                    </a:cubicBezTo>
                    <a:cubicBezTo>
                      <a:pt x="15942" y="13494"/>
                      <a:pt x="15697" y="12022"/>
                      <a:pt x="14716" y="11040"/>
                    </a:cubicBezTo>
                    <a:cubicBezTo>
                      <a:pt x="11037" y="7851"/>
                      <a:pt x="7603" y="4416"/>
                      <a:pt x="4415" y="981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350" b="0" i="0" u="none" strike="noStrike" kern="120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812" name="Freeform 23">
                <a:extLst>
                  <a:ext uri="{FF2B5EF4-FFF2-40B4-BE49-F238E27FC236}">
                    <a16:creationId xmlns:a16="http://schemas.microsoft.com/office/drawing/2014/main" id="{D8300874-BDC5-F2DE-E189-1F9866F6971D}"/>
                  </a:ext>
                </a:extLst>
              </p:cNvPr>
              <p:cNvSpPr/>
              <p:nvPr/>
            </p:nvSpPr>
            <p:spPr>
              <a:xfrm>
                <a:off x="2765906" y="3166680"/>
                <a:ext cx="18734" cy="9828"/>
              </a:xfrm>
              <a:custGeom>
                <a:avLst/>
                <a:gdLst>
                  <a:gd name="connsiteX0" fmla="*/ 17075 w 18734"/>
                  <a:gd name="connsiteY0" fmla="*/ 5304 h 9828"/>
                  <a:gd name="connsiteX1" fmla="*/ 3094 w 18734"/>
                  <a:gd name="connsiteY1" fmla="*/ 151 h 9828"/>
                  <a:gd name="connsiteX2" fmla="*/ 151 w 18734"/>
                  <a:gd name="connsiteY2" fmla="*/ 1869 h 9828"/>
                  <a:gd name="connsiteX3" fmla="*/ 1868 w 18734"/>
                  <a:gd name="connsiteY3" fmla="*/ 4813 h 9828"/>
                  <a:gd name="connsiteX4" fmla="*/ 15358 w 18734"/>
                  <a:gd name="connsiteY4" fmla="*/ 9720 h 9828"/>
                  <a:gd name="connsiteX5" fmla="*/ 17075 w 18734"/>
                  <a:gd name="connsiteY5" fmla="*/ 9720 h 9828"/>
                  <a:gd name="connsiteX6" fmla="*/ 18546 w 18734"/>
                  <a:gd name="connsiteY6" fmla="*/ 8248 h 9828"/>
                  <a:gd name="connsiteX7" fmla="*/ 17320 w 18734"/>
                  <a:gd name="connsiteY7" fmla="*/ 5058 h 98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8734" h="9828">
                    <a:moveTo>
                      <a:pt x="17075" y="5304"/>
                    </a:moveTo>
                    <a:cubicBezTo>
                      <a:pt x="12415" y="3341"/>
                      <a:pt x="7754" y="1623"/>
                      <a:pt x="3094" y="151"/>
                    </a:cubicBezTo>
                    <a:cubicBezTo>
                      <a:pt x="1868" y="-339"/>
                      <a:pt x="397" y="397"/>
                      <a:pt x="151" y="1869"/>
                    </a:cubicBezTo>
                    <a:cubicBezTo>
                      <a:pt x="-339" y="3096"/>
                      <a:pt x="397" y="4568"/>
                      <a:pt x="1868" y="4813"/>
                    </a:cubicBezTo>
                    <a:cubicBezTo>
                      <a:pt x="6528" y="6285"/>
                      <a:pt x="10943" y="7757"/>
                      <a:pt x="15358" y="9720"/>
                    </a:cubicBezTo>
                    <a:cubicBezTo>
                      <a:pt x="15848" y="9720"/>
                      <a:pt x="16584" y="9965"/>
                      <a:pt x="17075" y="9720"/>
                    </a:cubicBezTo>
                    <a:cubicBezTo>
                      <a:pt x="17810" y="9720"/>
                      <a:pt x="18301" y="8984"/>
                      <a:pt x="18546" y="8248"/>
                    </a:cubicBezTo>
                    <a:cubicBezTo>
                      <a:pt x="19037" y="7021"/>
                      <a:pt x="18546" y="5549"/>
                      <a:pt x="17320" y="5058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350" b="0" i="0" u="none" strike="noStrike" kern="120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813" name="Freeform 24">
                <a:extLst>
                  <a:ext uri="{FF2B5EF4-FFF2-40B4-BE49-F238E27FC236}">
                    <a16:creationId xmlns:a16="http://schemas.microsoft.com/office/drawing/2014/main" id="{86B669BB-D52E-4910-5C20-FF7C669F4468}"/>
                  </a:ext>
                </a:extLst>
              </p:cNvPr>
              <p:cNvSpPr/>
              <p:nvPr/>
            </p:nvSpPr>
            <p:spPr>
              <a:xfrm>
                <a:off x="2665207" y="3503147"/>
                <a:ext cx="8923" cy="18985"/>
              </a:xfrm>
              <a:custGeom>
                <a:avLst/>
                <a:gdLst>
                  <a:gd name="connsiteX0" fmla="*/ 8876 w 8923"/>
                  <a:gd name="connsiteY0" fmla="*/ 15994 h 18985"/>
                  <a:gd name="connsiteX1" fmla="*/ 4707 w 8923"/>
                  <a:gd name="connsiteY1" fmla="*/ 1764 h 18985"/>
                  <a:gd name="connsiteX2" fmla="*/ 1764 w 8923"/>
                  <a:gd name="connsiteY2" fmla="*/ 47 h 18985"/>
                  <a:gd name="connsiteX3" fmla="*/ 47 w 8923"/>
                  <a:gd name="connsiteY3" fmla="*/ 2991 h 18985"/>
                  <a:gd name="connsiteX4" fmla="*/ 4216 w 8923"/>
                  <a:gd name="connsiteY4" fmla="*/ 17221 h 18985"/>
                  <a:gd name="connsiteX5" fmla="*/ 7160 w 8923"/>
                  <a:gd name="connsiteY5" fmla="*/ 18938 h 18985"/>
                  <a:gd name="connsiteX6" fmla="*/ 8876 w 8923"/>
                  <a:gd name="connsiteY6" fmla="*/ 15994 h 189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8923" h="18985">
                    <a:moveTo>
                      <a:pt x="8876" y="15994"/>
                    </a:moveTo>
                    <a:lnTo>
                      <a:pt x="4707" y="1764"/>
                    </a:lnTo>
                    <a:cubicBezTo>
                      <a:pt x="4216" y="538"/>
                      <a:pt x="2990" y="-198"/>
                      <a:pt x="1764" y="47"/>
                    </a:cubicBezTo>
                    <a:cubicBezTo>
                      <a:pt x="538" y="292"/>
                      <a:pt x="-198" y="1764"/>
                      <a:pt x="47" y="2991"/>
                    </a:cubicBezTo>
                    <a:lnTo>
                      <a:pt x="4216" y="17221"/>
                    </a:lnTo>
                    <a:cubicBezTo>
                      <a:pt x="4707" y="18448"/>
                      <a:pt x="5933" y="19183"/>
                      <a:pt x="7160" y="18938"/>
                    </a:cubicBezTo>
                    <a:cubicBezTo>
                      <a:pt x="8386" y="18448"/>
                      <a:pt x="9122" y="17221"/>
                      <a:pt x="8876" y="15994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350" b="0" i="0" u="none" strike="noStrike" kern="120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814" name="Freeform 25">
                <a:extLst>
                  <a:ext uri="{FF2B5EF4-FFF2-40B4-BE49-F238E27FC236}">
                    <a16:creationId xmlns:a16="http://schemas.microsoft.com/office/drawing/2014/main" id="{B833F983-4001-FDF7-A434-B63D0921A000}"/>
                  </a:ext>
                </a:extLst>
              </p:cNvPr>
              <p:cNvSpPr/>
              <p:nvPr/>
            </p:nvSpPr>
            <p:spPr>
              <a:xfrm>
                <a:off x="2381821" y="3609028"/>
                <a:ext cx="18491" cy="10151"/>
              </a:xfrm>
              <a:custGeom>
                <a:avLst/>
                <a:gdLst>
                  <a:gd name="connsiteX0" fmla="*/ 17322 w 18491"/>
                  <a:gd name="connsiteY0" fmla="*/ 5551 h 10151"/>
                  <a:gd name="connsiteX1" fmla="*/ 3342 w 18491"/>
                  <a:gd name="connsiteY1" fmla="*/ 154 h 10151"/>
                  <a:gd name="connsiteX2" fmla="*/ 154 w 18491"/>
                  <a:gd name="connsiteY2" fmla="*/ 1626 h 10151"/>
                  <a:gd name="connsiteX3" fmla="*/ 1625 w 18491"/>
                  <a:gd name="connsiteY3" fmla="*/ 4815 h 10151"/>
                  <a:gd name="connsiteX4" fmla="*/ 15115 w 18491"/>
                  <a:gd name="connsiteY4" fmla="*/ 9967 h 10151"/>
                  <a:gd name="connsiteX5" fmla="*/ 16832 w 18491"/>
                  <a:gd name="connsiteY5" fmla="*/ 9967 h 10151"/>
                  <a:gd name="connsiteX6" fmla="*/ 18303 w 18491"/>
                  <a:gd name="connsiteY6" fmla="*/ 8741 h 10151"/>
                  <a:gd name="connsiteX7" fmla="*/ 17077 w 18491"/>
                  <a:gd name="connsiteY7" fmla="*/ 5551 h 101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8491" h="10151">
                    <a:moveTo>
                      <a:pt x="17322" y="5551"/>
                    </a:moveTo>
                    <a:cubicBezTo>
                      <a:pt x="12907" y="3588"/>
                      <a:pt x="8002" y="1626"/>
                      <a:pt x="3342" y="154"/>
                    </a:cubicBezTo>
                    <a:cubicBezTo>
                      <a:pt x="2116" y="-337"/>
                      <a:pt x="644" y="399"/>
                      <a:pt x="154" y="1626"/>
                    </a:cubicBezTo>
                    <a:cubicBezTo>
                      <a:pt x="-337" y="2852"/>
                      <a:pt x="399" y="4324"/>
                      <a:pt x="1625" y="4815"/>
                    </a:cubicBezTo>
                    <a:cubicBezTo>
                      <a:pt x="6285" y="6287"/>
                      <a:pt x="10700" y="8004"/>
                      <a:pt x="15115" y="9967"/>
                    </a:cubicBezTo>
                    <a:cubicBezTo>
                      <a:pt x="15605" y="10213"/>
                      <a:pt x="16341" y="10213"/>
                      <a:pt x="16832" y="9967"/>
                    </a:cubicBezTo>
                    <a:cubicBezTo>
                      <a:pt x="17567" y="9967"/>
                      <a:pt x="18058" y="9231"/>
                      <a:pt x="18303" y="8741"/>
                    </a:cubicBezTo>
                    <a:cubicBezTo>
                      <a:pt x="18794" y="7514"/>
                      <a:pt x="18303" y="6042"/>
                      <a:pt x="17077" y="5551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350" b="0" i="0" u="none" strike="noStrike" kern="120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815" name="Freeform 26">
                <a:extLst>
                  <a:ext uri="{FF2B5EF4-FFF2-40B4-BE49-F238E27FC236}">
                    <a16:creationId xmlns:a16="http://schemas.microsoft.com/office/drawing/2014/main" id="{6852DD7C-87B3-3EAB-4A6F-964AC1BED338}"/>
                  </a:ext>
                </a:extLst>
              </p:cNvPr>
              <p:cNvSpPr/>
              <p:nvPr/>
            </p:nvSpPr>
            <p:spPr>
              <a:xfrm>
                <a:off x="2815846" y="3196272"/>
                <a:ext cx="14849" cy="15548"/>
              </a:xfrm>
              <a:custGeom>
                <a:avLst/>
                <a:gdLst>
                  <a:gd name="connsiteX0" fmla="*/ 4169 w 14849"/>
                  <a:gd name="connsiteY0" fmla="*/ 736 h 15548"/>
                  <a:gd name="connsiteX1" fmla="*/ 736 w 14849"/>
                  <a:gd name="connsiteY1" fmla="*/ 736 h 15548"/>
                  <a:gd name="connsiteX2" fmla="*/ 736 w 14849"/>
                  <a:gd name="connsiteY2" fmla="*/ 4171 h 15548"/>
                  <a:gd name="connsiteX3" fmla="*/ 10546 w 14849"/>
                  <a:gd name="connsiteY3" fmla="*/ 14721 h 15548"/>
                  <a:gd name="connsiteX4" fmla="*/ 13244 w 14849"/>
                  <a:gd name="connsiteY4" fmla="*/ 15457 h 15548"/>
                  <a:gd name="connsiteX5" fmla="*/ 13980 w 14849"/>
                  <a:gd name="connsiteY5" fmla="*/ 14966 h 15548"/>
                  <a:gd name="connsiteX6" fmla="*/ 14225 w 14849"/>
                  <a:gd name="connsiteY6" fmla="*/ 11531 h 15548"/>
                  <a:gd name="connsiteX7" fmla="*/ 4169 w 14849"/>
                  <a:gd name="connsiteY7" fmla="*/ 491 h 155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4849" h="15548">
                    <a:moveTo>
                      <a:pt x="4169" y="736"/>
                    </a:moveTo>
                    <a:cubicBezTo>
                      <a:pt x="3188" y="-245"/>
                      <a:pt x="1717" y="-245"/>
                      <a:pt x="736" y="736"/>
                    </a:cubicBezTo>
                    <a:cubicBezTo>
                      <a:pt x="-245" y="1717"/>
                      <a:pt x="-245" y="3189"/>
                      <a:pt x="736" y="4171"/>
                    </a:cubicBezTo>
                    <a:cubicBezTo>
                      <a:pt x="4169" y="7606"/>
                      <a:pt x="7358" y="11040"/>
                      <a:pt x="10546" y="14721"/>
                    </a:cubicBezTo>
                    <a:cubicBezTo>
                      <a:pt x="11282" y="15457"/>
                      <a:pt x="12263" y="15702"/>
                      <a:pt x="13244" y="15457"/>
                    </a:cubicBezTo>
                    <a:cubicBezTo>
                      <a:pt x="13490" y="15457"/>
                      <a:pt x="13735" y="15457"/>
                      <a:pt x="13980" y="14966"/>
                    </a:cubicBezTo>
                    <a:cubicBezTo>
                      <a:pt x="14961" y="14230"/>
                      <a:pt x="15206" y="12512"/>
                      <a:pt x="14225" y="11531"/>
                    </a:cubicBezTo>
                    <a:cubicBezTo>
                      <a:pt x="11037" y="7606"/>
                      <a:pt x="7603" y="3925"/>
                      <a:pt x="4169" y="491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350" b="0" i="0" u="none" strike="noStrike" kern="120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816" name="Freeform 27">
                <a:extLst>
                  <a:ext uri="{FF2B5EF4-FFF2-40B4-BE49-F238E27FC236}">
                    <a16:creationId xmlns:a16="http://schemas.microsoft.com/office/drawing/2014/main" id="{83CACF24-D809-5CDD-8AB7-1456891EF5EB}"/>
                  </a:ext>
                </a:extLst>
              </p:cNvPr>
              <p:cNvSpPr/>
              <p:nvPr/>
            </p:nvSpPr>
            <p:spPr>
              <a:xfrm>
                <a:off x="2847086" y="3245678"/>
                <a:ext cx="9030" cy="19091"/>
              </a:xfrm>
              <a:custGeom>
                <a:avLst/>
                <a:gdLst>
                  <a:gd name="connsiteX0" fmla="*/ 8983 w 9030"/>
                  <a:gd name="connsiteY0" fmla="*/ 15855 h 19091"/>
                  <a:gd name="connsiteX1" fmla="*/ 6285 w 9030"/>
                  <a:gd name="connsiteY1" fmla="*/ 6533 h 19091"/>
                  <a:gd name="connsiteX2" fmla="*/ 4814 w 9030"/>
                  <a:gd name="connsiteY2" fmla="*/ 1626 h 19091"/>
                  <a:gd name="connsiteX3" fmla="*/ 1625 w 9030"/>
                  <a:gd name="connsiteY3" fmla="*/ 154 h 19091"/>
                  <a:gd name="connsiteX4" fmla="*/ 154 w 9030"/>
                  <a:gd name="connsiteY4" fmla="*/ 3343 h 19091"/>
                  <a:gd name="connsiteX5" fmla="*/ 1625 w 9030"/>
                  <a:gd name="connsiteY5" fmla="*/ 8005 h 19091"/>
                  <a:gd name="connsiteX6" fmla="*/ 4323 w 9030"/>
                  <a:gd name="connsiteY6" fmla="*/ 17328 h 19091"/>
                  <a:gd name="connsiteX7" fmla="*/ 7266 w 9030"/>
                  <a:gd name="connsiteY7" fmla="*/ 19045 h 19091"/>
                  <a:gd name="connsiteX8" fmla="*/ 8983 w 9030"/>
                  <a:gd name="connsiteY8" fmla="*/ 16101 h 1909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9030" h="19091">
                    <a:moveTo>
                      <a:pt x="8983" y="15855"/>
                    </a:moveTo>
                    <a:lnTo>
                      <a:pt x="6285" y="6533"/>
                    </a:lnTo>
                    <a:cubicBezTo>
                      <a:pt x="5795" y="4815"/>
                      <a:pt x="5304" y="3343"/>
                      <a:pt x="4814" y="1626"/>
                    </a:cubicBezTo>
                    <a:cubicBezTo>
                      <a:pt x="4323" y="399"/>
                      <a:pt x="2852" y="-337"/>
                      <a:pt x="1625" y="154"/>
                    </a:cubicBezTo>
                    <a:cubicBezTo>
                      <a:pt x="399" y="644"/>
                      <a:pt x="-337" y="1871"/>
                      <a:pt x="154" y="3343"/>
                    </a:cubicBezTo>
                    <a:cubicBezTo>
                      <a:pt x="644" y="4815"/>
                      <a:pt x="1135" y="6533"/>
                      <a:pt x="1625" y="8005"/>
                    </a:cubicBezTo>
                    <a:lnTo>
                      <a:pt x="4323" y="17328"/>
                    </a:lnTo>
                    <a:cubicBezTo>
                      <a:pt x="4814" y="18554"/>
                      <a:pt x="6040" y="19290"/>
                      <a:pt x="7266" y="19045"/>
                    </a:cubicBezTo>
                    <a:cubicBezTo>
                      <a:pt x="8493" y="18554"/>
                      <a:pt x="9228" y="17328"/>
                      <a:pt x="8983" y="16101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350" b="0" i="0" u="none" strike="noStrike" kern="120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817" name="Freeform 28">
                <a:extLst>
                  <a:ext uri="{FF2B5EF4-FFF2-40B4-BE49-F238E27FC236}">
                    <a16:creationId xmlns:a16="http://schemas.microsoft.com/office/drawing/2014/main" id="{7ACC64B6-4235-1159-F72C-AE5C4F9FC938}"/>
                  </a:ext>
                </a:extLst>
              </p:cNvPr>
              <p:cNvSpPr/>
              <p:nvPr/>
            </p:nvSpPr>
            <p:spPr>
              <a:xfrm>
                <a:off x="2834562" y="3219166"/>
                <a:ext cx="11883" cy="18021"/>
              </a:xfrm>
              <a:custGeom>
                <a:avLst/>
                <a:gdLst>
                  <a:gd name="connsiteX0" fmla="*/ 4583 w 11883"/>
                  <a:gd name="connsiteY0" fmla="*/ 1150 h 18021"/>
                  <a:gd name="connsiteX1" fmla="*/ 1150 w 11883"/>
                  <a:gd name="connsiteY1" fmla="*/ 414 h 18021"/>
                  <a:gd name="connsiteX2" fmla="*/ 414 w 11883"/>
                  <a:gd name="connsiteY2" fmla="*/ 3849 h 18021"/>
                  <a:gd name="connsiteX3" fmla="*/ 7281 w 11883"/>
                  <a:gd name="connsiteY3" fmla="*/ 16606 h 18021"/>
                  <a:gd name="connsiteX4" fmla="*/ 10224 w 11883"/>
                  <a:gd name="connsiteY4" fmla="*/ 17833 h 18021"/>
                  <a:gd name="connsiteX5" fmla="*/ 10470 w 11883"/>
                  <a:gd name="connsiteY5" fmla="*/ 17833 h 18021"/>
                  <a:gd name="connsiteX6" fmla="*/ 11696 w 11883"/>
                  <a:gd name="connsiteY6" fmla="*/ 14644 h 18021"/>
                  <a:gd name="connsiteX7" fmla="*/ 4583 w 11883"/>
                  <a:gd name="connsiteY7" fmla="*/ 1395 h 180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883" h="18021">
                    <a:moveTo>
                      <a:pt x="4583" y="1150"/>
                    </a:moveTo>
                    <a:cubicBezTo>
                      <a:pt x="3848" y="-77"/>
                      <a:pt x="2376" y="-322"/>
                      <a:pt x="1150" y="414"/>
                    </a:cubicBezTo>
                    <a:cubicBezTo>
                      <a:pt x="-77" y="1150"/>
                      <a:pt x="-322" y="2622"/>
                      <a:pt x="414" y="3849"/>
                    </a:cubicBezTo>
                    <a:cubicBezTo>
                      <a:pt x="2867" y="7774"/>
                      <a:pt x="5319" y="12190"/>
                      <a:pt x="7281" y="16606"/>
                    </a:cubicBezTo>
                    <a:cubicBezTo>
                      <a:pt x="7772" y="17833"/>
                      <a:pt x="8998" y="18324"/>
                      <a:pt x="10224" y="17833"/>
                    </a:cubicBezTo>
                    <a:cubicBezTo>
                      <a:pt x="10224" y="17833"/>
                      <a:pt x="10470" y="17833"/>
                      <a:pt x="10470" y="17833"/>
                    </a:cubicBezTo>
                    <a:cubicBezTo>
                      <a:pt x="11696" y="17342"/>
                      <a:pt x="12187" y="15870"/>
                      <a:pt x="11696" y="14644"/>
                    </a:cubicBezTo>
                    <a:cubicBezTo>
                      <a:pt x="9489" y="10228"/>
                      <a:pt x="7036" y="5812"/>
                      <a:pt x="4583" y="1395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350" b="0" i="0" u="none" strike="noStrike" kern="120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818" name="Freeform 29">
                <a:extLst>
                  <a:ext uri="{FF2B5EF4-FFF2-40B4-BE49-F238E27FC236}">
                    <a16:creationId xmlns:a16="http://schemas.microsoft.com/office/drawing/2014/main" id="{AD456003-0BAA-6E27-9463-6FA916C1ACB9}"/>
                  </a:ext>
                </a:extLst>
              </p:cNvPr>
              <p:cNvSpPr/>
              <p:nvPr/>
            </p:nvSpPr>
            <p:spPr>
              <a:xfrm>
                <a:off x="2855531" y="3273753"/>
                <a:ext cx="8923" cy="18985"/>
              </a:xfrm>
              <a:custGeom>
                <a:avLst/>
                <a:gdLst>
                  <a:gd name="connsiteX0" fmla="*/ 8876 w 8923"/>
                  <a:gd name="connsiteY0" fmla="*/ 15994 h 18985"/>
                  <a:gd name="connsiteX1" fmla="*/ 4707 w 8923"/>
                  <a:gd name="connsiteY1" fmla="*/ 1764 h 18985"/>
                  <a:gd name="connsiteX2" fmla="*/ 1764 w 8923"/>
                  <a:gd name="connsiteY2" fmla="*/ 47 h 18985"/>
                  <a:gd name="connsiteX3" fmla="*/ 47 w 8923"/>
                  <a:gd name="connsiteY3" fmla="*/ 2991 h 18985"/>
                  <a:gd name="connsiteX4" fmla="*/ 4216 w 8923"/>
                  <a:gd name="connsiteY4" fmla="*/ 17221 h 18985"/>
                  <a:gd name="connsiteX5" fmla="*/ 7160 w 8923"/>
                  <a:gd name="connsiteY5" fmla="*/ 18938 h 18985"/>
                  <a:gd name="connsiteX6" fmla="*/ 8876 w 8923"/>
                  <a:gd name="connsiteY6" fmla="*/ 15994 h 189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8923" h="18985">
                    <a:moveTo>
                      <a:pt x="8876" y="15994"/>
                    </a:moveTo>
                    <a:lnTo>
                      <a:pt x="4707" y="1764"/>
                    </a:lnTo>
                    <a:cubicBezTo>
                      <a:pt x="4216" y="538"/>
                      <a:pt x="2990" y="-198"/>
                      <a:pt x="1764" y="47"/>
                    </a:cubicBezTo>
                    <a:cubicBezTo>
                      <a:pt x="538" y="538"/>
                      <a:pt x="-198" y="1764"/>
                      <a:pt x="47" y="2991"/>
                    </a:cubicBezTo>
                    <a:lnTo>
                      <a:pt x="4216" y="17221"/>
                    </a:lnTo>
                    <a:cubicBezTo>
                      <a:pt x="4707" y="18448"/>
                      <a:pt x="5933" y="19184"/>
                      <a:pt x="7160" y="18938"/>
                    </a:cubicBezTo>
                    <a:cubicBezTo>
                      <a:pt x="8386" y="18448"/>
                      <a:pt x="9122" y="17221"/>
                      <a:pt x="8876" y="15994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350" b="0" i="0" u="none" strike="noStrike" kern="120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819" name="Freeform 30">
                <a:extLst>
                  <a:ext uri="{FF2B5EF4-FFF2-40B4-BE49-F238E27FC236}">
                    <a16:creationId xmlns:a16="http://schemas.microsoft.com/office/drawing/2014/main" id="{3277B4D2-23BF-E98B-CBC6-7431F00CB0BF}"/>
                  </a:ext>
                </a:extLst>
              </p:cNvPr>
              <p:cNvSpPr/>
              <p:nvPr/>
            </p:nvSpPr>
            <p:spPr>
              <a:xfrm>
                <a:off x="2736625" y="3161679"/>
                <a:ext cx="19375" cy="6624"/>
              </a:xfrm>
              <a:custGeom>
                <a:avLst/>
                <a:gdLst>
                  <a:gd name="connsiteX0" fmla="*/ 17659 w 19375"/>
                  <a:gd name="connsiteY0" fmla="*/ 1717 h 6624"/>
                  <a:gd name="connsiteX1" fmla="*/ 2698 w 19375"/>
                  <a:gd name="connsiteY1" fmla="*/ 0 h 6624"/>
                  <a:gd name="connsiteX2" fmla="*/ 0 w 19375"/>
                  <a:gd name="connsiteY2" fmla="*/ 2208 h 6624"/>
                  <a:gd name="connsiteX3" fmla="*/ 2207 w 19375"/>
                  <a:gd name="connsiteY3" fmla="*/ 4907 h 6624"/>
                  <a:gd name="connsiteX4" fmla="*/ 16433 w 19375"/>
                  <a:gd name="connsiteY4" fmla="*/ 6624 h 6624"/>
                  <a:gd name="connsiteX5" fmla="*/ 17659 w 19375"/>
                  <a:gd name="connsiteY5" fmla="*/ 6624 h 6624"/>
                  <a:gd name="connsiteX6" fmla="*/ 19376 w 19375"/>
                  <a:gd name="connsiteY6" fmla="*/ 4662 h 6624"/>
                  <a:gd name="connsiteX7" fmla="*/ 17414 w 19375"/>
                  <a:gd name="connsiteY7" fmla="*/ 1717 h 66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9375" h="6624">
                    <a:moveTo>
                      <a:pt x="17659" y="1717"/>
                    </a:moveTo>
                    <a:cubicBezTo>
                      <a:pt x="12754" y="736"/>
                      <a:pt x="7848" y="245"/>
                      <a:pt x="2698" y="0"/>
                    </a:cubicBezTo>
                    <a:cubicBezTo>
                      <a:pt x="1226" y="0"/>
                      <a:pt x="245" y="981"/>
                      <a:pt x="0" y="2208"/>
                    </a:cubicBezTo>
                    <a:cubicBezTo>
                      <a:pt x="0" y="3680"/>
                      <a:pt x="981" y="4662"/>
                      <a:pt x="2207" y="4907"/>
                    </a:cubicBezTo>
                    <a:cubicBezTo>
                      <a:pt x="7113" y="5152"/>
                      <a:pt x="11773" y="5643"/>
                      <a:pt x="16433" y="6624"/>
                    </a:cubicBezTo>
                    <a:cubicBezTo>
                      <a:pt x="16923" y="6624"/>
                      <a:pt x="17168" y="6624"/>
                      <a:pt x="17659" y="6624"/>
                    </a:cubicBezTo>
                    <a:cubicBezTo>
                      <a:pt x="18640" y="6379"/>
                      <a:pt x="19131" y="5643"/>
                      <a:pt x="19376" y="4662"/>
                    </a:cubicBezTo>
                    <a:cubicBezTo>
                      <a:pt x="19376" y="3435"/>
                      <a:pt x="18640" y="1963"/>
                      <a:pt x="17414" y="1717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350" b="0" i="0" u="none" strike="noStrike" kern="120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820" name="Freeform 31">
                <a:extLst>
                  <a:ext uri="{FF2B5EF4-FFF2-40B4-BE49-F238E27FC236}">
                    <a16:creationId xmlns:a16="http://schemas.microsoft.com/office/drawing/2014/main" id="{EBF53824-02E0-9D16-0CDA-B3D41F1A81DD}"/>
                  </a:ext>
                </a:extLst>
              </p:cNvPr>
              <p:cNvSpPr/>
              <p:nvPr/>
            </p:nvSpPr>
            <p:spPr>
              <a:xfrm>
                <a:off x="2792445" y="3178507"/>
                <a:ext cx="17206" cy="13348"/>
              </a:xfrm>
              <a:custGeom>
                <a:avLst/>
                <a:gdLst>
                  <a:gd name="connsiteX0" fmla="*/ 3779 w 17206"/>
                  <a:gd name="connsiteY0" fmla="*/ 346 h 13348"/>
                  <a:gd name="connsiteX1" fmla="*/ 346 w 17206"/>
                  <a:gd name="connsiteY1" fmla="*/ 1327 h 13348"/>
                  <a:gd name="connsiteX2" fmla="*/ 1327 w 17206"/>
                  <a:gd name="connsiteY2" fmla="*/ 4762 h 13348"/>
                  <a:gd name="connsiteX3" fmla="*/ 13345 w 17206"/>
                  <a:gd name="connsiteY3" fmla="*/ 12858 h 13348"/>
                  <a:gd name="connsiteX4" fmla="*/ 15552 w 17206"/>
                  <a:gd name="connsiteY4" fmla="*/ 13349 h 13348"/>
                  <a:gd name="connsiteX5" fmla="*/ 16778 w 17206"/>
                  <a:gd name="connsiteY5" fmla="*/ 12368 h 13348"/>
                  <a:gd name="connsiteX6" fmla="*/ 16288 w 17206"/>
                  <a:gd name="connsiteY6" fmla="*/ 8933 h 13348"/>
                  <a:gd name="connsiteX7" fmla="*/ 3779 w 17206"/>
                  <a:gd name="connsiteY7" fmla="*/ 591 h 133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7206" h="13348">
                    <a:moveTo>
                      <a:pt x="3779" y="346"/>
                    </a:moveTo>
                    <a:cubicBezTo>
                      <a:pt x="2553" y="-390"/>
                      <a:pt x="1082" y="101"/>
                      <a:pt x="346" y="1327"/>
                    </a:cubicBezTo>
                    <a:cubicBezTo>
                      <a:pt x="-390" y="2554"/>
                      <a:pt x="100" y="4026"/>
                      <a:pt x="1327" y="4762"/>
                    </a:cubicBezTo>
                    <a:cubicBezTo>
                      <a:pt x="5496" y="7215"/>
                      <a:pt x="9420" y="9914"/>
                      <a:pt x="13345" y="12858"/>
                    </a:cubicBezTo>
                    <a:cubicBezTo>
                      <a:pt x="14080" y="13349"/>
                      <a:pt x="14816" y="13349"/>
                      <a:pt x="15552" y="13349"/>
                    </a:cubicBezTo>
                    <a:cubicBezTo>
                      <a:pt x="16043" y="13349"/>
                      <a:pt x="16533" y="12858"/>
                      <a:pt x="16778" y="12368"/>
                    </a:cubicBezTo>
                    <a:cubicBezTo>
                      <a:pt x="17514" y="11386"/>
                      <a:pt x="17269" y="9669"/>
                      <a:pt x="16288" y="8933"/>
                    </a:cubicBezTo>
                    <a:cubicBezTo>
                      <a:pt x="12364" y="5989"/>
                      <a:pt x="8194" y="3045"/>
                      <a:pt x="3779" y="591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350" b="0" i="0" u="none" strike="noStrike" kern="120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821" name="Freeform 32">
                <a:extLst>
                  <a:ext uri="{FF2B5EF4-FFF2-40B4-BE49-F238E27FC236}">
                    <a16:creationId xmlns:a16="http://schemas.microsoft.com/office/drawing/2014/main" id="{DB0AC0C4-974A-69F2-0552-859484832D42}"/>
                  </a:ext>
                </a:extLst>
              </p:cNvPr>
              <p:cNvSpPr/>
              <p:nvPr/>
            </p:nvSpPr>
            <p:spPr>
              <a:xfrm>
                <a:off x="2681639" y="3559821"/>
                <a:ext cx="8923" cy="18985"/>
              </a:xfrm>
              <a:custGeom>
                <a:avLst/>
                <a:gdLst>
                  <a:gd name="connsiteX0" fmla="*/ 8876 w 8923"/>
                  <a:gd name="connsiteY0" fmla="*/ 15994 h 18985"/>
                  <a:gd name="connsiteX1" fmla="*/ 4707 w 8923"/>
                  <a:gd name="connsiteY1" fmla="*/ 1764 h 18985"/>
                  <a:gd name="connsiteX2" fmla="*/ 1764 w 8923"/>
                  <a:gd name="connsiteY2" fmla="*/ 47 h 18985"/>
                  <a:gd name="connsiteX3" fmla="*/ 47 w 8923"/>
                  <a:gd name="connsiteY3" fmla="*/ 2991 h 18985"/>
                  <a:gd name="connsiteX4" fmla="*/ 4216 w 8923"/>
                  <a:gd name="connsiteY4" fmla="*/ 17221 h 18985"/>
                  <a:gd name="connsiteX5" fmla="*/ 7160 w 8923"/>
                  <a:gd name="connsiteY5" fmla="*/ 18938 h 18985"/>
                  <a:gd name="connsiteX6" fmla="*/ 8876 w 8923"/>
                  <a:gd name="connsiteY6" fmla="*/ 15994 h 189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8923" h="18985">
                    <a:moveTo>
                      <a:pt x="8876" y="15994"/>
                    </a:moveTo>
                    <a:lnTo>
                      <a:pt x="4707" y="1764"/>
                    </a:lnTo>
                    <a:cubicBezTo>
                      <a:pt x="4216" y="538"/>
                      <a:pt x="2990" y="-198"/>
                      <a:pt x="1764" y="47"/>
                    </a:cubicBezTo>
                    <a:cubicBezTo>
                      <a:pt x="538" y="292"/>
                      <a:pt x="-198" y="1764"/>
                      <a:pt x="47" y="2991"/>
                    </a:cubicBezTo>
                    <a:lnTo>
                      <a:pt x="4216" y="17221"/>
                    </a:lnTo>
                    <a:cubicBezTo>
                      <a:pt x="4707" y="18448"/>
                      <a:pt x="5933" y="19183"/>
                      <a:pt x="7160" y="18938"/>
                    </a:cubicBezTo>
                    <a:cubicBezTo>
                      <a:pt x="8386" y="18448"/>
                      <a:pt x="9122" y="17221"/>
                      <a:pt x="8876" y="15994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350" b="0" i="0" u="none" strike="noStrike" kern="120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822" name="Freeform 33">
                <a:extLst>
                  <a:ext uri="{FF2B5EF4-FFF2-40B4-BE49-F238E27FC236}">
                    <a16:creationId xmlns:a16="http://schemas.microsoft.com/office/drawing/2014/main" id="{16B0FD3D-1670-41A2-F118-18D3DF41C31E}"/>
                  </a:ext>
                </a:extLst>
              </p:cNvPr>
              <p:cNvSpPr/>
              <p:nvPr/>
            </p:nvSpPr>
            <p:spPr>
              <a:xfrm>
                <a:off x="2689978" y="3588035"/>
                <a:ext cx="8923" cy="18985"/>
              </a:xfrm>
              <a:custGeom>
                <a:avLst/>
                <a:gdLst>
                  <a:gd name="connsiteX0" fmla="*/ 7160 w 8923"/>
                  <a:gd name="connsiteY0" fmla="*/ 18938 h 18985"/>
                  <a:gd name="connsiteX1" fmla="*/ 8876 w 8923"/>
                  <a:gd name="connsiteY1" fmla="*/ 15994 h 18985"/>
                  <a:gd name="connsiteX2" fmla="*/ 4707 w 8923"/>
                  <a:gd name="connsiteY2" fmla="*/ 1764 h 18985"/>
                  <a:gd name="connsiteX3" fmla="*/ 1764 w 8923"/>
                  <a:gd name="connsiteY3" fmla="*/ 47 h 18985"/>
                  <a:gd name="connsiteX4" fmla="*/ 47 w 8923"/>
                  <a:gd name="connsiteY4" fmla="*/ 2991 h 18985"/>
                  <a:gd name="connsiteX5" fmla="*/ 4216 w 8923"/>
                  <a:gd name="connsiteY5" fmla="*/ 17221 h 18985"/>
                  <a:gd name="connsiteX6" fmla="*/ 7160 w 8923"/>
                  <a:gd name="connsiteY6" fmla="*/ 18938 h 189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8923" h="18985">
                    <a:moveTo>
                      <a:pt x="7160" y="18938"/>
                    </a:moveTo>
                    <a:cubicBezTo>
                      <a:pt x="8386" y="18448"/>
                      <a:pt x="9122" y="17221"/>
                      <a:pt x="8876" y="15994"/>
                    </a:cubicBezTo>
                    <a:lnTo>
                      <a:pt x="4707" y="1764"/>
                    </a:lnTo>
                    <a:cubicBezTo>
                      <a:pt x="4216" y="538"/>
                      <a:pt x="2990" y="-198"/>
                      <a:pt x="1764" y="47"/>
                    </a:cubicBezTo>
                    <a:cubicBezTo>
                      <a:pt x="538" y="292"/>
                      <a:pt x="-198" y="1764"/>
                      <a:pt x="47" y="2991"/>
                    </a:cubicBezTo>
                    <a:lnTo>
                      <a:pt x="4216" y="17221"/>
                    </a:lnTo>
                    <a:cubicBezTo>
                      <a:pt x="4707" y="18448"/>
                      <a:pt x="5933" y="19183"/>
                      <a:pt x="7160" y="18938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350" b="0" i="0" u="none" strike="noStrike" kern="120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823" name="Freeform 34">
                <a:extLst>
                  <a:ext uri="{FF2B5EF4-FFF2-40B4-BE49-F238E27FC236}">
                    <a16:creationId xmlns:a16="http://schemas.microsoft.com/office/drawing/2014/main" id="{17975D94-E876-0BD0-A925-1BB5420CCDE8}"/>
                  </a:ext>
                </a:extLst>
              </p:cNvPr>
              <p:cNvSpPr/>
              <p:nvPr/>
            </p:nvSpPr>
            <p:spPr>
              <a:xfrm>
                <a:off x="2672946" y="3728480"/>
                <a:ext cx="14073" cy="16471"/>
              </a:xfrm>
              <a:custGeom>
                <a:avLst/>
                <a:gdLst>
                  <a:gd name="connsiteX0" fmla="*/ 9722 w 14073"/>
                  <a:gd name="connsiteY0" fmla="*/ 1164 h 16471"/>
                  <a:gd name="connsiteX1" fmla="*/ 647 w 14073"/>
                  <a:gd name="connsiteY1" fmla="*/ 12450 h 16471"/>
                  <a:gd name="connsiteX2" fmla="*/ 647 w 14073"/>
                  <a:gd name="connsiteY2" fmla="*/ 15884 h 16471"/>
                  <a:gd name="connsiteX3" fmla="*/ 3100 w 14073"/>
                  <a:gd name="connsiteY3" fmla="*/ 16375 h 16471"/>
                  <a:gd name="connsiteX4" fmla="*/ 4326 w 14073"/>
                  <a:gd name="connsiteY4" fmla="*/ 15639 h 16471"/>
                  <a:gd name="connsiteX5" fmla="*/ 13646 w 14073"/>
                  <a:gd name="connsiteY5" fmla="*/ 3863 h 16471"/>
                  <a:gd name="connsiteX6" fmla="*/ 13155 w 14073"/>
                  <a:gd name="connsiteY6" fmla="*/ 428 h 16471"/>
                  <a:gd name="connsiteX7" fmla="*/ 9722 w 14073"/>
                  <a:gd name="connsiteY7" fmla="*/ 919 h 164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4073" h="16471">
                    <a:moveTo>
                      <a:pt x="9722" y="1164"/>
                    </a:moveTo>
                    <a:cubicBezTo>
                      <a:pt x="7024" y="5089"/>
                      <a:pt x="3835" y="8769"/>
                      <a:pt x="647" y="12450"/>
                    </a:cubicBezTo>
                    <a:cubicBezTo>
                      <a:pt x="-334" y="13431"/>
                      <a:pt x="-89" y="14903"/>
                      <a:pt x="647" y="15884"/>
                    </a:cubicBezTo>
                    <a:cubicBezTo>
                      <a:pt x="1383" y="16375"/>
                      <a:pt x="2119" y="16621"/>
                      <a:pt x="3100" y="16375"/>
                    </a:cubicBezTo>
                    <a:cubicBezTo>
                      <a:pt x="3590" y="16375"/>
                      <a:pt x="3835" y="16130"/>
                      <a:pt x="4326" y="15639"/>
                    </a:cubicBezTo>
                    <a:cubicBezTo>
                      <a:pt x="7760" y="11959"/>
                      <a:pt x="10703" y="8034"/>
                      <a:pt x="13646" y="3863"/>
                    </a:cubicBezTo>
                    <a:cubicBezTo>
                      <a:pt x="14382" y="2636"/>
                      <a:pt x="14137" y="1164"/>
                      <a:pt x="13155" y="428"/>
                    </a:cubicBezTo>
                    <a:cubicBezTo>
                      <a:pt x="11929" y="-308"/>
                      <a:pt x="10458" y="-63"/>
                      <a:pt x="9722" y="919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350" b="0" i="0" u="none" strike="noStrike" kern="120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824" name="Freeform 35">
                <a:extLst>
                  <a:ext uri="{FF2B5EF4-FFF2-40B4-BE49-F238E27FC236}">
                    <a16:creationId xmlns:a16="http://schemas.microsoft.com/office/drawing/2014/main" id="{99C79D95-B979-0669-E0B7-82D479D9D8C9}"/>
                  </a:ext>
                </a:extLst>
              </p:cNvPr>
              <p:cNvSpPr/>
              <p:nvPr/>
            </p:nvSpPr>
            <p:spPr>
              <a:xfrm>
                <a:off x="2704458" y="3645001"/>
                <a:ext cx="5433" cy="19627"/>
              </a:xfrm>
              <a:custGeom>
                <a:avLst/>
                <a:gdLst>
                  <a:gd name="connsiteX0" fmla="*/ 2245 w 5433"/>
                  <a:gd name="connsiteY0" fmla="*/ 0 h 19627"/>
                  <a:gd name="connsiteX1" fmla="*/ 38 w 5433"/>
                  <a:gd name="connsiteY1" fmla="*/ 2699 h 19627"/>
                  <a:gd name="connsiteX2" fmla="*/ 528 w 5433"/>
                  <a:gd name="connsiteY2" fmla="*/ 17174 h 19627"/>
                  <a:gd name="connsiteX3" fmla="*/ 2981 w 5433"/>
                  <a:gd name="connsiteY3" fmla="*/ 19627 h 19627"/>
                  <a:gd name="connsiteX4" fmla="*/ 3717 w 5433"/>
                  <a:gd name="connsiteY4" fmla="*/ 19627 h 19627"/>
                  <a:gd name="connsiteX5" fmla="*/ 5433 w 5433"/>
                  <a:gd name="connsiteY5" fmla="*/ 17419 h 19627"/>
                  <a:gd name="connsiteX6" fmla="*/ 4943 w 5433"/>
                  <a:gd name="connsiteY6" fmla="*/ 2453 h 19627"/>
                  <a:gd name="connsiteX7" fmla="*/ 2245 w 5433"/>
                  <a:gd name="connsiteY7" fmla="*/ 245 h 1962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5433" h="19627">
                    <a:moveTo>
                      <a:pt x="2245" y="0"/>
                    </a:moveTo>
                    <a:cubicBezTo>
                      <a:pt x="773" y="0"/>
                      <a:pt x="-208" y="1227"/>
                      <a:pt x="38" y="2699"/>
                    </a:cubicBezTo>
                    <a:cubicBezTo>
                      <a:pt x="528" y="7360"/>
                      <a:pt x="773" y="12267"/>
                      <a:pt x="528" y="17174"/>
                    </a:cubicBezTo>
                    <a:cubicBezTo>
                      <a:pt x="528" y="18646"/>
                      <a:pt x="1509" y="19627"/>
                      <a:pt x="2981" y="19627"/>
                    </a:cubicBezTo>
                    <a:cubicBezTo>
                      <a:pt x="3226" y="19627"/>
                      <a:pt x="3471" y="19627"/>
                      <a:pt x="3717" y="19627"/>
                    </a:cubicBezTo>
                    <a:cubicBezTo>
                      <a:pt x="4698" y="19382"/>
                      <a:pt x="5433" y="18401"/>
                      <a:pt x="5433" y="17419"/>
                    </a:cubicBezTo>
                    <a:cubicBezTo>
                      <a:pt x="5433" y="12512"/>
                      <a:pt x="5433" y="7360"/>
                      <a:pt x="4943" y="2453"/>
                    </a:cubicBezTo>
                    <a:cubicBezTo>
                      <a:pt x="4943" y="1227"/>
                      <a:pt x="3717" y="245"/>
                      <a:pt x="2245" y="245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350" b="0" i="0" u="none" strike="noStrike" kern="120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825" name="Freeform 36">
                <a:extLst>
                  <a:ext uri="{FF2B5EF4-FFF2-40B4-BE49-F238E27FC236}">
                    <a16:creationId xmlns:a16="http://schemas.microsoft.com/office/drawing/2014/main" id="{7C21026C-CB5A-BB1A-4FDC-F7F373773DBF}"/>
                  </a:ext>
                </a:extLst>
              </p:cNvPr>
              <p:cNvSpPr/>
              <p:nvPr/>
            </p:nvSpPr>
            <p:spPr>
              <a:xfrm>
                <a:off x="2707401" y="3161679"/>
                <a:ext cx="19413" cy="6907"/>
              </a:xfrm>
              <a:custGeom>
                <a:avLst/>
                <a:gdLst>
                  <a:gd name="connsiteX0" fmla="*/ 16961 w 19413"/>
                  <a:gd name="connsiteY0" fmla="*/ 0 h 6907"/>
                  <a:gd name="connsiteX1" fmla="*/ 2000 w 19413"/>
                  <a:gd name="connsiteY1" fmla="*/ 1963 h 6907"/>
                  <a:gd name="connsiteX2" fmla="*/ 38 w 19413"/>
                  <a:gd name="connsiteY2" fmla="*/ 4907 h 6907"/>
                  <a:gd name="connsiteX3" fmla="*/ 2981 w 19413"/>
                  <a:gd name="connsiteY3" fmla="*/ 6870 h 6907"/>
                  <a:gd name="connsiteX4" fmla="*/ 17206 w 19413"/>
                  <a:gd name="connsiteY4" fmla="*/ 5152 h 6907"/>
                  <a:gd name="connsiteX5" fmla="*/ 17697 w 19413"/>
                  <a:gd name="connsiteY5" fmla="*/ 5152 h 6907"/>
                  <a:gd name="connsiteX6" fmla="*/ 19414 w 19413"/>
                  <a:gd name="connsiteY6" fmla="*/ 2699 h 6907"/>
                  <a:gd name="connsiteX7" fmla="*/ 16716 w 19413"/>
                  <a:gd name="connsiteY7" fmla="*/ 491 h 69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9413" h="6907">
                    <a:moveTo>
                      <a:pt x="16961" y="0"/>
                    </a:moveTo>
                    <a:cubicBezTo>
                      <a:pt x="12056" y="245"/>
                      <a:pt x="6905" y="981"/>
                      <a:pt x="2000" y="1963"/>
                    </a:cubicBezTo>
                    <a:cubicBezTo>
                      <a:pt x="774" y="2208"/>
                      <a:pt x="-207" y="3435"/>
                      <a:pt x="38" y="4907"/>
                    </a:cubicBezTo>
                    <a:cubicBezTo>
                      <a:pt x="283" y="6134"/>
                      <a:pt x="1509" y="7115"/>
                      <a:pt x="2981" y="6870"/>
                    </a:cubicBezTo>
                    <a:cubicBezTo>
                      <a:pt x="7641" y="5888"/>
                      <a:pt x="12546" y="5398"/>
                      <a:pt x="17206" y="5152"/>
                    </a:cubicBezTo>
                    <a:cubicBezTo>
                      <a:pt x="17206" y="5152"/>
                      <a:pt x="17452" y="5152"/>
                      <a:pt x="17697" y="5152"/>
                    </a:cubicBezTo>
                    <a:cubicBezTo>
                      <a:pt x="18678" y="4907"/>
                      <a:pt x="19414" y="3926"/>
                      <a:pt x="19414" y="2699"/>
                    </a:cubicBezTo>
                    <a:cubicBezTo>
                      <a:pt x="19414" y="1227"/>
                      <a:pt x="18187" y="245"/>
                      <a:pt x="16716" y="491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350" b="0" i="0" u="none" strike="noStrike" kern="120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826" name="Freeform 37">
                <a:extLst>
                  <a:ext uri="{FF2B5EF4-FFF2-40B4-BE49-F238E27FC236}">
                    <a16:creationId xmlns:a16="http://schemas.microsoft.com/office/drawing/2014/main" id="{79305F13-0B39-135D-5827-2C042B1C4D4B}"/>
                  </a:ext>
                </a:extLst>
              </p:cNvPr>
              <p:cNvSpPr/>
              <p:nvPr/>
            </p:nvSpPr>
            <p:spPr>
              <a:xfrm>
                <a:off x="2689972" y="3702963"/>
                <a:ext cx="11274" cy="18377"/>
              </a:xfrm>
              <a:custGeom>
                <a:avLst/>
                <a:gdLst>
                  <a:gd name="connsiteX0" fmla="*/ 9619 w 11274"/>
                  <a:gd name="connsiteY0" fmla="*/ 184 h 18377"/>
                  <a:gd name="connsiteX1" fmla="*/ 6430 w 11274"/>
                  <a:gd name="connsiteY1" fmla="*/ 1656 h 18377"/>
                  <a:gd name="connsiteX2" fmla="*/ 299 w 11274"/>
                  <a:gd name="connsiteY2" fmla="*/ 14659 h 18377"/>
                  <a:gd name="connsiteX3" fmla="*/ 1280 w 11274"/>
                  <a:gd name="connsiteY3" fmla="*/ 18094 h 18377"/>
                  <a:gd name="connsiteX4" fmla="*/ 3242 w 11274"/>
                  <a:gd name="connsiteY4" fmla="*/ 18094 h 18377"/>
                  <a:gd name="connsiteX5" fmla="*/ 4714 w 11274"/>
                  <a:gd name="connsiteY5" fmla="*/ 16867 h 18377"/>
                  <a:gd name="connsiteX6" fmla="*/ 11091 w 11274"/>
                  <a:gd name="connsiteY6" fmla="*/ 3373 h 18377"/>
                  <a:gd name="connsiteX7" fmla="*/ 9619 w 11274"/>
                  <a:gd name="connsiteY7" fmla="*/ 184 h 183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274" h="18377">
                    <a:moveTo>
                      <a:pt x="9619" y="184"/>
                    </a:moveTo>
                    <a:cubicBezTo>
                      <a:pt x="8393" y="-307"/>
                      <a:pt x="6921" y="184"/>
                      <a:pt x="6430" y="1656"/>
                    </a:cubicBezTo>
                    <a:cubicBezTo>
                      <a:pt x="4714" y="6072"/>
                      <a:pt x="2506" y="10488"/>
                      <a:pt x="299" y="14659"/>
                    </a:cubicBezTo>
                    <a:cubicBezTo>
                      <a:pt x="-437" y="15886"/>
                      <a:pt x="299" y="17358"/>
                      <a:pt x="1280" y="18094"/>
                    </a:cubicBezTo>
                    <a:cubicBezTo>
                      <a:pt x="1770" y="18339"/>
                      <a:pt x="2506" y="18585"/>
                      <a:pt x="3242" y="18094"/>
                    </a:cubicBezTo>
                    <a:cubicBezTo>
                      <a:pt x="3733" y="18094"/>
                      <a:pt x="4468" y="17603"/>
                      <a:pt x="4714" y="16867"/>
                    </a:cubicBezTo>
                    <a:cubicBezTo>
                      <a:pt x="7166" y="12451"/>
                      <a:pt x="9128" y="7790"/>
                      <a:pt x="11091" y="3373"/>
                    </a:cubicBezTo>
                    <a:cubicBezTo>
                      <a:pt x="11581" y="2147"/>
                      <a:pt x="11091" y="675"/>
                      <a:pt x="9619" y="184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350" b="0" i="0" u="none" strike="noStrike" kern="120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827" name="Freeform 38">
                <a:extLst>
                  <a:ext uri="{FF2B5EF4-FFF2-40B4-BE49-F238E27FC236}">
                    <a16:creationId xmlns:a16="http://schemas.microsoft.com/office/drawing/2014/main" id="{EF825350-3C0F-C929-2DE1-F7CB566B28DA}"/>
                  </a:ext>
                </a:extLst>
              </p:cNvPr>
              <p:cNvSpPr/>
              <p:nvPr/>
            </p:nvSpPr>
            <p:spPr>
              <a:xfrm>
                <a:off x="2701015" y="3674442"/>
                <a:ext cx="7650" cy="19381"/>
              </a:xfrm>
              <a:custGeom>
                <a:avLst/>
                <a:gdLst>
                  <a:gd name="connsiteX0" fmla="*/ 5688 w 7650"/>
                  <a:gd name="connsiteY0" fmla="*/ 0 h 19381"/>
                  <a:gd name="connsiteX1" fmla="*/ 2990 w 7650"/>
                  <a:gd name="connsiteY1" fmla="*/ 2208 h 19381"/>
                  <a:gd name="connsiteX2" fmla="*/ 47 w 7650"/>
                  <a:gd name="connsiteY2" fmla="*/ 16438 h 19381"/>
                  <a:gd name="connsiteX3" fmla="*/ 1764 w 7650"/>
                  <a:gd name="connsiteY3" fmla="*/ 19382 h 19381"/>
                  <a:gd name="connsiteX4" fmla="*/ 2990 w 7650"/>
                  <a:gd name="connsiteY4" fmla="*/ 19382 h 19381"/>
                  <a:gd name="connsiteX5" fmla="*/ 4707 w 7650"/>
                  <a:gd name="connsiteY5" fmla="*/ 17665 h 19381"/>
                  <a:gd name="connsiteX6" fmla="*/ 7650 w 7650"/>
                  <a:gd name="connsiteY6" fmla="*/ 2944 h 19381"/>
                  <a:gd name="connsiteX7" fmla="*/ 5443 w 7650"/>
                  <a:gd name="connsiteY7" fmla="*/ 245 h 193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7650" h="19381">
                    <a:moveTo>
                      <a:pt x="5688" y="0"/>
                    </a:moveTo>
                    <a:cubicBezTo>
                      <a:pt x="4462" y="0"/>
                      <a:pt x="2990" y="736"/>
                      <a:pt x="2990" y="2208"/>
                    </a:cubicBezTo>
                    <a:cubicBezTo>
                      <a:pt x="2254" y="6870"/>
                      <a:pt x="1273" y="11776"/>
                      <a:pt x="47" y="16438"/>
                    </a:cubicBezTo>
                    <a:cubicBezTo>
                      <a:pt x="-198" y="17665"/>
                      <a:pt x="538" y="19137"/>
                      <a:pt x="1764" y="19382"/>
                    </a:cubicBezTo>
                    <a:cubicBezTo>
                      <a:pt x="2254" y="19382"/>
                      <a:pt x="2745" y="19382"/>
                      <a:pt x="2990" y="19382"/>
                    </a:cubicBezTo>
                    <a:cubicBezTo>
                      <a:pt x="3726" y="19382"/>
                      <a:pt x="4462" y="18401"/>
                      <a:pt x="4707" y="17665"/>
                    </a:cubicBezTo>
                    <a:cubicBezTo>
                      <a:pt x="5933" y="12758"/>
                      <a:pt x="6914" y="7851"/>
                      <a:pt x="7650" y="2944"/>
                    </a:cubicBezTo>
                    <a:cubicBezTo>
                      <a:pt x="7650" y="1718"/>
                      <a:pt x="6914" y="245"/>
                      <a:pt x="5443" y="245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350" b="0" i="0" u="none" strike="noStrike" kern="120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828" name="Freeform 39">
                <a:extLst>
                  <a:ext uri="{FF2B5EF4-FFF2-40B4-BE49-F238E27FC236}">
                    <a16:creationId xmlns:a16="http://schemas.microsoft.com/office/drawing/2014/main" id="{90C219ED-7C24-BE98-A0C0-674DB2AFCEF7}"/>
                  </a:ext>
                </a:extLst>
              </p:cNvPr>
              <p:cNvSpPr/>
              <p:nvPr/>
            </p:nvSpPr>
            <p:spPr>
              <a:xfrm>
                <a:off x="2267144" y="3616494"/>
                <a:ext cx="18979" cy="8926"/>
              </a:xfrm>
              <a:custGeom>
                <a:avLst/>
                <a:gdLst>
                  <a:gd name="connsiteX0" fmla="*/ 15989 w 18979"/>
                  <a:gd name="connsiteY0" fmla="*/ 47 h 8926"/>
                  <a:gd name="connsiteX1" fmla="*/ 1764 w 18979"/>
                  <a:gd name="connsiteY1" fmla="*/ 4218 h 8926"/>
                  <a:gd name="connsiteX2" fmla="*/ 47 w 18979"/>
                  <a:gd name="connsiteY2" fmla="*/ 7162 h 8926"/>
                  <a:gd name="connsiteX3" fmla="*/ 2990 w 18979"/>
                  <a:gd name="connsiteY3" fmla="*/ 8879 h 8926"/>
                  <a:gd name="connsiteX4" fmla="*/ 17215 w 18979"/>
                  <a:gd name="connsiteY4" fmla="*/ 4709 h 8926"/>
                  <a:gd name="connsiteX5" fmla="*/ 18932 w 18979"/>
                  <a:gd name="connsiteY5" fmla="*/ 1764 h 8926"/>
                  <a:gd name="connsiteX6" fmla="*/ 15989 w 18979"/>
                  <a:gd name="connsiteY6" fmla="*/ 47 h 89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8979" h="8926">
                    <a:moveTo>
                      <a:pt x="15989" y="47"/>
                    </a:moveTo>
                    <a:lnTo>
                      <a:pt x="1764" y="4218"/>
                    </a:lnTo>
                    <a:cubicBezTo>
                      <a:pt x="538" y="4709"/>
                      <a:pt x="-198" y="5935"/>
                      <a:pt x="47" y="7162"/>
                    </a:cubicBezTo>
                    <a:cubicBezTo>
                      <a:pt x="538" y="8389"/>
                      <a:pt x="1764" y="9124"/>
                      <a:pt x="2990" y="8879"/>
                    </a:cubicBezTo>
                    <a:lnTo>
                      <a:pt x="17215" y="4709"/>
                    </a:lnTo>
                    <a:cubicBezTo>
                      <a:pt x="18442" y="4218"/>
                      <a:pt x="19178" y="2991"/>
                      <a:pt x="18932" y="1764"/>
                    </a:cubicBezTo>
                    <a:cubicBezTo>
                      <a:pt x="18442" y="538"/>
                      <a:pt x="17215" y="-198"/>
                      <a:pt x="15989" y="47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350" b="0" i="0" u="none" strike="noStrike" kern="120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829" name="Freeform 40">
                <a:extLst>
                  <a:ext uri="{FF2B5EF4-FFF2-40B4-BE49-F238E27FC236}">
                    <a16:creationId xmlns:a16="http://schemas.microsoft.com/office/drawing/2014/main" id="{BDC72DC9-A6D3-EA8C-2ABC-7B19CB2A7CE9}"/>
                  </a:ext>
                </a:extLst>
              </p:cNvPr>
              <p:cNvSpPr/>
              <p:nvPr/>
            </p:nvSpPr>
            <p:spPr>
              <a:xfrm>
                <a:off x="3138075" y="3360604"/>
                <a:ext cx="8923" cy="18985"/>
              </a:xfrm>
              <a:custGeom>
                <a:avLst/>
                <a:gdLst>
                  <a:gd name="connsiteX0" fmla="*/ 1764 w 8923"/>
                  <a:gd name="connsiteY0" fmla="*/ 47 h 18985"/>
                  <a:gd name="connsiteX1" fmla="*/ 47 w 8923"/>
                  <a:gd name="connsiteY1" fmla="*/ 2991 h 18985"/>
                  <a:gd name="connsiteX2" fmla="*/ 4217 w 8923"/>
                  <a:gd name="connsiteY2" fmla="*/ 17221 h 18985"/>
                  <a:gd name="connsiteX3" fmla="*/ 7160 w 8923"/>
                  <a:gd name="connsiteY3" fmla="*/ 18938 h 18985"/>
                  <a:gd name="connsiteX4" fmla="*/ 8876 w 8923"/>
                  <a:gd name="connsiteY4" fmla="*/ 15994 h 18985"/>
                  <a:gd name="connsiteX5" fmla="*/ 4707 w 8923"/>
                  <a:gd name="connsiteY5" fmla="*/ 1765 h 18985"/>
                  <a:gd name="connsiteX6" fmla="*/ 1764 w 8923"/>
                  <a:gd name="connsiteY6" fmla="*/ 47 h 189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8923" h="18985">
                    <a:moveTo>
                      <a:pt x="1764" y="47"/>
                    </a:moveTo>
                    <a:cubicBezTo>
                      <a:pt x="538" y="538"/>
                      <a:pt x="-198" y="1765"/>
                      <a:pt x="47" y="2991"/>
                    </a:cubicBezTo>
                    <a:lnTo>
                      <a:pt x="4217" y="17221"/>
                    </a:lnTo>
                    <a:cubicBezTo>
                      <a:pt x="4707" y="18448"/>
                      <a:pt x="5933" y="19184"/>
                      <a:pt x="7160" y="18938"/>
                    </a:cubicBezTo>
                    <a:cubicBezTo>
                      <a:pt x="8386" y="18448"/>
                      <a:pt x="9122" y="17221"/>
                      <a:pt x="8876" y="15994"/>
                    </a:cubicBezTo>
                    <a:lnTo>
                      <a:pt x="4707" y="1765"/>
                    </a:lnTo>
                    <a:cubicBezTo>
                      <a:pt x="4217" y="538"/>
                      <a:pt x="2990" y="-198"/>
                      <a:pt x="1764" y="47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350" b="0" i="0" u="none" strike="noStrike" kern="120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830" name="Freeform 41">
                <a:extLst>
                  <a:ext uri="{FF2B5EF4-FFF2-40B4-BE49-F238E27FC236}">
                    <a16:creationId xmlns:a16="http://schemas.microsoft.com/office/drawing/2014/main" id="{4F223B6D-BECC-7F6D-10D8-1B5BF2A86E18}"/>
                  </a:ext>
                </a:extLst>
              </p:cNvPr>
              <p:cNvSpPr/>
              <p:nvPr/>
            </p:nvSpPr>
            <p:spPr>
              <a:xfrm>
                <a:off x="3131890" y="3191919"/>
                <a:ext cx="13036" cy="17394"/>
              </a:xfrm>
              <a:custGeom>
                <a:avLst/>
                <a:gdLst>
                  <a:gd name="connsiteX0" fmla="*/ 1327 w 13036"/>
                  <a:gd name="connsiteY0" fmla="*/ 17111 h 17394"/>
                  <a:gd name="connsiteX1" fmla="*/ 3289 w 13036"/>
                  <a:gd name="connsiteY1" fmla="*/ 17111 h 17394"/>
                  <a:gd name="connsiteX2" fmla="*/ 4760 w 13036"/>
                  <a:gd name="connsiteY2" fmla="*/ 15885 h 17394"/>
                  <a:gd name="connsiteX3" fmla="*/ 12609 w 13036"/>
                  <a:gd name="connsiteY3" fmla="*/ 3863 h 17394"/>
                  <a:gd name="connsiteX4" fmla="*/ 12118 w 13036"/>
                  <a:gd name="connsiteY4" fmla="*/ 428 h 17394"/>
                  <a:gd name="connsiteX5" fmla="*/ 8685 w 13036"/>
                  <a:gd name="connsiteY5" fmla="*/ 919 h 17394"/>
                  <a:gd name="connsiteX6" fmla="*/ 346 w 13036"/>
                  <a:gd name="connsiteY6" fmla="*/ 13431 h 17394"/>
                  <a:gd name="connsiteX7" fmla="*/ 1327 w 13036"/>
                  <a:gd name="connsiteY7" fmla="*/ 16866 h 173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3036" h="17394">
                    <a:moveTo>
                      <a:pt x="1327" y="17111"/>
                    </a:moveTo>
                    <a:cubicBezTo>
                      <a:pt x="1817" y="17356"/>
                      <a:pt x="2553" y="17602"/>
                      <a:pt x="3289" y="17111"/>
                    </a:cubicBezTo>
                    <a:cubicBezTo>
                      <a:pt x="3779" y="17111"/>
                      <a:pt x="4515" y="16620"/>
                      <a:pt x="4760" y="15885"/>
                    </a:cubicBezTo>
                    <a:cubicBezTo>
                      <a:pt x="7213" y="11714"/>
                      <a:pt x="9911" y="7543"/>
                      <a:pt x="12609" y="3863"/>
                    </a:cubicBezTo>
                    <a:cubicBezTo>
                      <a:pt x="13345" y="2881"/>
                      <a:pt x="13099" y="1164"/>
                      <a:pt x="12118" y="428"/>
                    </a:cubicBezTo>
                    <a:cubicBezTo>
                      <a:pt x="11137" y="-308"/>
                      <a:pt x="9420" y="-63"/>
                      <a:pt x="8685" y="919"/>
                    </a:cubicBezTo>
                    <a:cubicBezTo>
                      <a:pt x="5741" y="4844"/>
                      <a:pt x="3044" y="9015"/>
                      <a:pt x="346" y="13431"/>
                    </a:cubicBezTo>
                    <a:cubicBezTo>
                      <a:pt x="-390" y="14658"/>
                      <a:pt x="100" y="16130"/>
                      <a:pt x="1327" y="16866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350" b="0" i="0" u="none" strike="noStrike" kern="120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831" name="Freeform 42">
                <a:extLst>
                  <a:ext uri="{FF2B5EF4-FFF2-40B4-BE49-F238E27FC236}">
                    <a16:creationId xmlns:a16="http://schemas.microsoft.com/office/drawing/2014/main" id="{0293EDB3-2AC5-48FB-D33B-8E78722F8FE9}"/>
                  </a:ext>
                </a:extLst>
              </p:cNvPr>
              <p:cNvSpPr/>
              <p:nvPr/>
            </p:nvSpPr>
            <p:spPr>
              <a:xfrm>
                <a:off x="3149159" y="3170868"/>
                <a:ext cx="15830" cy="15001"/>
              </a:xfrm>
              <a:custGeom>
                <a:avLst/>
                <a:gdLst>
                  <a:gd name="connsiteX0" fmla="*/ 3434 w 15830"/>
                  <a:gd name="connsiteY0" fmla="*/ 14855 h 15001"/>
                  <a:gd name="connsiteX1" fmla="*/ 4415 w 15830"/>
                  <a:gd name="connsiteY1" fmla="*/ 14118 h 15001"/>
                  <a:gd name="connsiteX2" fmla="*/ 14961 w 15830"/>
                  <a:gd name="connsiteY2" fmla="*/ 4305 h 15001"/>
                  <a:gd name="connsiteX3" fmla="*/ 15206 w 15830"/>
                  <a:gd name="connsiteY3" fmla="*/ 870 h 15001"/>
                  <a:gd name="connsiteX4" fmla="*/ 11773 w 15830"/>
                  <a:gd name="connsiteY4" fmla="*/ 625 h 15001"/>
                  <a:gd name="connsiteX5" fmla="*/ 736 w 15830"/>
                  <a:gd name="connsiteY5" fmla="*/ 10929 h 15001"/>
                  <a:gd name="connsiteX6" fmla="*/ 736 w 15830"/>
                  <a:gd name="connsiteY6" fmla="*/ 14364 h 15001"/>
                  <a:gd name="connsiteX7" fmla="*/ 3188 w 15830"/>
                  <a:gd name="connsiteY7" fmla="*/ 14855 h 150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5830" h="15001">
                    <a:moveTo>
                      <a:pt x="3434" y="14855"/>
                    </a:moveTo>
                    <a:cubicBezTo>
                      <a:pt x="3924" y="14855"/>
                      <a:pt x="4170" y="14609"/>
                      <a:pt x="4415" y="14118"/>
                    </a:cubicBezTo>
                    <a:cubicBezTo>
                      <a:pt x="7603" y="10684"/>
                      <a:pt x="11282" y="7249"/>
                      <a:pt x="14961" y="4305"/>
                    </a:cubicBezTo>
                    <a:cubicBezTo>
                      <a:pt x="15942" y="3324"/>
                      <a:pt x="16187" y="1851"/>
                      <a:pt x="15206" y="870"/>
                    </a:cubicBezTo>
                    <a:cubicBezTo>
                      <a:pt x="14225" y="-111"/>
                      <a:pt x="12754" y="-357"/>
                      <a:pt x="11773" y="625"/>
                    </a:cubicBezTo>
                    <a:cubicBezTo>
                      <a:pt x="7848" y="3814"/>
                      <a:pt x="4170" y="7249"/>
                      <a:pt x="736" y="10929"/>
                    </a:cubicBezTo>
                    <a:cubicBezTo>
                      <a:pt x="-245" y="11910"/>
                      <a:pt x="-245" y="13382"/>
                      <a:pt x="736" y="14364"/>
                    </a:cubicBezTo>
                    <a:cubicBezTo>
                      <a:pt x="1472" y="15100"/>
                      <a:pt x="2207" y="15100"/>
                      <a:pt x="3188" y="14855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350" b="0" i="0" u="none" strike="noStrike" kern="120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832" name="Freeform 43">
                <a:extLst>
                  <a:ext uri="{FF2B5EF4-FFF2-40B4-BE49-F238E27FC236}">
                    <a16:creationId xmlns:a16="http://schemas.microsoft.com/office/drawing/2014/main" id="{7259F3DE-4F8F-945B-9298-175660E9CE1B}"/>
                  </a:ext>
                </a:extLst>
              </p:cNvPr>
              <p:cNvSpPr/>
              <p:nvPr/>
            </p:nvSpPr>
            <p:spPr>
              <a:xfrm>
                <a:off x="3154507" y="3417032"/>
                <a:ext cx="8923" cy="18985"/>
              </a:xfrm>
              <a:custGeom>
                <a:avLst/>
                <a:gdLst>
                  <a:gd name="connsiteX0" fmla="*/ 1764 w 8923"/>
                  <a:gd name="connsiteY0" fmla="*/ 47 h 18985"/>
                  <a:gd name="connsiteX1" fmla="*/ 47 w 8923"/>
                  <a:gd name="connsiteY1" fmla="*/ 2991 h 18985"/>
                  <a:gd name="connsiteX2" fmla="*/ 4216 w 8923"/>
                  <a:gd name="connsiteY2" fmla="*/ 17221 h 18985"/>
                  <a:gd name="connsiteX3" fmla="*/ 7160 w 8923"/>
                  <a:gd name="connsiteY3" fmla="*/ 18938 h 18985"/>
                  <a:gd name="connsiteX4" fmla="*/ 8876 w 8923"/>
                  <a:gd name="connsiteY4" fmla="*/ 15994 h 18985"/>
                  <a:gd name="connsiteX5" fmla="*/ 4707 w 8923"/>
                  <a:gd name="connsiteY5" fmla="*/ 1765 h 18985"/>
                  <a:gd name="connsiteX6" fmla="*/ 1764 w 8923"/>
                  <a:gd name="connsiteY6" fmla="*/ 47 h 189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8923" h="18985">
                    <a:moveTo>
                      <a:pt x="1764" y="47"/>
                    </a:moveTo>
                    <a:cubicBezTo>
                      <a:pt x="537" y="538"/>
                      <a:pt x="-198" y="1765"/>
                      <a:pt x="47" y="2991"/>
                    </a:cubicBezTo>
                    <a:lnTo>
                      <a:pt x="4216" y="17221"/>
                    </a:lnTo>
                    <a:cubicBezTo>
                      <a:pt x="4707" y="18448"/>
                      <a:pt x="5933" y="19184"/>
                      <a:pt x="7160" y="18938"/>
                    </a:cubicBezTo>
                    <a:cubicBezTo>
                      <a:pt x="8386" y="18448"/>
                      <a:pt x="9122" y="17221"/>
                      <a:pt x="8876" y="15994"/>
                    </a:cubicBezTo>
                    <a:lnTo>
                      <a:pt x="4707" y="1765"/>
                    </a:lnTo>
                    <a:cubicBezTo>
                      <a:pt x="4216" y="538"/>
                      <a:pt x="2990" y="-198"/>
                      <a:pt x="1764" y="47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350" b="0" i="0" u="none" strike="noStrike" kern="120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833" name="Freeform 44">
                <a:extLst>
                  <a:ext uri="{FF2B5EF4-FFF2-40B4-BE49-F238E27FC236}">
                    <a16:creationId xmlns:a16="http://schemas.microsoft.com/office/drawing/2014/main" id="{CF84D095-71E6-C5A9-8A31-D6AC183AC3FC}"/>
                  </a:ext>
                </a:extLst>
              </p:cNvPr>
              <p:cNvSpPr/>
              <p:nvPr/>
            </p:nvSpPr>
            <p:spPr>
              <a:xfrm>
                <a:off x="3115558" y="3246322"/>
                <a:ext cx="6376" cy="19381"/>
              </a:xfrm>
              <a:custGeom>
                <a:avLst/>
                <a:gdLst>
                  <a:gd name="connsiteX0" fmla="*/ 2453 w 6376"/>
                  <a:gd name="connsiteY0" fmla="*/ 19137 h 19381"/>
                  <a:gd name="connsiteX1" fmla="*/ 3188 w 6376"/>
                  <a:gd name="connsiteY1" fmla="*/ 19137 h 19381"/>
                  <a:gd name="connsiteX2" fmla="*/ 4905 w 6376"/>
                  <a:gd name="connsiteY2" fmla="*/ 16929 h 19381"/>
                  <a:gd name="connsiteX3" fmla="*/ 6377 w 6376"/>
                  <a:gd name="connsiteY3" fmla="*/ 2699 h 19381"/>
                  <a:gd name="connsiteX4" fmla="*/ 4415 w 6376"/>
                  <a:gd name="connsiteY4" fmla="*/ 0 h 19381"/>
                  <a:gd name="connsiteX5" fmla="*/ 1472 w 6376"/>
                  <a:gd name="connsiteY5" fmla="*/ 1963 h 19381"/>
                  <a:gd name="connsiteX6" fmla="*/ 0 w 6376"/>
                  <a:gd name="connsiteY6" fmla="*/ 16929 h 19381"/>
                  <a:gd name="connsiteX7" fmla="*/ 2453 w 6376"/>
                  <a:gd name="connsiteY7" fmla="*/ 19382 h 193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6376" h="19381">
                    <a:moveTo>
                      <a:pt x="2453" y="19137"/>
                    </a:moveTo>
                    <a:cubicBezTo>
                      <a:pt x="2698" y="19137"/>
                      <a:pt x="2943" y="19137"/>
                      <a:pt x="3188" y="19137"/>
                    </a:cubicBezTo>
                    <a:cubicBezTo>
                      <a:pt x="4170" y="18891"/>
                      <a:pt x="4905" y="17910"/>
                      <a:pt x="4905" y="16929"/>
                    </a:cubicBezTo>
                    <a:cubicBezTo>
                      <a:pt x="4905" y="12267"/>
                      <a:pt x="5641" y="7360"/>
                      <a:pt x="6377" y="2699"/>
                    </a:cubicBezTo>
                    <a:cubicBezTo>
                      <a:pt x="6377" y="1472"/>
                      <a:pt x="5641" y="0"/>
                      <a:pt x="4415" y="0"/>
                    </a:cubicBezTo>
                    <a:cubicBezTo>
                      <a:pt x="3188" y="0"/>
                      <a:pt x="1717" y="736"/>
                      <a:pt x="1472" y="1963"/>
                    </a:cubicBezTo>
                    <a:cubicBezTo>
                      <a:pt x="736" y="6870"/>
                      <a:pt x="245" y="12022"/>
                      <a:pt x="0" y="16929"/>
                    </a:cubicBezTo>
                    <a:cubicBezTo>
                      <a:pt x="0" y="18401"/>
                      <a:pt x="981" y="19382"/>
                      <a:pt x="2453" y="19382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350" b="0" i="0" u="none" strike="noStrike" kern="120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834" name="Freeform 45">
                <a:extLst>
                  <a:ext uri="{FF2B5EF4-FFF2-40B4-BE49-F238E27FC236}">
                    <a16:creationId xmlns:a16="http://schemas.microsoft.com/office/drawing/2014/main" id="{283A8401-81EB-28AF-62B6-DFD059898FA5}"/>
                  </a:ext>
                </a:extLst>
              </p:cNvPr>
              <p:cNvSpPr/>
              <p:nvPr/>
            </p:nvSpPr>
            <p:spPr>
              <a:xfrm>
                <a:off x="2698317" y="3616249"/>
                <a:ext cx="8678" cy="19221"/>
              </a:xfrm>
              <a:custGeom>
                <a:avLst/>
                <a:gdLst>
                  <a:gd name="connsiteX0" fmla="*/ 47 w 8678"/>
                  <a:gd name="connsiteY0" fmla="*/ 3236 h 19221"/>
                  <a:gd name="connsiteX1" fmla="*/ 2009 w 8678"/>
                  <a:gd name="connsiteY1" fmla="*/ 9615 h 19221"/>
                  <a:gd name="connsiteX2" fmla="*/ 3971 w 8678"/>
                  <a:gd name="connsiteY2" fmla="*/ 17221 h 19221"/>
                  <a:gd name="connsiteX3" fmla="*/ 6914 w 8678"/>
                  <a:gd name="connsiteY3" fmla="*/ 19183 h 19221"/>
                  <a:gd name="connsiteX4" fmla="*/ 6914 w 8678"/>
                  <a:gd name="connsiteY4" fmla="*/ 19183 h 19221"/>
                  <a:gd name="connsiteX5" fmla="*/ 8631 w 8678"/>
                  <a:gd name="connsiteY5" fmla="*/ 16239 h 19221"/>
                  <a:gd name="connsiteX6" fmla="*/ 6669 w 8678"/>
                  <a:gd name="connsiteY6" fmla="*/ 8143 h 19221"/>
                  <a:gd name="connsiteX7" fmla="*/ 4707 w 8678"/>
                  <a:gd name="connsiteY7" fmla="*/ 1764 h 19221"/>
                  <a:gd name="connsiteX8" fmla="*/ 1764 w 8678"/>
                  <a:gd name="connsiteY8" fmla="*/ 47 h 19221"/>
                  <a:gd name="connsiteX9" fmla="*/ 47 w 8678"/>
                  <a:gd name="connsiteY9" fmla="*/ 2991 h 192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8678" h="19221">
                    <a:moveTo>
                      <a:pt x="47" y="3236"/>
                    </a:moveTo>
                    <a:lnTo>
                      <a:pt x="2009" y="9615"/>
                    </a:lnTo>
                    <a:cubicBezTo>
                      <a:pt x="2745" y="12069"/>
                      <a:pt x="3481" y="14767"/>
                      <a:pt x="3971" y="17221"/>
                    </a:cubicBezTo>
                    <a:cubicBezTo>
                      <a:pt x="4216" y="18448"/>
                      <a:pt x="5688" y="19429"/>
                      <a:pt x="6914" y="19183"/>
                    </a:cubicBezTo>
                    <a:cubicBezTo>
                      <a:pt x="6914" y="19183"/>
                      <a:pt x="6914" y="19183"/>
                      <a:pt x="6914" y="19183"/>
                    </a:cubicBezTo>
                    <a:cubicBezTo>
                      <a:pt x="8141" y="18938"/>
                      <a:pt x="8876" y="17466"/>
                      <a:pt x="8631" y="16239"/>
                    </a:cubicBezTo>
                    <a:cubicBezTo>
                      <a:pt x="8141" y="13541"/>
                      <a:pt x="7405" y="10842"/>
                      <a:pt x="6669" y="8143"/>
                    </a:cubicBezTo>
                    <a:lnTo>
                      <a:pt x="4707" y="1764"/>
                    </a:lnTo>
                    <a:cubicBezTo>
                      <a:pt x="4216" y="538"/>
                      <a:pt x="2990" y="-198"/>
                      <a:pt x="1764" y="47"/>
                    </a:cubicBezTo>
                    <a:cubicBezTo>
                      <a:pt x="538" y="538"/>
                      <a:pt x="-198" y="1764"/>
                      <a:pt x="47" y="2991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350" b="0" i="0" u="none" strike="noStrike" kern="120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835" name="Freeform 46">
                <a:extLst>
                  <a:ext uri="{FF2B5EF4-FFF2-40B4-BE49-F238E27FC236}">
                    <a16:creationId xmlns:a16="http://schemas.microsoft.com/office/drawing/2014/main" id="{EEDECBD0-6004-BB9F-6748-C8CC8D7F04CA}"/>
                  </a:ext>
                </a:extLst>
              </p:cNvPr>
              <p:cNvSpPr/>
              <p:nvPr/>
            </p:nvSpPr>
            <p:spPr>
              <a:xfrm>
                <a:off x="3120579" y="3217674"/>
                <a:ext cx="9882" cy="18588"/>
              </a:xfrm>
              <a:custGeom>
                <a:avLst/>
                <a:gdLst>
                  <a:gd name="connsiteX0" fmla="*/ 1601 w 9882"/>
                  <a:gd name="connsiteY0" fmla="*/ 18589 h 18588"/>
                  <a:gd name="connsiteX1" fmla="*/ 3072 w 9882"/>
                  <a:gd name="connsiteY1" fmla="*/ 18589 h 18588"/>
                  <a:gd name="connsiteX2" fmla="*/ 4789 w 9882"/>
                  <a:gd name="connsiteY2" fmla="*/ 16871 h 18588"/>
                  <a:gd name="connsiteX3" fmla="*/ 9694 w 9882"/>
                  <a:gd name="connsiteY3" fmla="*/ 3377 h 18588"/>
                  <a:gd name="connsiteX4" fmla="*/ 8468 w 9882"/>
                  <a:gd name="connsiteY4" fmla="*/ 188 h 18588"/>
                  <a:gd name="connsiteX5" fmla="*/ 5280 w 9882"/>
                  <a:gd name="connsiteY5" fmla="*/ 1415 h 18588"/>
                  <a:gd name="connsiteX6" fmla="*/ 129 w 9882"/>
                  <a:gd name="connsiteY6" fmla="*/ 15644 h 18588"/>
                  <a:gd name="connsiteX7" fmla="*/ 1846 w 9882"/>
                  <a:gd name="connsiteY7" fmla="*/ 18589 h 185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9882" h="18588">
                    <a:moveTo>
                      <a:pt x="1601" y="18589"/>
                    </a:moveTo>
                    <a:cubicBezTo>
                      <a:pt x="2091" y="18589"/>
                      <a:pt x="2582" y="18589"/>
                      <a:pt x="3072" y="18589"/>
                    </a:cubicBezTo>
                    <a:cubicBezTo>
                      <a:pt x="3808" y="18589"/>
                      <a:pt x="4544" y="17853"/>
                      <a:pt x="4789" y="16871"/>
                    </a:cubicBezTo>
                    <a:cubicBezTo>
                      <a:pt x="6015" y="12210"/>
                      <a:pt x="7732" y="7794"/>
                      <a:pt x="9694" y="3377"/>
                    </a:cubicBezTo>
                    <a:cubicBezTo>
                      <a:pt x="10185" y="2151"/>
                      <a:pt x="9694" y="679"/>
                      <a:pt x="8468" y="188"/>
                    </a:cubicBezTo>
                    <a:cubicBezTo>
                      <a:pt x="7242" y="-303"/>
                      <a:pt x="5770" y="188"/>
                      <a:pt x="5280" y="1415"/>
                    </a:cubicBezTo>
                    <a:cubicBezTo>
                      <a:pt x="3317" y="6076"/>
                      <a:pt x="1601" y="10738"/>
                      <a:pt x="129" y="15644"/>
                    </a:cubicBezTo>
                    <a:cubicBezTo>
                      <a:pt x="-362" y="16871"/>
                      <a:pt x="620" y="18343"/>
                      <a:pt x="1846" y="18589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350" b="0" i="0" u="none" strike="noStrike" kern="120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836" name="Freeform 47">
                <a:extLst>
                  <a:ext uri="{FF2B5EF4-FFF2-40B4-BE49-F238E27FC236}">
                    <a16:creationId xmlns:a16="http://schemas.microsoft.com/office/drawing/2014/main" id="{DA5E0033-E48E-D57A-564B-F826DFDC4161}"/>
                  </a:ext>
                </a:extLst>
              </p:cNvPr>
              <p:cNvSpPr/>
              <p:nvPr/>
            </p:nvSpPr>
            <p:spPr>
              <a:xfrm>
                <a:off x="3129736" y="3332390"/>
                <a:ext cx="8923" cy="18985"/>
              </a:xfrm>
              <a:custGeom>
                <a:avLst/>
                <a:gdLst>
                  <a:gd name="connsiteX0" fmla="*/ 47 w 8923"/>
                  <a:gd name="connsiteY0" fmla="*/ 2991 h 18985"/>
                  <a:gd name="connsiteX1" fmla="*/ 4216 w 8923"/>
                  <a:gd name="connsiteY1" fmla="*/ 17221 h 18985"/>
                  <a:gd name="connsiteX2" fmla="*/ 7160 w 8923"/>
                  <a:gd name="connsiteY2" fmla="*/ 18938 h 18985"/>
                  <a:gd name="connsiteX3" fmla="*/ 8877 w 8923"/>
                  <a:gd name="connsiteY3" fmla="*/ 15994 h 18985"/>
                  <a:gd name="connsiteX4" fmla="*/ 4707 w 8923"/>
                  <a:gd name="connsiteY4" fmla="*/ 1765 h 18985"/>
                  <a:gd name="connsiteX5" fmla="*/ 1764 w 8923"/>
                  <a:gd name="connsiteY5" fmla="*/ 47 h 18985"/>
                  <a:gd name="connsiteX6" fmla="*/ 47 w 8923"/>
                  <a:gd name="connsiteY6" fmla="*/ 2991 h 189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8923" h="18985">
                    <a:moveTo>
                      <a:pt x="47" y="2991"/>
                    </a:moveTo>
                    <a:lnTo>
                      <a:pt x="4216" y="17221"/>
                    </a:lnTo>
                    <a:cubicBezTo>
                      <a:pt x="4707" y="18448"/>
                      <a:pt x="5933" y="19184"/>
                      <a:pt x="7160" y="18938"/>
                    </a:cubicBezTo>
                    <a:cubicBezTo>
                      <a:pt x="8386" y="18448"/>
                      <a:pt x="9122" y="17221"/>
                      <a:pt x="8877" y="15994"/>
                    </a:cubicBezTo>
                    <a:lnTo>
                      <a:pt x="4707" y="1765"/>
                    </a:lnTo>
                    <a:cubicBezTo>
                      <a:pt x="4216" y="538"/>
                      <a:pt x="2990" y="-198"/>
                      <a:pt x="1764" y="47"/>
                    </a:cubicBezTo>
                    <a:cubicBezTo>
                      <a:pt x="537" y="538"/>
                      <a:pt x="-198" y="1765"/>
                      <a:pt x="47" y="2991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350" b="0" i="0" u="none" strike="noStrike" kern="120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837" name="Freeform 48">
                <a:extLst>
                  <a:ext uri="{FF2B5EF4-FFF2-40B4-BE49-F238E27FC236}">
                    <a16:creationId xmlns:a16="http://schemas.microsoft.com/office/drawing/2014/main" id="{72084E43-989D-0D4E-A996-99AD1FAA7A71}"/>
                  </a:ext>
                </a:extLst>
              </p:cNvPr>
              <p:cNvSpPr/>
              <p:nvPr/>
            </p:nvSpPr>
            <p:spPr>
              <a:xfrm>
                <a:off x="3647978" y="3344704"/>
                <a:ext cx="8432" cy="19174"/>
              </a:xfrm>
              <a:custGeom>
                <a:avLst/>
                <a:gdLst>
                  <a:gd name="connsiteX0" fmla="*/ 1764 w 8432"/>
                  <a:gd name="connsiteY0" fmla="*/ 0 h 19174"/>
                  <a:gd name="connsiteX1" fmla="*/ 47 w 8432"/>
                  <a:gd name="connsiteY1" fmla="*/ 2944 h 19174"/>
                  <a:gd name="connsiteX2" fmla="*/ 47 w 8432"/>
                  <a:gd name="connsiteY2" fmla="*/ 3926 h 19174"/>
                  <a:gd name="connsiteX3" fmla="*/ 3481 w 8432"/>
                  <a:gd name="connsiteY3" fmla="*/ 17174 h 19174"/>
                  <a:gd name="connsiteX4" fmla="*/ 6424 w 8432"/>
                  <a:gd name="connsiteY4" fmla="*/ 19137 h 19174"/>
                  <a:gd name="connsiteX5" fmla="*/ 6669 w 8432"/>
                  <a:gd name="connsiteY5" fmla="*/ 19137 h 19174"/>
                  <a:gd name="connsiteX6" fmla="*/ 8386 w 8432"/>
                  <a:gd name="connsiteY6" fmla="*/ 16438 h 19174"/>
                  <a:gd name="connsiteX7" fmla="*/ 5197 w 8432"/>
                  <a:gd name="connsiteY7" fmla="*/ 2699 h 19174"/>
                  <a:gd name="connsiteX8" fmla="*/ 5197 w 8432"/>
                  <a:gd name="connsiteY8" fmla="*/ 1963 h 19174"/>
                  <a:gd name="connsiteX9" fmla="*/ 2009 w 8432"/>
                  <a:gd name="connsiteY9" fmla="*/ 246 h 19174"/>
                  <a:gd name="connsiteX10" fmla="*/ 2009 w 8432"/>
                  <a:gd name="connsiteY10" fmla="*/ 246 h 191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8432" h="19174">
                    <a:moveTo>
                      <a:pt x="1764" y="0"/>
                    </a:moveTo>
                    <a:cubicBezTo>
                      <a:pt x="537" y="491"/>
                      <a:pt x="-198" y="1718"/>
                      <a:pt x="47" y="2944"/>
                    </a:cubicBezTo>
                    <a:lnTo>
                      <a:pt x="47" y="3926"/>
                    </a:lnTo>
                    <a:cubicBezTo>
                      <a:pt x="1519" y="8342"/>
                      <a:pt x="2500" y="12758"/>
                      <a:pt x="3481" y="17174"/>
                    </a:cubicBezTo>
                    <a:cubicBezTo>
                      <a:pt x="3481" y="18401"/>
                      <a:pt x="4952" y="19382"/>
                      <a:pt x="6424" y="19137"/>
                    </a:cubicBezTo>
                    <a:cubicBezTo>
                      <a:pt x="6424" y="19137"/>
                      <a:pt x="6424" y="19137"/>
                      <a:pt x="6669" y="19137"/>
                    </a:cubicBezTo>
                    <a:cubicBezTo>
                      <a:pt x="7895" y="18891"/>
                      <a:pt x="8631" y="17665"/>
                      <a:pt x="8386" y="16438"/>
                    </a:cubicBezTo>
                    <a:cubicBezTo>
                      <a:pt x="7650" y="11776"/>
                      <a:pt x="6424" y="7115"/>
                      <a:pt x="5197" y="2699"/>
                    </a:cubicBezTo>
                    <a:lnTo>
                      <a:pt x="5197" y="1963"/>
                    </a:lnTo>
                    <a:cubicBezTo>
                      <a:pt x="4462" y="736"/>
                      <a:pt x="3235" y="0"/>
                      <a:pt x="2009" y="246"/>
                    </a:cubicBezTo>
                    <a:cubicBezTo>
                      <a:pt x="2009" y="246"/>
                      <a:pt x="2009" y="246"/>
                      <a:pt x="2009" y="246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350" b="0" i="0" u="none" strike="noStrike" kern="120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838" name="Freeform 49">
                <a:extLst>
                  <a:ext uri="{FF2B5EF4-FFF2-40B4-BE49-F238E27FC236}">
                    <a16:creationId xmlns:a16="http://schemas.microsoft.com/office/drawing/2014/main" id="{FC890E73-10E8-0DF3-05A7-3D271EF4FFF3}"/>
                  </a:ext>
                </a:extLst>
              </p:cNvPr>
              <p:cNvSpPr/>
              <p:nvPr/>
            </p:nvSpPr>
            <p:spPr>
              <a:xfrm>
                <a:off x="3172290" y="3154867"/>
                <a:ext cx="17525" cy="12052"/>
              </a:xfrm>
              <a:custGeom>
                <a:avLst/>
                <a:gdLst>
                  <a:gd name="connsiteX0" fmla="*/ 2867 w 17525"/>
                  <a:gd name="connsiteY0" fmla="*/ 11964 h 12052"/>
                  <a:gd name="connsiteX1" fmla="*/ 3602 w 17525"/>
                  <a:gd name="connsiteY1" fmla="*/ 11719 h 12052"/>
                  <a:gd name="connsiteX2" fmla="*/ 16111 w 17525"/>
                  <a:gd name="connsiteY2" fmla="*/ 4604 h 12052"/>
                  <a:gd name="connsiteX3" fmla="*/ 17337 w 17525"/>
                  <a:gd name="connsiteY3" fmla="*/ 1415 h 12052"/>
                  <a:gd name="connsiteX4" fmla="*/ 14149 w 17525"/>
                  <a:gd name="connsiteY4" fmla="*/ 188 h 12052"/>
                  <a:gd name="connsiteX5" fmla="*/ 1150 w 17525"/>
                  <a:gd name="connsiteY5" fmla="*/ 7548 h 12052"/>
                  <a:gd name="connsiteX6" fmla="*/ 414 w 17525"/>
                  <a:gd name="connsiteY6" fmla="*/ 10983 h 12052"/>
                  <a:gd name="connsiteX7" fmla="*/ 3112 w 17525"/>
                  <a:gd name="connsiteY7" fmla="*/ 11964 h 120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7525" h="12052">
                    <a:moveTo>
                      <a:pt x="2867" y="11964"/>
                    </a:moveTo>
                    <a:cubicBezTo>
                      <a:pt x="2867" y="11964"/>
                      <a:pt x="3357" y="11964"/>
                      <a:pt x="3602" y="11719"/>
                    </a:cubicBezTo>
                    <a:cubicBezTo>
                      <a:pt x="7527" y="9020"/>
                      <a:pt x="11941" y="6812"/>
                      <a:pt x="16111" y="4604"/>
                    </a:cubicBezTo>
                    <a:cubicBezTo>
                      <a:pt x="17337" y="4113"/>
                      <a:pt x="17828" y="2641"/>
                      <a:pt x="17337" y="1415"/>
                    </a:cubicBezTo>
                    <a:cubicBezTo>
                      <a:pt x="16847" y="188"/>
                      <a:pt x="15375" y="-303"/>
                      <a:pt x="14149" y="188"/>
                    </a:cubicBezTo>
                    <a:cubicBezTo>
                      <a:pt x="9734" y="2396"/>
                      <a:pt x="5319" y="4849"/>
                      <a:pt x="1150" y="7548"/>
                    </a:cubicBezTo>
                    <a:cubicBezTo>
                      <a:pt x="-77" y="8284"/>
                      <a:pt x="-322" y="9756"/>
                      <a:pt x="414" y="10983"/>
                    </a:cubicBezTo>
                    <a:cubicBezTo>
                      <a:pt x="904" y="11964"/>
                      <a:pt x="2131" y="12210"/>
                      <a:pt x="3112" y="11964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350" b="0" i="0" u="none" strike="noStrike" kern="120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839" name="Freeform 50">
                <a:extLst>
                  <a:ext uri="{FF2B5EF4-FFF2-40B4-BE49-F238E27FC236}">
                    <a16:creationId xmlns:a16="http://schemas.microsoft.com/office/drawing/2014/main" id="{7BC54C6E-FC7D-494B-5556-A728C0323941}"/>
                  </a:ext>
                </a:extLst>
              </p:cNvPr>
              <p:cNvSpPr/>
              <p:nvPr/>
            </p:nvSpPr>
            <p:spPr>
              <a:xfrm>
                <a:off x="3643119" y="3315754"/>
                <a:ext cx="6423" cy="19419"/>
              </a:xfrm>
              <a:custGeom>
                <a:avLst/>
                <a:gdLst>
                  <a:gd name="connsiteX0" fmla="*/ 4415 w 6423"/>
                  <a:gd name="connsiteY0" fmla="*/ 19382 h 19419"/>
                  <a:gd name="connsiteX1" fmla="*/ 4660 w 6423"/>
                  <a:gd name="connsiteY1" fmla="*/ 19382 h 19419"/>
                  <a:gd name="connsiteX2" fmla="*/ 6377 w 6423"/>
                  <a:gd name="connsiteY2" fmla="*/ 16683 h 19419"/>
                  <a:gd name="connsiteX3" fmla="*/ 4905 w 6423"/>
                  <a:gd name="connsiteY3" fmla="*/ 2453 h 19419"/>
                  <a:gd name="connsiteX4" fmla="*/ 2453 w 6423"/>
                  <a:gd name="connsiteY4" fmla="*/ 0 h 19419"/>
                  <a:gd name="connsiteX5" fmla="*/ 0 w 6423"/>
                  <a:gd name="connsiteY5" fmla="*/ 2453 h 19419"/>
                  <a:gd name="connsiteX6" fmla="*/ 1472 w 6423"/>
                  <a:gd name="connsiteY6" fmla="*/ 17419 h 19419"/>
                  <a:gd name="connsiteX7" fmla="*/ 4169 w 6423"/>
                  <a:gd name="connsiteY7" fmla="*/ 19382 h 194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6423" h="19419">
                    <a:moveTo>
                      <a:pt x="4415" y="19382"/>
                    </a:moveTo>
                    <a:cubicBezTo>
                      <a:pt x="4415" y="19382"/>
                      <a:pt x="4415" y="19382"/>
                      <a:pt x="4660" y="19382"/>
                    </a:cubicBezTo>
                    <a:cubicBezTo>
                      <a:pt x="5886" y="19136"/>
                      <a:pt x="6622" y="17910"/>
                      <a:pt x="6377" y="16683"/>
                    </a:cubicBezTo>
                    <a:cubicBezTo>
                      <a:pt x="5641" y="12022"/>
                      <a:pt x="5150" y="7115"/>
                      <a:pt x="4905" y="2453"/>
                    </a:cubicBezTo>
                    <a:cubicBezTo>
                      <a:pt x="4905" y="981"/>
                      <a:pt x="3679" y="0"/>
                      <a:pt x="2453" y="0"/>
                    </a:cubicBezTo>
                    <a:cubicBezTo>
                      <a:pt x="981" y="0"/>
                      <a:pt x="0" y="1227"/>
                      <a:pt x="0" y="2453"/>
                    </a:cubicBezTo>
                    <a:cubicBezTo>
                      <a:pt x="0" y="7360"/>
                      <a:pt x="736" y="12512"/>
                      <a:pt x="1472" y="17419"/>
                    </a:cubicBezTo>
                    <a:cubicBezTo>
                      <a:pt x="1472" y="18646"/>
                      <a:pt x="2943" y="19627"/>
                      <a:pt x="4169" y="19382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350" b="0" i="0" u="none" strike="noStrike" kern="120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840" name="Freeform 51">
                <a:extLst>
                  <a:ext uri="{FF2B5EF4-FFF2-40B4-BE49-F238E27FC236}">
                    <a16:creationId xmlns:a16="http://schemas.microsoft.com/office/drawing/2014/main" id="{B562CC06-79FD-C396-C57E-F5BDDF03238E}"/>
                  </a:ext>
                </a:extLst>
              </p:cNvPr>
              <p:cNvSpPr/>
              <p:nvPr/>
            </p:nvSpPr>
            <p:spPr>
              <a:xfrm>
                <a:off x="3643365" y="3286511"/>
                <a:ext cx="7159" cy="19673"/>
              </a:xfrm>
              <a:custGeom>
                <a:avLst/>
                <a:gdLst>
                  <a:gd name="connsiteX0" fmla="*/ 2453 w 7159"/>
                  <a:gd name="connsiteY0" fmla="*/ 19428 h 19673"/>
                  <a:gd name="connsiteX1" fmla="*/ 3434 w 7159"/>
                  <a:gd name="connsiteY1" fmla="*/ 19428 h 19673"/>
                  <a:gd name="connsiteX2" fmla="*/ 5150 w 7159"/>
                  <a:gd name="connsiteY2" fmla="*/ 17220 h 19673"/>
                  <a:gd name="connsiteX3" fmla="*/ 7113 w 7159"/>
                  <a:gd name="connsiteY3" fmla="*/ 2991 h 19673"/>
                  <a:gd name="connsiteX4" fmla="*/ 5150 w 7159"/>
                  <a:gd name="connsiteY4" fmla="*/ 46 h 19673"/>
                  <a:gd name="connsiteX5" fmla="*/ 2207 w 7159"/>
                  <a:gd name="connsiteY5" fmla="*/ 2009 h 19673"/>
                  <a:gd name="connsiteX6" fmla="*/ 0 w 7159"/>
                  <a:gd name="connsiteY6" fmla="*/ 16975 h 19673"/>
                  <a:gd name="connsiteX7" fmla="*/ 2207 w 7159"/>
                  <a:gd name="connsiteY7" fmla="*/ 19674 h 196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7159" h="19673">
                    <a:moveTo>
                      <a:pt x="2453" y="19428"/>
                    </a:moveTo>
                    <a:cubicBezTo>
                      <a:pt x="2698" y="19428"/>
                      <a:pt x="2943" y="19428"/>
                      <a:pt x="3434" y="19428"/>
                    </a:cubicBezTo>
                    <a:cubicBezTo>
                      <a:pt x="4415" y="19183"/>
                      <a:pt x="5150" y="18202"/>
                      <a:pt x="5150" y="17220"/>
                    </a:cubicBezTo>
                    <a:cubicBezTo>
                      <a:pt x="5641" y="12559"/>
                      <a:pt x="6132" y="7652"/>
                      <a:pt x="7113" y="2991"/>
                    </a:cubicBezTo>
                    <a:cubicBezTo>
                      <a:pt x="7358" y="1764"/>
                      <a:pt x="6622" y="292"/>
                      <a:pt x="5150" y="46"/>
                    </a:cubicBezTo>
                    <a:cubicBezTo>
                      <a:pt x="3924" y="-199"/>
                      <a:pt x="2453" y="537"/>
                      <a:pt x="2207" y="2009"/>
                    </a:cubicBezTo>
                    <a:cubicBezTo>
                      <a:pt x="1226" y="6916"/>
                      <a:pt x="491" y="11823"/>
                      <a:pt x="0" y="16975"/>
                    </a:cubicBezTo>
                    <a:cubicBezTo>
                      <a:pt x="0" y="18447"/>
                      <a:pt x="981" y="19428"/>
                      <a:pt x="2207" y="19674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350" b="0" i="0" u="none" strike="noStrike" kern="120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841" name="Freeform 52">
                <a:extLst>
                  <a:ext uri="{FF2B5EF4-FFF2-40B4-BE49-F238E27FC236}">
                    <a16:creationId xmlns:a16="http://schemas.microsoft.com/office/drawing/2014/main" id="{140F0533-6803-A4A1-82CC-2CE5C72DE506}"/>
                  </a:ext>
                </a:extLst>
              </p:cNvPr>
              <p:cNvSpPr/>
              <p:nvPr/>
            </p:nvSpPr>
            <p:spPr>
              <a:xfrm>
                <a:off x="2353033" y="3603293"/>
                <a:ext cx="19413" cy="6869"/>
              </a:xfrm>
              <a:custGeom>
                <a:avLst/>
                <a:gdLst>
                  <a:gd name="connsiteX0" fmla="*/ 17659 w 19413"/>
                  <a:gd name="connsiteY0" fmla="*/ 1963 h 6869"/>
                  <a:gd name="connsiteX1" fmla="*/ 2698 w 19413"/>
                  <a:gd name="connsiteY1" fmla="*/ 0 h 6869"/>
                  <a:gd name="connsiteX2" fmla="*/ 0 w 19413"/>
                  <a:gd name="connsiteY2" fmla="*/ 2208 h 6869"/>
                  <a:gd name="connsiteX3" fmla="*/ 2207 w 19413"/>
                  <a:gd name="connsiteY3" fmla="*/ 4907 h 6869"/>
                  <a:gd name="connsiteX4" fmla="*/ 16433 w 19413"/>
                  <a:gd name="connsiteY4" fmla="*/ 6870 h 6869"/>
                  <a:gd name="connsiteX5" fmla="*/ 17659 w 19413"/>
                  <a:gd name="connsiteY5" fmla="*/ 6870 h 6869"/>
                  <a:gd name="connsiteX6" fmla="*/ 19376 w 19413"/>
                  <a:gd name="connsiteY6" fmla="*/ 4907 h 6869"/>
                  <a:gd name="connsiteX7" fmla="*/ 17414 w 19413"/>
                  <a:gd name="connsiteY7" fmla="*/ 1963 h 68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9413" h="6869">
                    <a:moveTo>
                      <a:pt x="17659" y="1963"/>
                    </a:moveTo>
                    <a:cubicBezTo>
                      <a:pt x="12754" y="981"/>
                      <a:pt x="7848" y="245"/>
                      <a:pt x="2698" y="0"/>
                    </a:cubicBezTo>
                    <a:cubicBezTo>
                      <a:pt x="1226" y="0"/>
                      <a:pt x="245" y="981"/>
                      <a:pt x="0" y="2208"/>
                    </a:cubicBezTo>
                    <a:cubicBezTo>
                      <a:pt x="0" y="3680"/>
                      <a:pt x="981" y="4662"/>
                      <a:pt x="2207" y="4907"/>
                    </a:cubicBezTo>
                    <a:cubicBezTo>
                      <a:pt x="6867" y="5152"/>
                      <a:pt x="11773" y="5888"/>
                      <a:pt x="16433" y="6870"/>
                    </a:cubicBezTo>
                    <a:cubicBezTo>
                      <a:pt x="16923" y="6870"/>
                      <a:pt x="17168" y="6870"/>
                      <a:pt x="17659" y="6870"/>
                    </a:cubicBezTo>
                    <a:cubicBezTo>
                      <a:pt x="18395" y="6624"/>
                      <a:pt x="19131" y="5888"/>
                      <a:pt x="19376" y="4907"/>
                    </a:cubicBezTo>
                    <a:cubicBezTo>
                      <a:pt x="19621" y="3680"/>
                      <a:pt x="18640" y="2208"/>
                      <a:pt x="17414" y="1963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350" b="0" i="0" u="none" strike="noStrike" kern="120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842" name="Freeform 53">
                <a:extLst>
                  <a:ext uri="{FF2B5EF4-FFF2-40B4-BE49-F238E27FC236}">
                    <a16:creationId xmlns:a16="http://schemas.microsoft.com/office/drawing/2014/main" id="{D96EF716-B8CD-1857-FBAC-AAE7DC69E60A}"/>
                  </a:ext>
                </a:extLst>
              </p:cNvPr>
              <p:cNvSpPr/>
              <p:nvPr/>
            </p:nvSpPr>
            <p:spPr>
              <a:xfrm>
                <a:off x="3195957" y="3558594"/>
                <a:ext cx="8923" cy="19067"/>
              </a:xfrm>
              <a:custGeom>
                <a:avLst/>
                <a:gdLst>
                  <a:gd name="connsiteX0" fmla="*/ 47 w 8923"/>
                  <a:gd name="connsiteY0" fmla="*/ 2991 h 19067"/>
                  <a:gd name="connsiteX1" fmla="*/ 3481 w 8923"/>
                  <a:gd name="connsiteY1" fmla="*/ 14522 h 19067"/>
                  <a:gd name="connsiteX2" fmla="*/ 4216 w 8923"/>
                  <a:gd name="connsiteY2" fmla="*/ 17221 h 19067"/>
                  <a:gd name="connsiteX3" fmla="*/ 7160 w 8923"/>
                  <a:gd name="connsiteY3" fmla="*/ 18938 h 19067"/>
                  <a:gd name="connsiteX4" fmla="*/ 7160 w 8923"/>
                  <a:gd name="connsiteY4" fmla="*/ 18938 h 19067"/>
                  <a:gd name="connsiteX5" fmla="*/ 8877 w 8923"/>
                  <a:gd name="connsiteY5" fmla="*/ 15994 h 19067"/>
                  <a:gd name="connsiteX6" fmla="*/ 8141 w 8923"/>
                  <a:gd name="connsiteY6" fmla="*/ 13295 h 19067"/>
                  <a:gd name="connsiteX7" fmla="*/ 4707 w 8923"/>
                  <a:gd name="connsiteY7" fmla="*/ 1764 h 19067"/>
                  <a:gd name="connsiteX8" fmla="*/ 1764 w 8923"/>
                  <a:gd name="connsiteY8" fmla="*/ 47 h 19067"/>
                  <a:gd name="connsiteX9" fmla="*/ 47 w 8923"/>
                  <a:gd name="connsiteY9" fmla="*/ 2991 h 190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8923" h="19067">
                    <a:moveTo>
                      <a:pt x="47" y="2991"/>
                    </a:moveTo>
                    <a:lnTo>
                      <a:pt x="3481" y="14522"/>
                    </a:lnTo>
                    <a:cubicBezTo>
                      <a:pt x="3726" y="15503"/>
                      <a:pt x="3971" y="16239"/>
                      <a:pt x="4216" y="17221"/>
                    </a:cubicBezTo>
                    <a:cubicBezTo>
                      <a:pt x="4462" y="18448"/>
                      <a:pt x="5933" y="19429"/>
                      <a:pt x="7160" y="18938"/>
                    </a:cubicBezTo>
                    <a:cubicBezTo>
                      <a:pt x="7160" y="18938"/>
                      <a:pt x="7160" y="18938"/>
                      <a:pt x="7160" y="18938"/>
                    </a:cubicBezTo>
                    <a:cubicBezTo>
                      <a:pt x="8386" y="18448"/>
                      <a:pt x="9122" y="17221"/>
                      <a:pt x="8877" y="15994"/>
                    </a:cubicBezTo>
                    <a:cubicBezTo>
                      <a:pt x="8631" y="15013"/>
                      <a:pt x="8386" y="14031"/>
                      <a:pt x="8141" y="13295"/>
                    </a:cubicBezTo>
                    <a:lnTo>
                      <a:pt x="4707" y="1764"/>
                    </a:lnTo>
                    <a:cubicBezTo>
                      <a:pt x="4216" y="538"/>
                      <a:pt x="2990" y="-198"/>
                      <a:pt x="1764" y="47"/>
                    </a:cubicBezTo>
                    <a:cubicBezTo>
                      <a:pt x="537" y="538"/>
                      <a:pt x="-198" y="1764"/>
                      <a:pt x="47" y="2991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350" b="0" i="0" u="none" strike="noStrike" kern="120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843" name="Freeform 54">
                <a:extLst>
                  <a:ext uri="{FF2B5EF4-FFF2-40B4-BE49-F238E27FC236}">
                    <a16:creationId xmlns:a16="http://schemas.microsoft.com/office/drawing/2014/main" id="{9749D88D-5E57-D22B-DF97-90BD5FD61FF1}"/>
                  </a:ext>
                </a:extLst>
              </p:cNvPr>
              <p:cNvSpPr/>
              <p:nvPr/>
            </p:nvSpPr>
            <p:spPr>
              <a:xfrm>
                <a:off x="3187618" y="3530380"/>
                <a:ext cx="8923" cy="18985"/>
              </a:xfrm>
              <a:custGeom>
                <a:avLst/>
                <a:gdLst>
                  <a:gd name="connsiteX0" fmla="*/ 47 w 8923"/>
                  <a:gd name="connsiteY0" fmla="*/ 2991 h 18985"/>
                  <a:gd name="connsiteX1" fmla="*/ 4216 w 8923"/>
                  <a:gd name="connsiteY1" fmla="*/ 17221 h 18985"/>
                  <a:gd name="connsiteX2" fmla="*/ 7160 w 8923"/>
                  <a:gd name="connsiteY2" fmla="*/ 18938 h 18985"/>
                  <a:gd name="connsiteX3" fmla="*/ 8876 w 8923"/>
                  <a:gd name="connsiteY3" fmla="*/ 15994 h 18985"/>
                  <a:gd name="connsiteX4" fmla="*/ 4707 w 8923"/>
                  <a:gd name="connsiteY4" fmla="*/ 1764 h 18985"/>
                  <a:gd name="connsiteX5" fmla="*/ 1764 w 8923"/>
                  <a:gd name="connsiteY5" fmla="*/ 47 h 18985"/>
                  <a:gd name="connsiteX6" fmla="*/ 47 w 8923"/>
                  <a:gd name="connsiteY6" fmla="*/ 2991 h 189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8923" h="18985">
                    <a:moveTo>
                      <a:pt x="47" y="2991"/>
                    </a:moveTo>
                    <a:lnTo>
                      <a:pt x="4216" y="17221"/>
                    </a:lnTo>
                    <a:cubicBezTo>
                      <a:pt x="4707" y="18448"/>
                      <a:pt x="5933" y="19183"/>
                      <a:pt x="7160" y="18938"/>
                    </a:cubicBezTo>
                    <a:cubicBezTo>
                      <a:pt x="8386" y="18693"/>
                      <a:pt x="9122" y="17221"/>
                      <a:pt x="8876" y="15994"/>
                    </a:cubicBezTo>
                    <a:lnTo>
                      <a:pt x="4707" y="1764"/>
                    </a:lnTo>
                    <a:cubicBezTo>
                      <a:pt x="4216" y="538"/>
                      <a:pt x="2990" y="-198"/>
                      <a:pt x="1764" y="47"/>
                    </a:cubicBezTo>
                    <a:cubicBezTo>
                      <a:pt x="537" y="538"/>
                      <a:pt x="-198" y="1764"/>
                      <a:pt x="47" y="2991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350" b="0" i="0" u="none" strike="noStrike" kern="120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844" name="Freeform 55">
                <a:extLst>
                  <a:ext uri="{FF2B5EF4-FFF2-40B4-BE49-F238E27FC236}">
                    <a16:creationId xmlns:a16="http://schemas.microsoft.com/office/drawing/2014/main" id="{E11AE98B-6820-7E07-D2EE-07CEDEEC24CE}"/>
                  </a:ext>
                </a:extLst>
              </p:cNvPr>
              <p:cNvSpPr/>
              <p:nvPr/>
            </p:nvSpPr>
            <p:spPr>
              <a:xfrm>
                <a:off x="3179524" y="3501920"/>
                <a:ext cx="8923" cy="18985"/>
              </a:xfrm>
              <a:custGeom>
                <a:avLst/>
                <a:gdLst>
                  <a:gd name="connsiteX0" fmla="*/ 4707 w 8923"/>
                  <a:gd name="connsiteY0" fmla="*/ 1764 h 18985"/>
                  <a:gd name="connsiteX1" fmla="*/ 1764 w 8923"/>
                  <a:gd name="connsiteY1" fmla="*/ 47 h 18985"/>
                  <a:gd name="connsiteX2" fmla="*/ 47 w 8923"/>
                  <a:gd name="connsiteY2" fmla="*/ 2991 h 18985"/>
                  <a:gd name="connsiteX3" fmla="*/ 4217 w 8923"/>
                  <a:gd name="connsiteY3" fmla="*/ 17221 h 18985"/>
                  <a:gd name="connsiteX4" fmla="*/ 7160 w 8923"/>
                  <a:gd name="connsiteY4" fmla="*/ 18938 h 18985"/>
                  <a:gd name="connsiteX5" fmla="*/ 8876 w 8923"/>
                  <a:gd name="connsiteY5" fmla="*/ 15994 h 18985"/>
                  <a:gd name="connsiteX6" fmla="*/ 4707 w 8923"/>
                  <a:gd name="connsiteY6" fmla="*/ 1764 h 189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8923" h="18985">
                    <a:moveTo>
                      <a:pt x="4707" y="1764"/>
                    </a:moveTo>
                    <a:cubicBezTo>
                      <a:pt x="4217" y="538"/>
                      <a:pt x="2990" y="-198"/>
                      <a:pt x="1764" y="47"/>
                    </a:cubicBezTo>
                    <a:cubicBezTo>
                      <a:pt x="538" y="538"/>
                      <a:pt x="-198" y="1764"/>
                      <a:pt x="47" y="2991"/>
                    </a:cubicBezTo>
                    <a:lnTo>
                      <a:pt x="4217" y="17221"/>
                    </a:lnTo>
                    <a:cubicBezTo>
                      <a:pt x="4707" y="18448"/>
                      <a:pt x="5933" y="19183"/>
                      <a:pt x="7160" y="18938"/>
                    </a:cubicBezTo>
                    <a:cubicBezTo>
                      <a:pt x="8386" y="18448"/>
                      <a:pt x="9122" y="17221"/>
                      <a:pt x="8876" y="15994"/>
                    </a:cubicBezTo>
                    <a:lnTo>
                      <a:pt x="4707" y="1764"/>
                    </a:ln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350" b="0" i="0" u="none" strike="noStrike" kern="120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845" name="Freeform 56">
                <a:extLst>
                  <a:ext uri="{FF2B5EF4-FFF2-40B4-BE49-F238E27FC236}">
                    <a16:creationId xmlns:a16="http://schemas.microsoft.com/office/drawing/2014/main" id="{8496E74C-B06F-6A2E-40A0-D5670FDD3B20}"/>
                  </a:ext>
                </a:extLst>
              </p:cNvPr>
              <p:cNvSpPr/>
              <p:nvPr/>
            </p:nvSpPr>
            <p:spPr>
              <a:xfrm>
                <a:off x="2608315" y="3305204"/>
                <a:ext cx="8178" cy="19428"/>
              </a:xfrm>
              <a:custGeom>
                <a:avLst/>
                <a:gdLst>
                  <a:gd name="connsiteX0" fmla="*/ 2000 w 8178"/>
                  <a:gd name="connsiteY0" fmla="*/ 0 h 19428"/>
                  <a:gd name="connsiteX1" fmla="*/ 38 w 8178"/>
                  <a:gd name="connsiteY1" fmla="*/ 2944 h 19428"/>
                  <a:gd name="connsiteX2" fmla="*/ 3472 w 8178"/>
                  <a:gd name="connsiteY2" fmla="*/ 17665 h 19428"/>
                  <a:gd name="connsiteX3" fmla="*/ 6415 w 8178"/>
                  <a:gd name="connsiteY3" fmla="*/ 19382 h 19428"/>
                  <a:gd name="connsiteX4" fmla="*/ 6415 w 8178"/>
                  <a:gd name="connsiteY4" fmla="*/ 19382 h 19428"/>
                  <a:gd name="connsiteX5" fmla="*/ 8132 w 8178"/>
                  <a:gd name="connsiteY5" fmla="*/ 16438 h 19428"/>
                  <a:gd name="connsiteX6" fmla="*/ 4943 w 8178"/>
                  <a:gd name="connsiteY6" fmla="*/ 2453 h 19428"/>
                  <a:gd name="connsiteX7" fmla="*/ 2000 w 8178"/>
                  <a:gd name="connsiteY7" fmla="*/ 491 h 194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8178" h="19428">
                    <a:moveTo>
                      <a:pt x="2000" y="0"/>
                    </a:moveTo>
                    <a:cubicBezTo>
                      <a:pt x="774" y="0"/>
                      <a:pt x="-207" y="1472"/>
                      <a:pt x="38" y="2944"/>
                    </a:cubicBezTo>
                    <a:cubicBezTo>
                      <a:pt x="774" y="7851"/>
                      <a:pt x="2000" y="12758"/>
                      <a:pt x="3472" y="17665"/>
                    </a:cubicBezTo>
                    <a:cubicBezTo>
                      <a:pt x="3962" y="18891"/>
                      <a:pt x="5188" y="19627"/>
                      <a:pt x="6415" y="19382"/>
                    </a:cubicBezTo>
                    <a:cubicBezTo>
                      <a:pt x="6415" y="19382"/>
                      <a:pt x="6415" y="19382"/>
                      <a:pt x="6415" y="19382"/>
                    </a:cubicBezTo>
                    <a:cubicBezTo>
                      <a:pt x="7641" y="18891"/>
                      <a:pt x="8377" y="17665"/>
                      <a:pt x="8132" y="16438"/>
                    </a:cubicBezTo>
                    <a:cubicBezTo>
                      <a:pt x="6905" y="11776"/>
                      <a:pt x="5679" y="7115"/>
                      <a:pt x="4943" y="2453"/>
                    </a:cubicBezTo>
                    <a:cubicBezTo>
                      <a:pt x="4943" y="1227"/>
                      <a:pt x="3472" y="245"/>
                      <a:pt x="2000" y="491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350" b="0" i="0" u="none" strike="noStrike" kern="120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846" name="Freeform 57">
                <a:extLst>
                  <a:ext uri="{FF2B5EF4-FFF2-40B4-BE49-F238E27FC236}">
                    <a16:creationId xmlns:a16="http://schemas.microsoft.com/office/drawing/2014/main" id="{A418CA0E-5D58-5083-B046-33B44E4D4CBE}"/>
                  </a:ext>
                </a:extLst>
              </p:cNvPr>
              <p:cNvSpPr/>
              <p:nvPr/>
            </p:nvSpPr>
            <p:spPr>
              <a:xfrm>
                <a:off x="2679291" y="3167030"/>
                <a:ext cx="18629" cy="10167"/>
              </a:xfrm>
              <a:custGeom>
                <a:avLst/>
                <a:gdLst>
                  <a:gd name="connsiteX0" fmla="*/ 3131 w 18629"/>
                  <a:gd name="connsiteY0" fmla="*/ 10106 h 10167"/>
                  <a:gd name="connsiteX1" fmla="*/ 3376 w 18629"/>
                  <a:gd name="connsiteY1" fmla="*/ 10106 h 10167"/>
                  <a:gd name="connsiteX2" fmla="*/ 16866 w 18629"/>
                  <a:gd name="connsiteY2" fmla="*/ 4954 h 10167"/>
                  <a:gd name="connsiteX3" fmla="*/ 18583 w 18629"/>
                  <a:gd name="connsiteY3" fmla="*/ 1764 h 10167"/>
                  <a:gd name="connsiteX4" fmla="*/ 15394 w 18629"/>
                  <a:gd name="connsiteY4" fmla="*/ 47 h 10167"/>
                  <a:gd name="connsiteX5" fmla="*/ 1414 w 18629"/>
                  <a:gd name="connsiteY5" fmla="*/ 5445 h 10167"/>
                  <a:gd name="connsiteX6" fmla="*/ 188 w 18629"/>
                  <a:gd name="connsiteY6" fmla="*/ 8634 h 10167"/>
                  <a:gd name="connsiteX7" fmla="*/ 3131 w 18629"/>
                  <a:gd name="connsiteY7" fmla="*/ 10106 h 101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8629" h="10167">
                    <a:moveTo>
                      <a:pt x="3131" y="10106"/>
                    </a:moveTo>
                    <a:cubicBezTo>
                      <a:pt x="3131" y="10106"/>
                      <a:pt x="3131" y="10106"/>
                      <a:pt x="3376" y="10106"/>
                    </a:cubicBezTo>
                    <a:cubicBezTo>
                      <a:pt x="7791" y="8143"/>
                      <a:pt x="12206" y="6426"/>
                      <a:pt x="16866" y="4954"/>
                    </a:cubicBezTo>
                    <a:cubicBezTo>
                      <a:pt x="18092" y="4463"/>
                      <a:pt x="18828" y="3236"/>
                      <a:pt x="18583" y="1764"/>
                    </a:cubicBezTo>
                    <a:cubicBezTo>
                      <a:pt x="18092" y="538"/>
                      <a:pt x="16866" y="-198"/>
                      <a:pt x="15394" y="47"/>
                    </a:cubicBezTo>
                    <a:cubicBezTo>
                      <a:pt x="10734" y="1519"/>
                      <a:pt x="5829" y="3236"/>
                      <a:pt x="1414" y="5445"/>
                    </a:cubicBezTo>
                    <a:cubicBezTo>
                      <a:pt x="188" y="5935"/>
                      <a:pt x="-303" y="7407"/>
                      <a:pt x="188" y="8634"/>
                    </a:cubicBezTo>
                    <a:cubicBezTo>
                      <a:pt x="678" y="9861"/>
                      <a:pt x="1905" y="10351"/>
                      <a:pt x="3131" y="10106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350" b="0" i="0" u="none" strike="noStrike" kern="120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847" name="Freeform 58">
                <a:extLst>
                  <a:ext uri="{FF2B5EF4-FFF2-40B4-BE49-F238E27FC236}">
                    <a16:creationId xmlns:a16="http://schemas.microsoft.com/office/drawing/2014/main" id="{C4F5E206-36D3-81E6-F64A-355324B1273D}"/>
                  </a:ext>
                </a:extLst>
              </p:cNvPr>
              <p:cNvSpPr/>
              <p:nvPr/>
            </p:nvSpPr>
            <p:spPr>
              <a:xfrm>
                <a:off x="2606268" y="3275763"/>
                <a:ext cx="5273" cy="19627"/>
              </a:xfrm>
              <a:custGeom>
                <a:avLst/>
                <a:gdLst>
                  <a:gd name="connsiteX0" fmla="*/ 3066 w 5273"/>
                  <a:gd name="connsiteY0" fmla="*/ 19627 h 19627"/>
                  <a:gd name="connsiteX1" fmla="*/ 3556 w 5273"/>
                  <a:gd name="connsiteY1" fmla="*/ 19627 h 19627"/>
                  <a:gd name="connsiteX2" fmla="*/ 5273 w 5273"/>
                  <a:gd name="connsiteY2" fmla="*/ 17174 h 19627"/>
                  <a:gd name="connsiteX3" fmla="*/ 5273 w 5273"/>
                  <a:gd name="connsiteY3" fmla="*/ 2699 h 19627"/>
                  <a:gd name="connsiteX4" fmla="*/ 3066 w 5273"/>
                  <a:gd name="connsiteY4" fmla="*/ 0 h 19627"/>
                  <a:gd name="connsiteX5" fmla="*/ 368 w 5273"/>
                  <a:gd name="connsiteY5" fmla="*/ 2208 h 19627"/>
                  <a:gd name="connsiteX6" fmla="*/ 368 w 5273"/>
                  <a:gd name="connsiteY6" fmla="*/ 17174 h 19627"/>
                  <a:gd name="connsiteX7" fmla="*/ 2821 w 5273"/>
                  <a:gd name="connsiteY7" fmla="*/ 19627 h 1962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5273" h="19627">
                    <a:moveTo>
                      <a:pt x="3066" y="19627"/>
                    </a:moveTo>
                    <a:cubicBezTo>
                      <a:pt x="3066" y="19627"/>
                      <a:pt x="3556" y="19627"/>
                      <a:pt x="3556" y="19627"/>
                    </a:cubicBezTo>
                    <a:cubicBezTo>
                      <a:pt x="4537" y="19382"/>
                      <a:pt x="5273" y="18401"/>
                      <a:pt x="5273" y="17174"/>
                    </a:cubicBezTo>
                    <a:cubicBezTo>
                      <a:pt x="5273" y="12267"/>
                      <a:pt x="5273" y="7606"/>
                      <a:pt x="5273" y="2699"/>
                    </a:cubicBezTo>
                    <a:cubicBezTo>
                      <a:pt x="5273" y="1227"/>
                      <a:pt x="4292" y="245"/>
                      <a:pt x="3066" y="0"/>
                    </a:cubicBezTo>
                    <a:cubicBezTo>
                      <a:pt x="1839" y="0"/>
                      <a:pt x="613" y="981"/>
                      <a:pt x="368" y="2208"/>
                    </a:cubicBezTo>
                    <a:cubicBezTo>
                      <a:pt x="-123" y="7115"/>
                      <a:pt x="-123" y="12267"/>
                      <a:pt x="368" y="17174"/>
                    </a:cubicBezTo>
                    <a:cubicBezTo>
                      <a:pt x="368" y="18646"/>
                      <a:pt x="1594" y="19627"/>
                      <a:pt x="2821" y="19627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350" b="0" i="0" u="none" strike="noStrike" kern="120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848" name="Freeform 59">
                <a:extLst>
                  <a:ext uri="{FF2B5EF4-FFF2-40B4-BE49-F238E27FC236}">
                    <a16:creationId xmlns:a16="http://schemas.microsoft.com/office/drawing/2014/main" id="{28BD4A2C-2FB6-912E-91C1-B93CCE3D50C2}"/>
                  </a:ext>
                </a:extLst>
              </p:cNvPr>
              <p:cNvSpPr/>
              <p:nvPr/>
            </p:nvSpPr>
            <p:spPr>
              <a:xfrm>
                <a:off x="2238694" y="3624836"/>
                <a:ext cx="18979" cy="8926"/>
              </a:xfrm>
              <a:custGeom>
                <a:avLst/>
                <a:gdLst>
                  <a:gd name="connsiteX0" fmla="*/ 15989 w 18979"/>
                  <a:gd name="connsiteY0" fmla="*/ 47 h 8926"/>
                  <a:gd name="connsiteX1" fmla="*/ 1764 w 18979"/>
                  <a:gd name="connsiteY1" fmla="*/ 4218 h 8926"/>
                  <a:gd name="connsiteX2" fmla="*/ 47 w 18979"/>
                  <a:gd name="connsiteY2" fmla="*/ 7162 h 8926"/>
                  <a:gd name="connsiteX3" fmla="*/ 2990 w 18979"/>
                  <a:gd name="connsiteY3" fmla="*/ 8879 h 8926"/>
                  <a:gd name="connsiteX4" fmla="*/ 17215 w 18979"/>
                  <a:gd name="connsiteY4" fmla="*/ 4709 h 8926"/>
                  <a:gd name="connsiteX5" fmla="*/ 18932 w 18979"/>
                  <a:gd name="connsiteY5" fmla="*/ 1764 h 8926"/>
                  <a:gd name="connsiteX6" fmla="*/ 15989 w 18979"/>
                  <a:gd name="connsiteY6" fmla="*/ 47 h 89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8979" h="8926">
                    <a:moveTo>
                      <a:pt x="15989" y="47"/>
                    </a:moveTo>
                    <a:lnTo>
                      <a:pt x="1764" y="4218"/>
                    </a:lnTo>
                    <a:cubicBezTo>
                      <a:pt x="538" y="4709"/>
                      <a:pt x="-198" y="5935"/>
                      <a:pt x="47" y="7162"/>
                    </a:cubicBezTo>
                    <a:cubicBezTo>
                      <a:pt x="538" y="8389"/>
                      <a:pt x="1764" y="9124"/>
                      <a:pt x="2990" y="8879"/>
                    </a:cubicBezTo>
                    <a:lnTo>
                      <a:pt x="17215" y="4709"/>
                    </a:lnTo>
                    <a:cubicBezTo>
                      <a:pt x="18442" y="4218"/>
                      <a:pt x="19178" y="2991"/>
                      <a:pt x="18932" y="1764"/>
                    </a:cubicBezTo>
                    <a:cubicBezTo>
                      <a:pt x="18687" y="538"/>
                      <a:pt x="17215" y="-198"/>
                      <a:pt x="15989" y="47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350" b="0" i="0" u="none" strike="noStrike" kern="120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849" name="Freeform 60">
                <a:extLst>
                  <a:ext uri="{FF2B5EF4-FFF2-40B4-BE49-F238E27FC236}">
                    <a16:creationId xmlns:a16="http://schemas.microsoft.com/office/drawing/2014/main" id="{BB73EB25-C5ED-C6C5-8C39-0B07736B61D2}"/>
                  </a:ext>
                </a:extLst>
              </p:cNvPr>
              <p:cNvSpPr/>
              <p:nvPr/>
            </p:nvSpPr>
            <p:spPr>
              <a:xfrm>
                <a:off x="2323809" y="3603293"/>
                <a:ext cx="19413" cy="6662"/>
              </a:xfrm>
              <a:custGeom>
                <a:avLst/>
                <a:gdLst>
                  <a:gd name="connsiteX0" fmla="*/ 16961 w 19413"/>
                  <a:gd name="connsiteY0" fmla="*/ 0 h 6662"/>
                  <a:gd name="connsiteX1" fmla="*/ 2000 w 19413"/>
                  <a:gd name="connsiteY1" fmla="*/ 1718 h 6662"/>
                  <a:gd name="connsiteX2" fmla="*/ 38 w 19413"/>
                  <a:gd name="connsiteY2" fmla="*/ 4662 h 6662"/>
                  <a:gd name="connsiteX3" fmla="*/ 2981 w 19413"/>
                  <a:gd name="connsiteY3" fmla="*/ 6624 h 6662"/>
                  <a:gd name="connsiteX4" fmla="*/ 17206 w 19413"/>
                  <a:gd name="connsiteY4" fmla="*/ 5152 h 6662"/>
                  <a:gd name="connsiteX5" fmla="*/ 17697 w 19413"/>
                  <a:gd name="connsiteY5" fmla="*/ 5152 h 6662"/>
                  <a:gd name="connsiteX6" fmla="*/ 19414 w 19413"/>
                  <a:gd name="connsiteY6" fmla="*/ 2699 h 6662"/>
                  <a:gd name="connsiteX7" fmla="*/ 16961 w 19413"/>
                  <a:gd name="connsiteY7" fmla="*/ 491 h 66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9413" h="6662">
                    <a:moveTo>
                      <a:pt x="16961" y="0"/>
                    </a:moveTo>
                    <a:cubicBezTo>
                      <a:pt x="12056" y="245"/>
                      <a:pt x="6905" y="736"/>
                      <a:pt x="2000" y="1718"/>
                    </a:cubicBezTo>
                    <a:cubicBezTo>
                      <a:pt x="774" y="1718"/>
                      <a:pt x="-207" y="3190"/>
                      <a:pt x="38" y="4662"/>
                    </a:cubicBezTo>
                    <a:cubicBezTo>
                      <a:pt x="38" y="5888"/>
                      <a:pt x="1509" y="6870"/>
                      <a:pt x="2981" y="6624"/>
                    </a:cubicBezTo>
                    <a:cubicBezTo>
                      <a:pt x="7641" y="5888"/>
                      <a:pt x="12546" y="5398"/>
                      <a:pt x="17206" y="5152"/>
                    </a:cubicBezTo>
                    <a:cubicBezTo>
                      <a:pt x="17206" y="5152"/>
                      <a:pt x="17697" y="5152"/>
                      <a:pt x="17697" y="5152"/>
                    </a:cubicBezTo>
                    <a:cubicBezTo>
                      <a:pt x="18678" y="4907"/>
                      <a:pt x="19414" y="3925"/>
                      <a:pt x="19414" y="2699"/>
                    </a:cubicBezTo>
                    <a:cubicBezTo>
                      <a:pt x="19414" y="1227"/>
                      <a:pt x="18187" y="245"/>
                      <a:pt x="16961" y="491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350" b="0" i="0" u="none" strike="noStrike" kern="120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850" name="Freeform 61">
                <a:extLst>
                  <a:ext uri="{FF2B5EF4-FFF2-40B4-BE49-F238E27FC236}">
                    <a16:creationId xmlns:a16="http://schemas.microsoft.com/office/drawing/2014/main" id="{143D68B0-D975-82AE-6793-467926211B13}"/>
                  </a:ext>
                </a:extLst>
              </p:cNvPr>
              <p:cNvSpPr/>
              <p:nvPr/>
            </p:nvSpPr>
            <p:spPr>
              <a:xfrm>
                <a:off x="2863870" y="3301967"/>
                <a:ext cx="8923" cy="18985"/>
              </a:xfrm>
              <a:custGeom>
                <a:avLst/>
                <a:gdLst>
                  <a:gd name="connsiteX0" fmla="*/ 8876 w 8923"/>
                  <a:gd name="connsiteY0" fmla="*/ 15994 h 18985"/>
                  <a:gd name="connsiteX1" fmla="*/ 4707 w 8923"/>
                  <a:gd name="connsiteY1" fmla="*/ 1764 h 18985"/>
                  <a:gd name="connsiteX2" fmla="*/ 1764 w 8923"/>
                  <a:gd name="connsiteY2" fmla="*/ 47 h 18985"/>
                  <a:gd name="connsiteX3" fmla="*/ 47 w 8923"/>
                  <a:gd name="connsiteY3" fmla="*/ 2991 h 18985"/>
                  <a:gd name="connsiteX4" fmla="*/ 4216 w 8923"/>
                  <a:gd name="connsiteY4" fmla="*/ 17221 h 18985"/>
                  <a:gd name="connsiteX5" fmla="*/ 7160 w 8923"/>
                  <a:gd name="connsiteY5" fmla="*/ 18938 h 18985"/>
                  <a:gd name="connsiteX6" fmla="*/ 8876 w 8923"/>
                  <a:gd name="connsiteY6" fmla="*/ 15994 h 189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8923" h="18985">
                    <a:moveTo>
                      <a:pt x="8876" y="15994"/>
                    </a:moveTo>
                    <a:lnTo>
                      <a:pt x="4707" y="1764"/>
                    </a:lnTo>
                    <a:cubicBezTo>
                      <a:pt x="4216" y="538"/>
                      <a:pt x="2990" y="-198"/>
                      <a:pt x="1764" y="47"/>
                    </a:cubicBezTo>
                    <a:cubicBezTo>
                      <a:pt x="537" y="292"/>
                      <a:pt x="-198" y="1764"/>
                      <a:pt x="47" y="2991"/>
                    </a:cubicBezTo>
                    <a:lnTo>
                      <a:pt x="4216" y="17221"/>
                    </a:lnTo>
                    <a:cubicBezTo>
                      <a:pt x="4707" y="18448"/>
                      <a:pt x="5933" y="19183"/>
                      <a:pt x="7160" y="18938"/>
                    </a:cubicBezTo>
                    <a:cubicBezTo>
                      <a:pt x="8386" y="18693"/>
                      <a:pt x="9122" y="17221"/>
                      <a:pt x="8876" y="15994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350" b="0" i="0" u="none" strike="noStrike" kern="120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851" name="Freeform 62">
                <a:extLst>
                  <a:ext uri="{FF2B5EF4-FFF2-40B4-BE49-F238E27FC236}">
                    <a16:creationId xmlns:a16="http://schemas.microsoft.com/office/drawing/2014/main" id="{EB216F9B-53B9-D3F2-8892-10C3EB5AB468}"/>
                  </a:ext>
                </a:extLst>
              </p:cNvPr>
              <p:cNvSpPr/>
              <p:nvPr/>
            </p:nvSpPr>
            <p:spPr>
              <a:xfrm>
                <a:off x="2295349" y="3608153"/>
                <a:ext cx="18979" cy="8926"/>
              </a:xfrm>
              <a:custGeom>
                <a:avLst/>
                <a:gdLst>
                  <a:gd name="connsiteX0" fmla="*/ 15989 w 18979"/>
                  <a:gd name="connsiteY0" fmla="*/ 47 h 8926"/>
                  <a:gd name="connsiteX1" fmla="*/ 1764 w 18979"/>
                  <a:gd name="connsiteY1" fmla="*/ 4218 h 8926"/>
                  <a:gd name="connsiteX2" fmla="*/ 47 w 18979"/>
                  <a:gd name="connsiteY2" fmla="*/ 7162 h 8926"/>
                  <a:gd name="connsiteX3" fmla="*/ 2990 w 18979"/>
                  <a:gd name="connsiteY3" fmla="*/ 8879 h 8926"/>
                  <a:gd name="connsiteX4" fmla="*/ 17215 w 18979"/>
                  <a:gd name="connsiteY4" fmla="*/ 4709 h 8926"/>
                  <a:gd name="connsiteX5" fmla="*/ 18932 w 18979"/>
                  <a:gd name="connsiteY5" fmla="*/ 1765 h 8926"/>
                  <a:gd name="connsiteX6" fmla="*/ 15989 w 18979"/>
                  <a:gd name="connsiteY6" fmla="*/ 47 h 89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8979" h="8926">
                    <a:moveTo>
                      <a:pt x="15989" y="47"/>
                    </a:moveTo>
                    <a:lnTo>
                      <a:pt x="1764" y="4218"/>
                    </a:lnTo>
                    <a:cubicBezTo>
                      <a:pt x="538" y="4709"/>
                      <a:pt x="-198" y="5935"/>
                      <a:pt x="47" y="7162"/>
                    </a:cubicBezTo>
                    <a:cubicBezTo>
                      <a:pt x="538" y="8389"/>
                      <a:pt x="1764" y="9125"/>
                      <a:pt x="2990" y="8879"/>
                    </a:cubicBezTo>
                    <a:lnTo>
                      <a:pt x="17215" y="4709"/>
                    </a:lnTo>
                    <a:cubicBezTo>
                      <a:pt x="18442" y="4218"/>
                      <a:pt x="19178" y="2991"/>
                      <a:pt x="18932" y="1765"/>
                    </a:cubicBezTo>
                    <a:cubicBezTo>
                      <a:pt x="18687" y="538"/>
                      <a:pt x="17215" y="-198"/>
                      <a:pt x="15989" y="47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350" b="0" i="0" u="none" strike="noStrike" kern="120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852" name="Freeform 63">
                <a:extLst>
                  <a:ext uri="{FF2B5EF4-FFF2-40B4-BE49-F238E27FC236}">
                    <a16:creationId xmlns:a16="http://schemas.microsoft.com/office/drawing/2014/main" id="{09F812E5-E8F1-63E8-FD66-3CABFFB8C591}"/>
                  </a:ext>
                </a:extLst>
              </p:cNvPr>
              <p:cNvSpPr/>
              <p:nvPr/>
            </p:nvSpPr>
            <p:spPr>
              <a:xfrm>
                <a:off x="2210488" y="3632932"/>
                <a:ext cx="18979" cy="8926"/>
              </a:xfrm>
              <a:custGeom>
                <a:avLst/>
                <a:gdLst>
                  <a:gd name="connsiteX0" fmla="*/ 15989 w 18979"/>
                  <a:gd name="connsiteY0" fmla="*/ 47 h 8926"/>
                  <a:gd name="connsiteX1" fmla="*/ 1764 w 18979"/>
                  <a:gd name="connsiteY1" fmla="*/ 4218 h 8926"/>
                  <a:gd name="connsiteX2" fmla="*/ 47 w 18979"/>
                  <a:gd name="connsiteY2" fmla="*/ 7162 h 8926"/>
                  <a:gd name="connsiteX3" fmla="*/ 2990 w 18979"/>
                  <a:gd name="connsiteY3" fmla="*/ 8879 h 8926"/>
                  <a:gd name="connsiteX4" fmla="*/ 17215 w 18979"/>
                  <a:gd name="connsiteY4" fmla="*/ 4709 h 8926"/>
                  <a:gd name="connsiteX5" fmla="*/ 18932 w 18979"/>
                  <a:gd name="connsiteY5" fmla="*/ 1765 h 8926"/>
                  <a:gd name="connsiteX6" fmla="*/ 15989 w 18979"/>
                  <a:gd name="connsiteY6" fmla="*/ 47 h 89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8979" h="8926">
                    <a:moveTo>
                      <a:pt x="15989" y="47"/>
                    </a:moveTo>
                    <a:lnTo>
                      <a:pt x="1764" y="4218"/>
                    </a:lnTo>
                    <a:cubicBezTo>
                      <a:pt x="538" y="4709"/>
                      <a:pt x="-198" y="5935"/>
                      <a:pt x="47" y="7162"/>
                    </a:cubicBezTo>
                    <a:cubicBezTo>
                      <a:pt x="292" y="8389"/>
                      <a:pt x="1764" y="9125"/>
                      <a:pt x="2990" y="8879"/>
                    </a:cubicBezTo>
                    <a:lnTo>
                      <a:pt x="17215" y="4709"/>
                    </a:lnTo>
                    <a:cubicBezTo>
                      <a:pt x="18442" y="4218"/>
                      <a:pt x="19178" y="2991"/>
                      <a:pt x="18932" y="1765"/>
                    </a:cubicBezTo>
                    <a:cubicBezTo>
                      <a:pt x="18687" y="538"/>
                      <a:pt x="17215" y="-198"/>
                      <a:pt x="15989" y="47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350" b="0" i="0" u="none" strike="noStrike" kern="120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853" name="Freeform 64">
                <a:extLst>
                  <a:ext uri="{FF2B5EF4-FFF2-40B4-BE49-F238E27FC236}">
                    <a16:creationId xmlns:a16="http://schemas.microsoft.com/office/drawing/2014/main" id="{EEACFB63-60F7-72E6-476F-BC0285BE40B3}"/>
                  </a:ext>
                </a:extLst>
              </p:cNvPr>
              <p:cNvSpPr/>
              <p:nvPr/>
            </p:nvSpPr>
            <p:spPr>
              <a:xfrm>
                <a:off x="2654034" y="3179175"/>
                <a:ext cx="17029" cy="13369"/>
              </a:xfrm>
              <a:custGeom>
                <a:avLst/>
                <a:gdLst>
                  <a:gd name="connsiteX0" fmla="*/ 3371 w 17029"/>
                  <a:gd name="connsiteY0" fmla="*/ 13172 h 13369"/>
                  <a:gd name="connsiteX1" fmla="*/ 4107 w 17029"/>
                  <a:gd name="connsiteY1" fmla="*/ 12681 h 13369"/>
                  <a:gd name="connsiteX2" fmla="*/ 15879 w 17029"/>
                  <a:gd name="connsiteY2" fmla="*/ 4585 h 13369"/>
                  <a:gd name="connsiteX3" fmla="*/ 16615 w 17029"/>
                  <a:gd name="connsiteY3" fmla="*/ 1150 h 13369"/>
                  <a:gd name="connsiteX4" fmla="*/ 13182 w 17029"/>
                  <a:gd name="connsiteY4" fmla="*/ 414 h 13369"/>
                  <a:gd name="connsiteX5" fmla="*/ 918 w 17029"/>
                  <a:gd name="connsiteY5" fmla="*/ 9001 h 13369"/>
                  <a:gd name="connsiteX6" fmla="*/ 428 w 17029"/>
                  <a:gd name="connsiteY6" fmla="*/ 12436 h 13369"/>
                  <a:gd name="connsiteX7" fmla="*/ 3126 w 17029"/>
                  <a:gd name="connsiteY7" fmla="*/ 13172 h 133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7029" h="13369">
                    <a:moveTo>
                      <a:pt x="3371" y="13172"/>
                    </a:moveTo>
                    <a:cubicBezTo>
                      <a:pt x="3616" y="13172"/>
                      <a:pt x="3861" y="13172"/>
                      <a:pt x="4107" y="12681"/>
                    </a:cubicBezTo>
                    <a:cubicBezTo>
                      <a:pt x="7786" y="9737"/>
                      <a:pt x="11955" y="7038"/>
                      <a:pt x="15879" y="4585"/>
                    </a:cubicBezTo>
                    <a:cubicBezTo>
                      <a:pt x="17106" y="3849"/>
                      <a:pt x="17351" y="2377"/>
                      <a:pt x="16615" y="1150"/>
                    </a:cubicBezTo>
                    <a:cubicBezTo>
                      <a:pt x="15879" y="-77"/>
                      <a:pt x="14408" y="-322"/>
                      <a:pt x="13182" y="414"/>
                    </a:cubicBezTo>
                    <a:cubicBezTo>
                      <a:pt x="9012" y="2867"/>
                      <a:pt x="4843" y="5811"/>
                      <a:pt x="918" y="9001"/>
                    </a:cubicBezTo>
                    <a:cubicBezTo>
                      <a:pt x="-63" y="9737"/>
                      <a:pt x="-308" y="11454"/>
                      <a:pt x="428" y="12436"/>
                    </a:cubicBezTo>
                    <a:cubicBezTo>
                      <a:pt x="1164" y="13172"/>
                      <a:pt x="2145" y="13662"/>
                      <a:pt x="3126" y="13172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350" b="0" i="0" u="none" strike="noStrike" kern="120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854" name="Freeform 65">
                <a:extLst>
                  <a:ext uri="{FF2B5EF4-FFF2-40B4-BE49-F238E27FC236}">
                    <a16:creationId xmlns:a16="http://schemas.microsoft.com/office/drawing/2014/main" id="{84C8C6D1-530F-DCC0-0303-10869F077BDF}"/>
                  </a:ext>
                </a:extLst>
              </p:cNvPr>
              <p:cNvSpPr/>
              <p:nvPr/>
            </p:nvSpPr>
            <p:spPr>
              <a:xfrm>
                <a:off x="2673546" y="3531607"/>
                <a:ext cx="8923" cy="18985"/>
              </a:xfrm>
              <a:custGeom>
                <a:avLst/>
                <a:gdLst>
                  <a:gd name="connsiteX0" fmla="*/ 47 w 8923"/>
                  <a:gd name="connsiteY0" fmla="*/ 2991 h 18985"/>
                  <a:gd name="connsiteX1" fmla="*/ 4216 w 8923"/>
                  <a:gd name="connsiteY1" fmla="*/ 17221 h 18985"/>
                  <a:gd name="connsiteX2" fmla="*/ 7160 w 8923"/>
                  <a:gd name="connsiteY2" fmla="*/ 18938 h 18985"/>
                  <a:gd name="connsiteX3" fmla="*/ 8876 w 8923"/>
                  <a:gd name="connsiteY3" fmla="*/ 15994 h 18985"/>
                  <a:gd name="connsiteX4" fmla="*/ 4707 w 8923"/>
                  <a:gd name="connsiteY4" fmla="*/ 1764 h 18985"/>
                  <a:gd name="connsiteX5" fmla="*/ 1764 w 8923"/>
                  <a:gd name="connsiteY5" fmla="*/ 47 h 18985"/>
                  <a:gd name="connsiteX6" fmla="*/ 47 w 8923"/>
                  <a:gd name="connsiteY6" fmla="*/ 2991 h 189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8923" h="18985">
                    <a:moveTo>
                      <a:pt x="47" y="2991"/>
                    </a:moveTo>
                    <a:lnTo>
                      <a:pt x="4216" y="17221"/>
                    </a:lnTo>
                    <a:cubicBezTo>
                      <a:pt x="4707" y="18448"/>
                      <a:pt x="5933" y="19183"/>
                      <a:pt x="7160" y="18938"/>
                    </a:cubicBezTo>
                    <a:cubicBezTo>
                      <a:pt x="8386" y="18693"/>
                      <a:pt x="9122" y="17221"/>
                      <a:pt x="8876" y="15994"/>
                    </a:cubicBezTo>
                    <a:lnTo>
                      <a:pt x="4707" y="1764"/>
                    </a:lnTo>
                    <a:cubicBezTo>
                      <a:pt x="4216" y="538"/>
                      <a:pt x="2990" y="-198"/>
                      <a:pt x="1764" y="47"/>
                    </a:cubicBezTo>
                    <a:cubicBezTo>
                      <a:pt x="538" y="538"/>
                      <a:pt x="-198" y="1764"/>
                      <a:pt x="47" y="2991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350" b="0" i="0" u="none" strike="noStrike" kern="120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855" name="Freeform 66">
                <a:extLst>
                  <a:ext uri="{FF2B5EF4-FFF2-40B4-BE49-F238E27FC236}">
                    <a16:creationId xmlns:a16="http://schemas.microsoft.com/office/drawing/2014/main" id="{5A0CFE36-59E4-8E96-49DF-5A55EEBF353E}"/>
                  </a:ext>
                </a:extLst>
              </p:cNvPr>
              <p:cNvSpPr/>
              <p:nvPr/>
            </p:nvSpPr>
            <p:spPr>
              <a:xfrm>
                <a:off x="2656868" y="3474933"/>
                <a:ext cx="8923" cy="18985"/>
              </a:xfrm>
              <a:custGeom>
                <a:avLst/>
                <a:gdLst>
                  <a:gd name="connsiteX0" fmla="*/ 1764 w 8923"/>
                  <a:gd name="connsiteY0" fmla="*/ 47 h 18985"/>
                  <a:gd name="connsiteX1" fmla="*/ 47 w 8923"/>
                  <a:gd name="connsiteY1" fmla="*/ 2991 h 18985"/>
                  <a:gd name="connsiteX2" fmla="*/ 4216 w 8923"/>
                  <a:gd name="connsiteY2" fmla="*/ 17221 h 18985"/>
                  <a:gd name="connsiteX3" fmla="*/ 7160 w 8923"/>
                  <a:gd name="connsiteY3" fmla="*/ 18938 h 18985"/>
                  <a:gd name="connsiteX4" fmla="*/ 8876 w 8923"/>
                  <a:gd name="connsiteY4" fmla="*/ 15994 h 18985"/>
                  <a:gd name="connsiteX5" fmla="*/ 4707 w 8923"/>
                  <a:gd name="connsiteY5" fmla="*/ 1764 h 18985"/>
                  <a:gd name="connsiteX6" fmla="*/ 1764 w 8923"/>
                  <a:gd name="connsiteY6" fmla="*/ 47 h 189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8923" h="18985">
                    <a:moveTo>
                      <a:pt x="1764" y="47"/>
                    </a:moveTo>
                    <a:cubicBezTo>
                      <a:pt x="538" y="538"/>
                      <a:pt x="-198" y="1764"/>
                      <a:pt x="47" y="2991"/>
                    </a:cubicBezTo>
                    <a:lnTo>
                      <a:pt x="4216" y="17221"/>
                    </a:lnTo>
                    <a:cubicBezTo>
                      <a:pt x="4707" y="18448"/>
                      <a:pt x="5933" y="19183"/>
                      <a:pt x="7160" y="18938"/>
                    </a:cubicBezTo>
                    <a:cubicBezTo>
                      <a:pt x="8386" y="18448"/>
                      <a:pt x="9122" y="17221"/>
                      <a:pt x="8876" y="15994"/>
                    </a:cubicBezTo>
                    <a:lnTo>
                      <a:pt x="4707" y="1764"/>
                    </a:lnTo>
                    <a:cubicBezTo>
                      <a:pt x="4216" y="538"/>
                      <a:pt x="2990" y="-198"/>
                      <a:pt x="1764" y="47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350" b="0" i="0" u="none" strike="noStrike" kern="120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856" name="Freeform 67">
                <a:extLst>
                  <a:ext uri="{FF2B5EF4-FFF2-40B4-BE49-F238E27FC236}">
                    <a16:creationId xmlns:a16="http://schemas.microsoft.com/office/drawing/2014/main" id="{A6AE5A7B-C427-B1EF-AFAA-AF26315855F3}"/>
                  </a:ext>
                </a:extLst>
              </p:cNvPr>
              <p:cNvSpPr/>
              <p:nvPr/>
            </p:nvSpPr>
            <p:spPr>
              <a:xfrm>
                <a:off x="2632096" y="3390290"/>
                <a:ext cx="8923" cy="18985"/>
              </a:xfrm>
              <a:custGeom>
                <a:avLst/>
                <a:gdLst>
                  <a:gd name="connsiteX0" fmla="*/ 47 w 8923"/>
                  <a:gd name="connsiteY0" fmla="*/ 2991 h 18985"/>
                  <a:gd name="connsiteX1" fmla="*/ 4216 w 8923"/>
                  <a:gd name="connsiteY1" fmla="*/ 17221 h 18985"/>
                  <a:gd name="connsiteX2" fmla="*/ 7160 w 8923"/>
                  <a:gd name="connsiteY2" fmla="*/ 18938 h 18985"/>
                  <a:gd name="connsiteX3" fmla="*/ 8876 w 8923"/>
                  <a:gd name="connsiteY3" fmla="*/ 15994 h 18985"/>
                  <a:gd name="connsiteX4" fmla="*/ 4707 w 8923"/>
                  <a:gd name="connsiteY4" fmla="*/ 1764 h 18985"/>
                  <a:gd name="connsiteX5" fmla="*/ 1764 w 8923"/>
                  <a:gd name="connsiteY5" fmla="*/ 47 h 18985"/>
                  <a:gd name="connsiteX6" fmla="*/ 47 w 8923"/>
                  <a:gd name="connsiteY6" fmla="*/ 2991 h 189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8923" h="18985">
                    <a:moveTo>
                      <a:pt x="47" y="2991"/>
                    </a:moveTo>
                    <a:lnTo>
                      <a:pt x="4216" y="17221"/>
                    </a:lnTo>
                    <a:cubicBezTo>
                      <a:pt x="4707" y="18448"/>
                      <a:pt x="5933" y="19183"/>
                      <a:pt x="7160" y="18938"/>
                    </a:cubicBezTo>
                    <a:cubicBezTo>
                      <a:pt x="8386" y="18448"/>
                      <a:pt x="9122" y="17221"/>
                      <a:pt x="8876" y="15994"/>
                    </a:cubicBezTo>
                    <a:lnTo>
                      <a:pt x="4707" y="1764"/>
                    </a:lnTo>
                    <a:cubicBezTo>
                      <a:pt x="4216" y="538"/>
                      <a:pt x="2990" y="-198"/>
                      <a:pt x="1764" y="47"/>
                    </a:cubicBezTo>
                    <a:cubicBezTo>
                      <a:pt x="538" y="538"/>
                      <a:pt x="-198" y="1764"/>
                      <a:pt x="47" y="2991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350" b="0" i="0" u="none" strike="noStrike" kern="120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857" name="Freeform 68">
                <a:extLst>
                  <a:ext uri="{FF2B5EF4-FFF2-40B4-BE49-F238E27FC236}">
                    <a16:creationId xmlns:a16="http://schemas.microsoft.com/office/drawing/2014/main" id="{1691F7C8-EF0A-656E-D105-EEBCA0E0225A}"/>
                  </a:ext>
                </a:extLst>
              </p:cNvPr>
              <p:cNvSpPr/>
              <p:nvPr/>
            </p:nvSpPr>
            <p:spPr>
              <a:xfrm>
                <a:off x="2617975" y="3220207"/>
                <a:ext cx="11824" cy="17957"/>
              </a:xfrm>
              <a:custGeom>
                <a:avLst/>
                <a:gdLst>
                  <a:gd name="connsiteX0" fmla="*/ 1414 w 11824"/>
                  <a:gd name="connsiteY0" fmla="*/ 17774 h 17957"/>
                  <a:gd name="connsiteX1" fmla="*/ 3131 w 11824"/>
                  <a:gd name="connsiteY1" fmla="*/ 17774 h 17957"/>
                  <a:gd name="connsiteX2" fmla="*/ 4603 w 11824"/>
                  <a:gd name="connsiteY2" fmla="*/ 16547 h 17957"/>
                  <a:gd name="connsiteX3" fmla="*/ 11470 w 11824"/>
                  <a:gd name="connsiteY3" fmla="*/ 3789 h 17957"/>
                  <a:gd name="connsiteX4" fmla="*/ 10734 w 11824"/>
                  <a:gd name="connsiteY4" fmla="*/ 354 h 17957"/>
                  <a:gd name="connsiteX5" fmla="*/ 7301 w 11824"/>
                  <a:gd name="connsiteY5" fmla="*/ 1090 h 17957"/>
                  <a:gd name="connsiteX6" fmla="*/ 188 w 11824"/>
                  <a:gd name="connsiteY6" fmla="*/ 14339 h 17957"/>
                  <a:gd name="connsiteX7" fmla="*/ 1414 w 11824"/>
                  <a:gd name="connsiteY7" fmla="*/ 17528 h 1795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824" h="17957">
                    <a:moveTo>
                      <a:pt x="1414" y="17774"/>
                    </a:moveTo>
                    <a:cubicBezTo>
                      <a:pt x="1905" y="18019"/>
                      <a:pt x="2641" y="18019"/>
                      <a:pt x="3131" y="17774"/>
                    </a:cubicBezTo>
                    <a:cubicBezTo>
                      <a:pt x="3867" y="17774"/>
                      <a:pt x="4357" y="17038"/>
                      <a:pt x="4603" y="16547"/>
                    </a:cubicBezTo>
                    <a:cubicBezTo>
                      <a:pt x="6565" y="12131"/>
                      <a:pt x="9017" y="7960"/>
                      <a:pt x="11470" y="3789"/>
                    </a:cubicBezTo>
                    <a:cubicBezTo>
                      <a:pt x="12206" y="2562"/>
                      <a:pt x="11715" y="1090"/>
                      <a:pt x="10734" y="354"/>
                    </a:cubicBezTo>
                    <a:cubicBezTo>
                      <a:pt x="9508" y="-382"/>
                      <a:pt x="8036" y="109"/>
                      <a:pt x="7301" y="1090"/>
                    </a:cubicBezTo>
                    <a:cubicBezTo>
                      <a:pt x="4603" y="5261"/>
                      <a:pt x="2395" y="9677"/>
                      <a:pt x="188" y="14339"/>
                    </a:cubicBezTo>
                    <a:cubicBezTo>
                      <a:pt x="-303" y="15566"/>
                      <a:pt x="188" y="17038"/>
                      <a:pt x="1414" y="17528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350" b="0" i="0" u="none" strike="noStrike" kern="120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858" name="Freeform 69">
                <a:extLst>
                  <a:ext uri="{FF2B5EF4-FFF2-40B4-BE49-F238E27FC236}">
                    <a16:creationId xmlns:a16="http://schemas.microsoft.com/office/drawing/2014/main" id="{15EC38C6-582A-F5D9-DEB5-7F5FA5C9CAF0}"/>
                  </a:ext>
                </a:extLst>
              </p:cNvPr>
              <p:cNvSpPr/>
              <p:nvPr/>
            </p:nvSpPr>
            <p:spPr>
              <a:xfrm>
                <a:off x="2633358" y="3197254"/>
                <a:ext cx="14727" cy="16043"/>
              </a:xfrm>
              <a:custGeom>
                <a:avLst/>
                <a:gdLst>
                  <a:gd name="connsiteX0" fmla="*/ 3200 w 14727"/>
                  <a:gd name="connsiteY0" fmla="*/ 15702 h 16043"/>
                  <a:gd name="connsiteX1" fmla="*/ 4426 w 14727"/>
                  <a:gd name="connsiteY1" fmla="*/ 14966 h 16043"/>
                  <a:gd name="connsiteX2" fmla="*/ 13992 w 14727"/>
                  <a:gd name="connsiteY2" fmla="*/ 4171 h 16043"/>
                  <a:gd name="connsiteX3" fmla="*/ 13992 w 14727"/>
                  <a:gd name="connsiteY3" fmla="*/ 736 h 16043"/>
                  <a:gd name="connsiteX4" fmla="*/ 10558 w 14727"/>
                  <a:gd name="connsiteY4" fmla="*/ 736 h 16043"/>
                  <a:gd name="connsiteX5" fmla="*/ 502 w 14727"/>
                  <a:gd name="connsiteY5" fmla="*/ 12022 h 16043"/>
                  <a:gd name="connsiteX6" fmla="*/ 993 w 14727"/>
                  <a:gd name="connsiteY6" fmla="*/ 15457 h 16043"/>
                  <a:gd name="connsiteX7" fmla="*/ 3200 w 14727"/>
                  <a:gd name="connsiteY7" fmla="*/ 15947 h 160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4727" h="16043">
                    <a:moveTo>
                      <a:pt x="3200" y="15702"/>
                    </a:moveTo>
                    <a:cubicBezTo>
                      <a:pt x="3691" y="15702"/>
                      <a:pt x="4181" y="15211"/>
                      <a:pt x="4426" y="14966"/>
                    </a:cubicBezTo>
                    <a:cubicBezTo>
                      <a:pt x="7370" y="11286"/>
                      <a:pt x="10558" y="7606"/>
                      <a:pt x="13992" y="4171"/>
                    </a:cubicBezTo>
                    <a:cubicBezTo>
                      <a:pt x="14973" y="3189"/>
                      <a:pt x="14973" y="1717"/>
                      <a:pt x="13992" y="736"/>
                    </a:cubicBezTo>
                    <a:cubicBezTo>
                      <a:pt x="13011" y="-245"/>
                      <a:pt x="11539" y="-245"/>
                      <a:pt x="10558" y="736"/>
                    </a:cubicBezTo>
                    <a:cubicBezTo>
                      <a:pt x="7124" y="4171"/>
                      <a:pt x="3691" y="8096"/>
                      <a:pt x="502" y="12022"/>
                    </a:cubicBezTo>
                    <a:cubicBezTo>
                      <a:pt x="-234" y="13003"/>
                      <a:pt x="-234" y="14720"/>
                      <a:pt x="993" y="15457"/>
                    </a:cubicBezTo>
                    <a:cubicBezTo>
                      <a:pt x="1728" y="15947"/>
                      <a:pt x="2464" y="16193"/>
                      <a:pt x="3200" y="15947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350" b="0" i="0" u="none" strike="noStrike" kern="120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859" name="Freeform 70">
                <a:extLst>
                  <a:ext uri="{FF2B5EF4-FFF2-40B4-BE49-F238E27FC236}">
                    <a16:creationId xmlns:a16="http://schemas.microsoft.com/office/drawing/2014/main" id="{E7ADF6B2-CD54-3D95-36D1-6EE7BEE1C5B6}"/>
                  </a:ext>
                </a:extLst>
              </p:cNvPr>
              <p:cNvSpPr/>
              <p:nvPr/>
            </p:nvSpPr>
            <p:spPr>
              <a:xfrm>
                <a:off x="2609042" y="3246659"/>
                <a:ext cx="8539" cy="19290"/>
              </a:xfrm>
              <a:custGeom>
                <a:avLst/>
                <a:gdLst>
                  <a:gd name="connsiteX0" fmla="*/ 1763 w 8539"/>
                  <a:gd name="connsiteY0" fmla="*/ 19290 h 19290"/>
                  <a:gd name="connsiteX1" fmla="*/ 2990 w 8539"/>
                  <a:gd name="connsiteY1" fmla="*/ 19290 h 19290"/>
                  <a:gd name="connsiteX2" fmla="*/ 4706 w 8539"/>
                  <a:gd name="connsiteY2" fmla="*/ 17328 h 19290"/>
                  <a:gd name="connsiteX3" fmla="*/ 8385 w 8539"/>
                  <a:gd name="connsiteY3" fmla="*/ 3343 h 19290"/>
                  <a:gd name="connsiteX4" fmla="*/ 6914 w 8539"/>
                  <a:gd name="connsiteY4" fmla="*/ 154 h 19290"/>
                  <a:gd name="connsiteX5" fmla="*/ 3725 w 8539"/>
                  <a:gd name="connsiteY5" fmla="*/ 1626 h 19290"/>
                  <a:gd name="connsiteX6" fmla="*/ 46 w 8539"/>
                  <a:gd name="connsiteY6" fmla="*/ 16101 h 19290"/>
                  <a:gd name="connsiteX7" fmla="*/ 2009 w 8539"/>
                  <a:gd name="connsiteY7" fmla="*/ 19045 h 192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8539" h="19290">
                    <a:moveTo>
                      <a:pt x="1763" y="19290"/>
                    </a:moveTo>
                    <a:cubicBezTo>
                      <a:pt x="2254" y="19290"/>
                      <a:pt x="2499" y="19290"/>
                      <a:pt x="2990" y="19290"/>
                    </a:cubicBezTo>
                    <a:cubicBezTo>
                      <a:pt x="3725" y="19045"/>
                      <a:pt x="4461" y="18309"/>
                      <a:pt x="4706" y="17328"/>
                    </a:cubicBezTo>
                    <a:cubicBezTo>
                      <a:pt x="5688" y="12666"/>
                      <a:pt x="6914" y="8005"/>
                      <a:pt x="8385" y="3343"/>
                    </a:cubicBezTo>
                    <a:cubicBezTo>
                      <a:pt x="8876" y="2116"/>
                      <a:pt x="8140" y="644"/>
                      <a:pt x="6914" y="154"/>
                    </a:cubicBezTo>
                    <a:cubicBezTo>
                      <a:pt x="5688" y="-337"/>
                      <a:pt x="4216" y="399"/>
                      <a:pt x="3725" y="1626"/>
                    </a:cubicBezTo>
                    <a:cubicBezTo>
                      <a:pt x="2254" y="6287"/>
                      <a:pt x="1028" y="11194"/>
                      <a:pt x="46" y="16101"/>
                    </a:cubicBezTo>
                    <a:cubicBezTo>
                      <a:pt x="-199" y="17328"/>
                      <a:pt x="537" y="18800"/>
                      <a:pt x="2009" y="19045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350" b="0" i="0" u="none" strike="noStrike" kern="120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860" name="Freeform 71">
                <a:extLst>
                  <a:ext uri="{FF2B5EF4-FFF2-40B4-BE49-F238E27FC236}">
                    <a16:creationId xmlns:a16="http://schemas.microsoft.com/office/drawing/2014/main" id="{B38314D0-81DF-56A9-119F-8F8044368C9C}"/>
                  </a:ext>
                </a:extLst>
              </p:cNvPr>
              <p:cNvSpPr/>
              <p:nvPr/>
            </p:nvSpPr>
            <p:spPr>
              <a:xfrm>
                <a:off x="3567670" y="3492644"/>
                <a:ext cx="18491" cy="10105"/>
              </a:xfrm>
              <a:custGeom>
                <a:avLst/>
                <a:gdLst>
                  <a:gd name="connsiteX0" fmla="*/ 15115 w 18491"/>
                  <a:gd name="connsiteY0" fmla="*/ 0 h 10105"/>
                  <a:gd name="connsiteX1" fmla="*/ 1625 w 18491"/>
                  <a:gd name="connsiteY1" fmla="*/ 5152 h 10105"/>
                  <a:gd name="connsiteX2" fmla="*/ 154 w 18491"/>
                  <a:gd name="connsiteY2" fmla="*/ 8342 h 10105"/>
                  <a:gd name="connsiteX3" fmla="*/ 3097 w 18491"/>
                  <a:gd name="connsiteY3" fmla="*/ 10059 h 10105"/>
                  <a:gd name="connsiteX4" fmla="*/ 3097 w 18491"/>
                  <a:gd name="connsiteY4" fmla="*/ 10059 h 10105"/>
                  <a:gd name="connsiteX5" fmla="*/ 17077 w 18491"/>
                  <a:gd name="connsiteY5" fmla="*/ 4662 h 10105"/>
                  <a:gd name="connsiteX6" fmla="*/ 18303 w 18491"/>
                  <a:gd name="connsiteY6" fmla="*/ 1472 h 10105"/>
                  <a:gd name="connsiteX7" fmla="*/ 15115 w 18491"/>
                  <a:gd name="connsiteY7" fmla="*/ 245 h 1010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8491" h="10105">
                    <a:moveTo>
                      <a:pt x="15115" y="0"/>
                    </a:moveTo>
                    <a:cubicBezTo>
                      <a:pt x="10700" y="1963"/>
                      <a:pt x="6285" y="3680"/>
                      <a:pt x="1625" y="5152"/>
                    </a:cubicBezTo>
                    <a:cubicBezTo>
                      <a:pt x="399" y="5643"/>
                      <a:pt x="-337" y="6870"/>
                      <a:pt x="154" y="8342"/>
                    </a:cubicBezTo>
                    <a:cubicBezTo>
                      <a:pt x="644" y="9568"/>
                      <a:pt x="1871" y="10304"/>
                      <a:pt x="3097" y="10059"/>
                    </a:cubicBezTo>
                    <a:cubicBezTo>
                      <a:pt x="3097" y="10059"/>
                      <a:pt x="3097" y="10059"/>
                      <a:pt x="3097" y="10059"/>
                    </a:cubicBezTo>
                    <a:cubicBezTo>
                      <a:pt x="7757" y="8587"/>
                      <a:pt x="12662" y="6624"/>
                      <a:pt x="17077" y="4662"/>
                    </a:cubicBezTo>
                    <a:cubicBezTo>
                      <a:pt x="18303" y="4171"/>
                      <a:pt x="18794" y="2699"/>
                      <a:pt x="18303" y="1472"/>
                    </a:cubicBezTo>
                    <a:cubicBezTo>
                      <a:pt x="17813" y="245"/>
                      <a:pt x="16341" y="-245"/>
                      <a:pt x="15115" y="245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350" b="0" i="0" u="none" strike="noStrike" kern="120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861" name="Freeform 72">
                <a:extLst>
                  <a:ext uri="{FF2B5EF4-FFF2-40B4-BE49-F238E27FC236}">
                    <a16:creationId xmlns:a16="http://schemas.microsoft.com/office/drawing/2014/main" id="{D01BBFD2-BC03-531F-85A0-D8C2B00D1BC0}"/>
                  </a:ext>
                </a:extLst>
              </p:cNvPr>
              <p:cNvSpPr/>
              <p:nvPr/>
            </p:nvSpPr>
            <p:spPr>
              <a:xfrm>
                <a:off x="3408846" y="3406483"/>
                <a:ext cx="9030" cy="18846"/>
              </a:xfrm>
              <a:custGeom>
                <a:avLst/>
                <a:gdLst>
                  <a:gd name="connsiteX0" fmla="*/ 7160 w 9030"/>
                  <a:gd name="connsiteY0" fmla="*/ 10106 h 18846"/>
                  <a:gd name="connsiteX1" fmla="*/ 4707 w 9030"/>
                  <a:gd name="connsiteY1" fmla="*/ 1764 h 18846"/>
                  <a:gd name="connsiteX2" fmla="*/ 1764 w 9030"/>
                  <a:gd name="connsiteY2" fmla="*/ 47 h 18846"/>
                  <a:gd name="connsiteX3" fmla="*/ 47 w 9030"/>
                  <a:gd name="connsiteY3" fmla="*/ 2991 h 18846"/>
                  <a:gd name="connsiteX4" fmla="*/ 2500 w 9030"/>
                  <a:gd name="connsiteY4" fmla="*/ 11333 h 18846"/>
                  <a:gd name="connsiteX5" fmla="*/ 4462 w 9030"/>
                  <a:gd name="connsiteY5" fmla="*/ 17221 h 18846"/>
                  <a:gd name="connsiteX6" fmla="*/ 7405 w 9030"/>
                  <a:gd name="connsiteY6" fmla="*/ 18693 h 18846"/>
                  <a:gd name="connsiteX7" fmla="*/ 7405 w 9030"/>
                  <a:gd name="connsiteY7" fmla="*/ 18693 h 18846"/>
                  <a:gd name="connsiteX8" fmla="*/ 8876 w 9030"/>
                  <a:gd name="connsiteY8" fmla="*/ 15503 h 18846"/>
                  <a:gd name="connsiteX9" fmla="*/ 7160 w 9030"/>
                  <a:gd name="connsiteY9" fmla="*/ 9861 h 188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9030" h="18846">
                    <a:moveTo>
                      <a:pt x="7160" y="10106"/>
                    </a:moveTo>
                    <a:lnTo>
                      <a:pt x="4707" y="1764"/>
                    </a:lnTo>
                    <a:cubicBezTo>
                      <a:pt x="4217" y="538"/>
                      <a:pt x="2990" y="-198"/>
                      <a:pt x="1764" y="47"/>
                    </a:cubicBezTo>
                    <a:cubicBezTo>
                      <a:pt x="538" y="538"/>
                      <a:pt x="-198" y="1764"/>
                      <a:pt x="47" y="2991"/>
                    </a:cubicBezTo>
                    <a:lnTo>
                      <a:pt x="2500" y="11333"/>
                    </a:lnTo>
                    <a:cubicBezTo>
                      <a:pt x="2990" y="13295"/>
                      <a:pt x="3726" y="15258"/>
                      <a:pt x="4462" y="17221"/>
                    </a:cubicBezTo>
                    <a:cubicBezTo>
                      <a:pt x="4952" y="18448"/>
                      <a:pt x="6179" y="19183"/>
                      <a:pt x="7405" y="18693"/>
                    </a:cubicBezTo>
                    <a:cubicBezTo>
                      <a:pt x="7405" y="18693"/>
                      <a:pt x="7405" y="18693"/>
                      <a:pt x="7405" y="18693"/>
                    </a:cubicBezTo>
                    <a:cubicBezTo>
                      <a:pt x="8631" y="18202"/>
                      <a:pt x="9367" y="16730"/>
                      <a:pt x="8876" y="15503"/>
                    </a:cubicBezTo>
                    <a:cubicBezTo>
                      <a:pt x="8141" y="13541"/>
                      <a:pt x="7650" y="11823"/>
                      <a:pt x="7160" y="9861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350" b="0" i="0" u="none" strike="noStrike" kern="120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862" name="Freeform 73">
                <a:extLst>
                  <a:ext uri="{FF2B5EF4-FFF2-40B4-BE49-F238E27FC236}">
                    <a16:creationId xmlns:a16="http://schemas.microsoft.com/office/drawing/2014/main" id="{7AB30FD1-9104-7D82-5FD8-9D39A1EC388A}"/>
                  </a:ext>
                </a:extLst>
              </p:cNvPr>
              <p:cNvSpPr/>
              <p:nvPr/>
            </p:nvSpPr>
            <p:spPr>
              <a:xfrm>
                <a:off x="3509451" y="3502213"/>
                <a:ext cx="19375" cy="6378"/>
              </a:xfrm>
              <a:custGeom>
                <a:avLst/>
                <a:gdLst>
                  <a:gd name="connsiteX0" fmla="*/ 17168 w 19375"/>
                  <a:gd name="connsiteY0" fmla="*/ 1472 h 6378"/>
                  <a:gd name="connsiteX1" fmla="*/ 2943 w 19375"/>
                  <a:gd name="connsiteY1" fmla="*/ 0 h 6378"/>
                  <a:gd name="connsiteX2" fmla="*/ 0 w 19375"/>
                  <a:gd name="connsiteY2" fmla="*/ 1963 h 6378"/>
                  <a:gd name="connsiteX3" fmla="*/ 1962 w 19375"/>
                  <a:gd name="connsiteY3" fmla="*/ 4907 h 6378"/>
                  <a:gd name="connsiteX4" fmla="*/ 16923 w 19375"/>
                  <a:gd name="connsiteY4" fmla="*/ 6379 h 6378"/>
                  <a:gd name="connsiteX5" fmla="*/ 17659 w 19375"/>
                  <a:gd name="connsiteY5" fmla="*/ 6379 h 6378"/>
                  <a:gd name="connsiteX6" fmla="*/ 19376 w 19375"/>
                  <a:gd name="connsiteY6" fmla="*/ 4171 h 6378"/>
                  <a:gd name="connsiteX7" fmla="*/ 16923 w 19375"/>
                  <a:gd name="connsiteY7" fmla="*/ 1717 h 63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9375" h="6378">
                    <a:moveTo>
                      <a:pt x="17168" y="1472"/>
                    </a:moveTo>
                    <a:cubicBezTo>
                      <a:pt x="12263" y="1472"/>
                      <a:pt x="7603" y="736"/>
                      <a:pt x="2943" y="0"/>
                    </a:cubicBezTo>
                    <a:cubicBezTo>
                      <a:pt x="1717" y="0"/>
                      <a:pt x="245" y="736"/>
                      <a:pt x="0" y="1963"/>
                    </a:cubicBezTo>
                    <a:cubicBezTo>
                      <a:pt x="0" y="3189"/>
                      <a:pt x="736" y="4662"/>
                      <a:pt x="1962" y="4907"/>
                    </a:cubicBezTo>
                    <a:cubicBezTo>
                      <a:pt x="6867" y="5643"/>
                      <a:pt x="12018" y="6134"/>
                      <a:pt x="16923" y="6379"/>
                    </a:cubicBezTo>
                    <a:cubicBezTo>
                      <a:pt x="17168" y="6379"/>
                      <a:pt x="17414" y="6379"/>
                      <a:pt x="17659" y="6379"/>
                    </a:cubicBezTo>
                    <a:cubicBezTo>
                      <a:pt x="18640" y="6134"/>
                      <a:pt x="19376" y="5152"/>
                      <a:pt x="19376" y="4171"/>
                    </a:cubicBezTo>
                    <a:cubicBezTo>
                      <a:pt x="19376" y="2699"/>
                      <a:pt x="18395" y="1717"/>
                      <a:pt x="16923" y="1717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350" b="0" i="0" u="none" strike="noStrike" kern="120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863" name="Freeform 74">
                <a:extLst>
                  <a:ext uri="{FF2B5EF4-FFF2-40B4-BE49-F238E27FC236}">
                    <a16:creationId xmlns:a16="http://schemas.microsoft.com/office/drawing/2014/main" id="{CA74FAEB-0680-1827-31F5-710F2EADE570}"/>
                  </a:ext>
                </a:extLst>
              </p:cNvPr>
              <p:cNvSpPr/>
              <p:nvPr/>
            </p:nvSpPr>
            <p:spPr>
              <a:xfrm>
                <a:off x="3400507" y="3378268"/>
                <a:ext cx="8923" cy="18985"/>
              </a:xfrm>
              <a:custGeom>
                <a:avLst/>
                <a:gdLst>
                  <a:gd name="connsiteX0" fmla="*/ 8876 w 8923"/>
                  <a:gd name="connsiteY0" fmla="*/ 15994 h 18985"/>
                  <a:gd name="connsiteX1" fmla="*/ 4707 w 8923"/>
                  <a:gd name="connsiteY1" fmla="*/ 1764 h 18985"/>
                  <a:gd name="connsiteX2" fmla="*/ 1764 w 8923"/>
                  <a:gd name="connsiteY2" fmla="*/ 47 h 18985"/>
                  <a:gd name="connsiteX3" fmla="*/ 47 w 8923"/>
                  <a:gd name="connsiteY3" fmla="*/ 2991 h 18985"/>
                  <a:gd name="connsiteX4" fmla="*/ 4217 w 8923"/>
                  <a:gd name="connsiteY4" fmla="*/ 17221 h 18985"/>
                  <a:gd name="connsiteX5" fmla="*/ 7160 w 8923"/>
                  <a:gd name="connsiteY5" fmla="*/ 18938 h 18985"/>
                  <a:gd name="connsiteX6" fmla="*/ 8876 w 8923"/>
                  <a:gd name="connsiteY6" fmla="*/ 15994 h 189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8923" h="18985">
                    <a:moveTo>
                      <a:pt x="8876" y="15994"/>
                    </a:moveTo>
                    <a:lnTo>
                      <a:pt x="4707" y="1764"/>
                    </a:lnTo>
                    <a:cubicBezTo>
                      <a:pt x="4217" y="538"/>
                      <a:pt x="2990" y="-198"/>
                      <a:pt x="1764" y="47"/>
                    </a:cubicBezTo>
                    <a:cubicBezTo>
                      <a:pt x="538" y="538"/>
                      <a:pt x="-198" y="1764"/>
                      <a:pt x="47" y="2991"/>
                    </a:cubicBezTo>
                    <a:lnTo>
                      <a:pt x="4217" y="17221"/>
                    </a:lnTo>
                    <a:cubicBezTo>
                      <a:pt x="4707" y="18448"/>
                      <a:pt x="5933" y="19183"/>
                      <a:pt x="7160" y="18938"/>
                    </a:cubicBezTo>
                    <a:cubicBezTo>
                      <a:pt x="8386" y="18448"/>
                      <a:pt x="9122" y="17221"/>
                      <a:pt x="8876" y="15994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350" b="0" i="0" u="none" strike="noStrike" kern="120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864" name="Freeform 75">
                <a:extLst>
                  <a:ext uri="{FF2B5EF4-FFF2-40B4-BE49-F238E27FC236}">
                    <a16:creationId xmlns:a16="http://schemas.microsoft.com/office/drawing/2014/main" id="{6BCC82BD-949B-B50C-70FE-59C2E7CB9C1E}"/>
                  </a:ext>
                </a:extLst>
              </p:cNvPr>
              <p:cNvSpPr/>
              <p:nvPr/>
            </p:nvSpPr>
            <p:spPr>
              <a:xfrm>
                <a:off x="3418761" y="3434310"/>
                <a:ext cx="12129" cy="17450"/>
              </a:xfrm>
              <a:custGeom>
                <a:avLst/>
                <a:gdLst>
                  <a:gd name="connsiteX0" fmla="*/ 4603 w 12129"/>
                  <a:gd name="connsiteY0" fmla="*/ 1415 h 17450"/>
                  <a:gd name="connsiteX1" fmla="*/ 1414 w 12129"/>
                  <a:gd name="connsiteY1" fmla="*/ 188 h 17450"/>
                  <a:gd name="connsiteX2" fmla="*/ 188 w 12129"/>
                  <a:gd name="connsiteY2" fmla="*/ 3377 h 17450"/>
                  <a:gd name="connsiteX3" fmla="*/ 7546 w 12129"/>
                  <a:gd name="connsiteY3" fmla="*/ 16381 h 17450"/>
                  <a:gd name="connsiteX4" fmla="*/ 10244 w 12129"/>
                  <a:gd name="connsiteY4" fmla="*/ 17362 h 17450"/>
                  <a:gd name="connsiteX5" fmla="*/ 10980 w 12129"/>
                  <a:gd name="connsiteY5" fmla="*/ 17116 h 17450"/>
                  <a:gd name="connsiteX6" fmla="*/ 11715 w 12129"/>
                  <a:gd name="connsiteY6" fmla="*/ 13682 h 17450"/>
                  <a:gd name="connsiteX7" fmla="*/ 4603 w 12129"/>
                  <a:gd name="connsiteY7" fmla="*/ 1169 h 174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2129" h="17450">
                    <a:moveTo>
                      <a:pt x="4603" y="1415"/>
                    </a:moveTo>
                    <a:cubicBezTo>
                      <a:pt x="4112" y="188"/>
                      <a:pt x="2641" y="-303"/>
                      <a:pt x="1414" y="188"/>
                    </a:cubicBezTo>
                    <a:cubicBezTo>
                      <a:pt x="188" y="679"/>
                      <a:pt x="-303" y="2151"/>
                      <a:pt x="188" y="3377"/>
                    </a:cubicBezTo>
                    <a:cubicBezTo>
                      <a:pt x="2395" y="7794"/>
                      <a:pt x="4848" y="12210"/>
                      <a:pt x="7546" y="16381"/>
                    </a:cubicBezTo>
                    <a:cubicBezTo>
                      <a:pt x="8036" y="17362"/>
                      <a:pt x="9263" y="17607"/>
                      <a:pt x="10244" y="17362"/>
                    </a:cubicBezTo>
                    <a:cubicBezTo>
                      <a:pt x="10244" y="17362"/>
                      <a:pt x="10734" y="17362"/>
                      <a:pt x="10980" y="17116"/>
                    </a:cubicBezTo>
                    <a:cubicBezTo>
                      <a:pt x="12206" y="16381"/>
                      <a:pt x="12451" y="14909"/>
                      <a:pt x="11715" y="13682"/>
                    </a:cubicBezTo>
                    <a:cubicBezTo>
                      <a:pt x="9017" y="9756"/>
                      <a:pt x="6810" y="5340"/>
                      <a:pt x="4603" y="1169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350" b="0" i="0" u="none" strike="noStrike" kern="120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865" name="Freeform 76">
                <a:extLst>
                  <a:ext uri="{FF2B5EF4-FFF2-40B4-BE49-F238E27FC236}">
                    <a16:creationId xmlns:a16="http://schemas.microsoft.com/office/drawing/2014/main" id="{A0015399-8C65-7134-8FEA-C62446D530CB}"/>
                  </a:ext>
                </a:extLst>
              </p:cNvPr>
              <p:cNvSpPr/>
              <p:nvPr/>
            </p:nvSpPr>
            <p:spPr>
              <a:xfrm>
                <a:off x="3481303" y="3493683"/>
                <a:ext cx="18979" cy="9756"/>
              </a:xfrm>
              <a:custGeom>
                <a:avLst/>
                <a:gdLst>
                  <a:gd name="connsiteX0" fmla="*/ 16866 w 18979"/>
                  <a:gd name="connsiteY0" fmla="*/ 5095 h 9756"/>
                  <a:gd name="connsiteX1" fmla="*/ 3376 w 18979"/>
                  <a:gd name="connsiteY1" fmla="*/ 188 h 9756"/>
                  <a:gd name="connsiteX2" fmla="*/ 188 w 18979"/>
                  <a:gd name="connsiteY2" fmla="*/ 1415 h 9756"/>
                  <a:gd name="connsiteX3" fmla="*/ 1414 w 18979"/>
                  <a:gd name="connsiteY3" fmla="*/ 4604 h 9756"/>
                  <a:gd name="connsiteX4" fmla="*/ 15640 w 18979"/>
                  <a:gd name="connsiteY4" fmla="*/ 9756 h 9756"/>
                  <a:gd name="connsiteX5" fmla="*/ 17111 w 18979"/>
                  <a:gd name="connsiteY5" fmla="*/ 9756 h 9756"/>
                  <a:gd name="connsiteX6" fmla="*/ 18828 w 18979"/>
                  <a:gd name="connsiteY6" fmla="*/ 8039 h 9756"/>
                  <a:gd name="connsiteX7" fmla="*/ 17111 w 18979"/>
                  <a:gd name="connsiteY7" fmla="*/ 5095 h 97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8979" h="9756">
                    <a:moveTo>
                      <a:pt x="16866" y="5095"/>
                    </a:moveTo>
                    <a:cubicBezTo>
                      <a:pt x="12206" y="3868"/>
                      <a:pt x="7791" y="2151"/>
                      <a:pt x="3376" y="188"/>
                    </a:cubicBezTo>
                    <a:cubicBezTo>
                      <a:pt x="2150" y="-303"/>
                      <a:pt x="679" y="188"/>
                      <a:pt x="188" y="1415"/>
                    </a:cubicBezTo>
                    <a:cubicBezTo>
                      <a:pt x="-303" y="2641"/>
                      <a:pt x="188" y="4113"/>
                      <a:pt x="1414" y="4604"/>
                    </a:cubicBezTo>
                    <a:cubicBezTo>
                      <a:pt x="6074" y="6567"/>
                      <a:pt x="10734" y="8284"/>
                      <a:pt x="15640" y="9756"/>
                    </a:cubicBezTo>
                    <a:cubicBezTo>
                      <a:pt x="16130" y="9756"/>
                      <a:pt x="16621" y="9756"/>
                      <a:pt x="17111" y="9756"/>
                    </a:cubicBezTo>
                    <a:cubicBezTo>
                      <a:pt x="17847" y="9756"/>
                      <a:pt x="18583" y="9020"/>
                      <a:pt x="18828" y="8039"/>
                    </a:cubicBezTo>
                    <a:cubicBezTo>
                      <a:pt x="19319" y="6812"/>
                      <a:pt x="18583" y="5340"/>
                      <a:pt x="17111" y="5095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350" b="0" i="0" u="none" strike="noStrike" kern="120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866" name="Freeform 77">
                <a:extLst>
                  <a:ext uri="{FF2B5EF4-FFF2-40B4-BE49-F238E27FC236}">
                    <a16:creationId xmlns:a16="http://schemas.microsoft.com/office/drawing/2014/main" id="{038BA67F-5655-1575-CF72-3C66A109E540}"/>
                  </a:ext>
                </a:extLst>
              </p:cNvPr>
              <p:cNvSpPr/>
              <p:nvPr/>
            </p:nvSpPr>
            <p:spPr>
              <a:xfrm>
                <a:off x="3455801" y="3479213"/>
                <a:ext cx="17206" cy="12978"/>
              </a:xfrm>
              <a:custGeom>
                <a:avLst/>
                <a:gdLst>
                  <a:gd name="connsiteX0" fmla="*/ 15879 w 17206"/>
                  <a:gd name="connsiteY0" fmla="*/ 8279 h 12978"/>
                  <a:gd name="connsiteX1" fmla="*/ 3862 w 17206"/>
                  <a:gd name="connsiteY1" fmla="*/ 428 h 12978"/>
                  <a:gd name="connsiteX2" fmla="*/ 428 w 17206"/>
                  <a:gd name="connsiteY2" fmla="*/ 919 h 12978"/>
                  <a:gd name="connsiteX3" fmla="*/ 918 w 17206"/>
                  <a:gd name="connsiteY3" fmla="*/ 4354 h 12978"/>
                  <a:gd name="connsiteX4" fmla="*/ 13427 w 17206"/>
                  <a:gd name="connsiteY4" fmla="*/ 12695 h 12978"/>
                  <a:gd name="connsiteX5" fmla="*/ 15389 w 17206"/>
                  <a:gd name="connsiteY5" fmla="*/ 12695 h 12978"/>
                  <a:gd name="connsiteX6" fmla="*/ 16861 w 17206"/>
                  <a:gd name="connsiteY6" fmla="*/ 11468 h 12978"/>
                  <a:gd name="connsiteX7" fmla="*/ 15879 w 17206"/>
                  <a:gd name="connsiteY7" fmla="*/ 8034 h 129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7206" h="12978">
                    <a:moveTo>
                      <a:pt x="15879" y="8279"/>
                    </a:moveTo>
                    <a:cubicBezTo>
                      <a:pt x="11710" y="5826"/>
                      <a:pt x="7786" y="3127"/>
                      <a:pt x="3862" y="428"/>
                    </a:cubicBezTo>
                    <a:cubicBezTo>
                      <a:pt x="2880" y="-308"/>
                      <a:pt x="1164" y="-63"/>
                      <a:pt x="428" y="919"/>
                    </a:cubicBezTo>
                    <a:cubicBezTo>
                      <a:pt x="-308" y="1900"/>
                      <a:pt x="-63" y="3617"/>
                      <a:pt x="918" y="4354"/>
                    </a:cubicBezTo>
                    <a:cubicBezTo>
                      <a:pt x="4843" y="7297"/>
                      <a:pt x="9257" y="9996"/>
                      <a:pt x="13427" y="12695"/>
                    </a:cubicBezTo>
                    <a:cubicBezTo>
                      <a:pt x="13917" y="12940"/>
                      <a:pt x="14653" y="13186"/>
                      <a:pt x="15389" y="12695"/>
                    </a:cubicBezTo>
                    <a:cubicBezTo>
                      <a:pt x="15879" y="12695"/>
                      <a:pt x="16615" y="12204"/>
                      <a:pt x="16861" y="11468"/>
                    </a:cubicBezTo>
                    <a:cubicBezTo>
                      <a:pt x="17596" y="10241"/>
                      <a:pt x="17106" y="8769"/>
                      <a:pt x="15879" y="8034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350" b="0" i="0" u="none" strike="noStrike" kern="120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867" name="Freeform 78">
                <a:extLst>
                  <a:ext uri="{FF2B5EF4-FFF2-40B4-BE49-F238E27FC236}">
                    <a16:creationId xmlns:a16="http://schemas.microsoft.com/office/drawing/2014/main" id="{A2C61965-3B5D-C23B-F696-9CABE2FCBB54}"/>
                  </a:ext>
                </a:extLst>
              </p:cNvPr>
              <p:cNvSpPr/>
              <p:nvPr/>
            </p:nvSpPr>
            <p:spPr>
              <a:xfrm>
                <a:off x="3434511" y="3458898"/>
                <a:ext cx="15095" cy="15737"/>
              </a:xfrm>
              <a:custGeom>
                <a:avLst/>
                <a:gdLst>
                  <a:gd name="connsiteX0" fmla="*/ 4303 w 15095"/>
                  <a:gd name="connsiteY0" fmla="*/ 870 h 15737"/>
                  <a:gd name="connsiteX1" fmla="*/ 870 w 15095"/>
                  <a:gd name="connsiteY1" fmla="*/ 625 h 15737"/>
                  <a:gd name="connsiteX2" fmla="*/ 625 w 15095"/>
                  <a:gd name="connsiteY2" fmla="*/ 4060 h 15737"/>
                  <a:gd name="connsiteX3" fmla="*/ 10926 w 15095"/>
                  <a:gd name="connsiteY3" fmla="*/ 15100 h 15737"/>
                  <a:gd name="connsiteX4" fmla="*/ 13378 w 15095"/>
                  <a:gd name="connsiteY4" fmla="*/ 15591 h 15737"/>
                  <a:gd name="connsiteX5" fmla="*/ 14359 w 15095"/>
                  <a:gd name="connsiteY5" fmla="*/ 14855 h 15737"/>
                  <a:gd name="connsiteX6" fmla="*/ 14359 w 15095"/>
                  <a:gd name="connsiteY6" fmla="*/ 11420 h 15737"/>
                  <a:gd name="connsiteX7" fmla="*/ 4549 w 15095"/>
                  <a:gd name="connsiteY7" fmla="*/ 870 h 157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5095" h="15737">
                    <a:moveTo>
                      <a:pt x="4303" y="870"/>
                    </a:moveTo>
                    <a:cubicBezTo>
                      <a:pt x="3322" y="-111"/>
                      <a:pt x="1851" y="-357"/>
                      <a:pt x="870" y="625"/>
                    </a:cubicBezTo>
                    <a:cubicBezTo>
                      <a:pt x="-111" y="1606"/>
                      <a:pt x="-356" y="3078"/>
                      <a:pt x="625" y="4060"/>
                    </a:cubicBezTo>
                    <a:cubicBezTo>
                      <a:pt x="3813" y="7985"/>
                      <a:pt x="7247" y="11665"/>
                      <a:pt x="10926" y="15100"/>
                    </a:cubicBezTo>
                    <a:cubicBezTo>
                      <a:pt x="11661" y="15836"/>
                      <a:pt x="12397" y="15836"/>
                      <a:pt x="13378" y="15591"/>
                    </a:cubicBezTo>
                    <a:cubicBezTo>
                      <a:pt x="13869" y="15591"/>
                      <a:pt x="14114" y="15345"/>
                      <a:pt x="14359" y="14855"/>
                    </a:cubicBezTo>
                    <a:cubicBezTo>
                      <a:pt x="15340" y="13873"/>
                      <a:pt x="15340" y="12401"/>
                      <a:pt x="14359" y="11420"/>
                    </a:cubicBezTo>
                    <a:cubicBezTo>
                      <a:pt x="10926" y="8230"/>
                      <a:pt x="7492" y="4550"/>
                      <a:pt x="4549" y="870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350" b="0" i="0" u="none" strike="noStrike" kern="120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868" name="Freeform 79">
                <a:extLst>
                  <a:ext uri="{FF2B5EF4-FFF2-40B4-BE49-F238E27FC236}">
                    <a16:creationId xmlns:a16="http://schemas.microsoft.com/office/drawing/2014/main" id="{F268AADB-A464-D2DA-D21F-703790497743}"/>
                  </a:ext>
                </a:extLst>
              </p:cNvPr>
              <p:cNvSpPr/>
              <p:nvPr/>
            </p:nvSpPr>
            <p:spPr>
              <a:xfrm>
                <a:off x="3392168" y="3349809"/>
                <a:ext cx="8923" cy="18985"/>
              </a:xfrm>
              <a:custGeom>
                <a:avLst/>
                <a:gdLst>
                  <a:gd name="connsiteX0" fmla="*/ 8877 w 8923"/>
                  <a:gd name="connsiteY0" fmla="*/ 15994 h 18985"/>
                  <a:gd name="connsiteX1" fmla="*/ 4707 w 8923"/>
                  <a:gd name="connsiteY1" fmla="*/ 1764 h 18985"/>
                  <a:gd name="connsiteX2" fmla="*/ 1764 w 8923"/>
                  <a:gd name="connsiteY2" fmla="*/ 47 h 18985"/>
                  <a:gd name="connsiteX3" fmla="*/ 47 w 8923"/>
                  <a:gd name="connsiteY3" fmla="*/ 2991 h 18985"/>
                  <a:gd name="connsiteX4" fmla="*/ 4216 w 8923"/>
                  <a:gd name="connsiteY4" fmla="*/ 17221 h 18985"/>
                  <a:gd name="connsiteX5" fmla="*/ 7160 w 8923"/>
                  <a:gd name="connsiteY5" fmla="*/ 18938 h 18985"/>
                  <a:gd name="connsiteX6" fmla="*/ 8877 w 8923"/>
                  <a:gd name="connsiteY6" fmla="*/ 15994 h 189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8923" h="18985">
                    <a:moveTo>
                      <a:pt x="8877" y="15994"/>
                    </a:moveTo>
                    <a:lnTo>
                      <a:pt x="4707" y="1764"/>
                    </a:lnTo>
                    <a:cubicBezTo>
                      <a:pt x="4216" y="538"/>
                      <a:pt x="2990" y="-198"/>
                      <a:pt x="1764" y="47"/>
                    </a:cubicBezTo>
                    <a:cubicBezTo>
                      <a:pt x="537" y="538"/>
                      <a:pt x="-198" y="1764"/>
                      <a:pt x="47" y="2991"/>
                    </a:cubicBezTo>
                    <a:lnTo>
                      <a:pt x="4216" y="17221"/>
                    </a:lnTo>
                    <a:cubicBezTo>
                      <a:pt x="4707" y="18448"/>
                      <a:pt x="5933" y="19183"/>
                      <a:pt x="7160" y="18938"/>
                    </a:cubicBezTo>
                    <a:cubicBezTo>
                      <a:pt x="8386" y="18448"/>
                      <a:pt x="9122" y="17221"/>
                      <a:pt x="8877" y="15994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350" b="0" i="0" u="none" strike="noStrike" kern="120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869" name="Freeform 80">
                <a:extLst>
                  <a:ext uri="{FF2B5EF4-FFF2-40B4-BE49-F238E27FC236}">
                    <a16:creationId xmlns:a16="http://schemas.microsoft.com/office/drawing/2014/main" id="{35C96F00-6819-DFE5-C7D8-6ABA6232FEBD}"/>
                  </a:ext>
                </a:extLst>
              </p:cNvPr>
              <p:cNvSpPr/>
              <p:nvPr/>
            </p:nvSpPr>
            <p:spPr>
              <a:xfrm>
                <a:off x="3332482" y="3185098"/>
                <a:ext cx="14037" cy="16660"/>
              </a:xfrm>
              <a:custGeom>
                <a:avLst/>
                <a:gdLst>
                  <a:gd name="connsiteX0" fmla="*/ 4303 w 14037"/>
                  <a:gd name="connsiteY0" fmla="*/ 870 h 16660"/>
                  <a:gd name="connsiteX1" fmla="*/ 870 w 14037"/>
                  <a:gd name="connsiteY1" fmla="*/ 625 h 16660"/>
                  <a:gd name="connsiteX2" fmla="*/ 625 w 14037"/>
                  <a:gd name="connsiteY2" fmla="*/ 4059 h 16660"/>
                  <a:gd name="connsiteX3" fmla="*/ 9454 w 14037"/>
                  <a:gd name="connsiteY3" fmla="*/ 15591 h 16660"/>
                  <a:gd name="connsiteX4" fmla="*/ 12152 w 14037"/>
                  <a:gd name="connsiteY4" fmla="*/ 16572 h 16660"/>
                  <a:gd name="connsiteX5" fmla="*/ 12888 w 14037"/>
                  <a:gd name="connsiteY5" fmla="*/ 16327 h 16660"/>
                  <a:gd name="connsiteX6" fmla="*/ 13623 w 14037"/>
                  <a:gd name="connsiteY6" fmla="*/ 12892 h 16660"/>
                  <a:gd name="connsiteX7" fmla="*/ 4549 w 14037"/>
                  <a:gd name="connsiteY7" fmla="*/ 870 h 166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4037" h="16660">
                    <a:moveTo>
                      <a:pt x="4303" y="870"/>
                    </a:moveTo>
                    <a:cubicBezTo>
                      <a:pt x="3322" y="-111"/>
                      <a:pt x="1851" y="-357"/>
                      <a:pt x="870" y="625"/>
                    </a:cubicBezTo>
                    <a:cubicBezTo>
                      <a:pt x="-111" y="1606"/>
                      <a:pt x="-357" y="3078"/>
                      <a:pt x="625" y="4059"/>
                    </a:cubicBezTo>
                    <a:cubicBezTo>
                      <a:pt x="3813" y="7740"/>
                      <a:pt x="6756" y="11420"/>
                      <a:pt x="9454" y="15591"/>
                    </a:cubicBezTo>
                    <a:cubicBezTo>
                      <a:pt x="9945" y="16572"/>
                      <a:pt x="11171" y="16817"/>
                      <a:pt x="12152" y="16572"/>
                    </a:cubicBezTo>
                    <a:cubicBezTo>
                      <a:pt x="12152" y="16572"/>
                      <a:pt x="12642" y="16572"/>
                      <a:pt x="12888" y="16327"/>
                    </a:cubicBezTo>
                    <a:cubicBezTo>
                      <a:pt x="14114" y="15591"/>
                      <a:pt x="14359" y="14119"/>
                      <a:pt x="13623" y="12892"/>
                    </a:cubicBezTo>
                    <a:cubicBezTo>
                      <a:pt x="10926" y="8721"/>
                      <a:pt x="7737" y="4795"/>
                      <a:pt x="4549" y="870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350" b="0" i="0" u="none" strike="noStrike" kern="120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870" name="Freeform 81">
                <a:extLst>
                  <a:ext uri="{FF2B5EF4-FFF2-40B4-BE49-F238E27FC236}">
                    <a16:creationId xmlns:a16="http://schemas.microsoft.com/office/drawing/2014/main" id="{7756B74F-F861-294F-FD43-BC86FAAEB761}"/>
                  </a:ext>
                </a:extLst>
              </p:cNvPr>
              <p:cNvSpPr/>
              <p:nvPr/>
            </p:nvSpPr>
            <p:spPr>
              <a:xfrm>
                <a:off x="3348948" y="3209420"/>
                <a:ext cx="10800" cy="18409"/>
              </a:xfrm>
              <a:custGeom>
                <a:avLst/>
                <a:gdLst>
                  <a:gd name="connsiteX0" fmla="*/ 10647 w 10800"/>
                  <a:gd name="connsiteY0" fmla="*/ 15066 h 18409"/>
                  <a:gd name="connsiteX1" fmla="*/ 4515 w 10800"/>
                  <a:gd name="connsiteY1" fmla="*/ 1327 h 18409"/>
                  <a:gd name="connsiteX2" fmla="*/ 1327 w 10800"/>
                  <a:gd name="connsiteY2" fmla="*/ 346 h 18409"/>
                  <a:gd name="connsiteX3" fmla="*/ 346 w 10800"/>
                  <a:gd name="connsiteY3" fmla="*/ 3535 h 18409"/>
                  <a:gd name="connsiteX4" fmla="*/ 6232 w 10800"/>
                  <a:gd name="connsiteY4" fmla="*/ 16784 h 18409"/>
                  <a:gd name="connsiteX5" fmla="*/ 9175 w 10800"/>
                  <a:gd name="connsiteY5" fmla="*/ 18256 h 18409"/>
                  <a:gd name="connsiteX6" fmla="*/ 9175 w 10800"/>
                  <a:gd name="connsiteY6" fmla="*/ 18256 h 18409"/>
                  <a:gd name="connsiteX7" fmla="*/ 10647 w 10800"/>
                  <a:gd name="connsiteY7" fmla="*/ 15066 h 184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0800" h="18409">
                    <a:moveTo>
                      <a:pt x="10647" y="15066"/>
                    </a:moveTo>
                    <a:cubicBezTo>
                      <a:pt x="8930" y="10405"/>
                      <a:pt x="6968" y="5743"/>
                      <a:pt x="4515" y="1327"/>
                    </a:cubicBezTo>
                    <a:cubicBezTo>
                      <a:pt x="3779" y="100"/>
                      <a:pt x="2308" y="-390"/>
                      <a:pt x="1327" y="346"/>
                    </a:cubicBezTo>
                    <a:cubicBezTo>
                      <a:pt x="100" y="1082"/>
                      <a:pt x="-390" y="2554"/>
                      <a:pt x="346" y="3535"/>
                    </a:cubicBezTo>
                    <a:cubicBezTo>
                      <a:pt x="2553" y="7706"/>
                      <a:pt x="4515" y="12367"/>
                      <a:pt x="6232" y="16784"/>
                    </a:cubicBezTo>
                    <a:cubicBezTo>
                      <a:pt x="6723" y="18010"/>
                      <a:pt x="7949" y="18746"/>
                      <a:pt x="9175" y="18256"/>
                    </a:cubicBezTo>
                    <a:cubicBezTo>
                      <a:pt x="9175" y="18256"/>
                      <a:pt x="9175" y="18256"/>
                      <a:pt x="9175" y="18256"/>
                    </a:cubicBezTo>
                    <a:cubicBezTo>
                      <a:pt x="10402" y="17765"/>
                      <a:pt x="11137" y="16293"/>
                      <a:pt x="10647" y="15066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350" b="0" i="0" u="none" strike="noStrike" kern="120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871" name="Freeform 82">
                <a:extLst>
                  <a:ext uri="{FF2B5EF4-FFF2-40B4-BE49-F238E27FC236}">
                    <a16:creationId xmlns:a16="http://schemas.microsoft.com/office/drawing/2014/main" id="{5F41AE34-597C-2884-63E4-0AEA0CFC16C0}"/>
                  </a:ext>
                </a:extLst>
              </p:cNvPr>
              <p:cNvSpPr/>
              <p:nvPr/>
            </p:nvSpPr>
            <p:spPr>
              <a:xfrm>
                <a:off x="3310605" y="3165177"/>
                <a:ext cx="16526" cy="14017"/>
              </a:xfrm>
              <a:custGeom>
                <a:avLst/>
                <a:gdLst>
                  <a:gd name="connsiteX0" fmla="*/ 3861 w 16526"/>
                  <a:gd name="connsiteY0" fmla="*/ 428 h 14017"/>
                  <a:gd name="connsiteX1" fmla="*/ 428 w 16526"/>
                  <a:gd name="connsiteY1" fmla="*/ 919 h 14017"/>
                  <a:gd name="connsiteX2" fmla="*/ 918 w 16526"/>
                  <a:gd name="connsiteY2" fmla="*/ 4353 h 14017"/>
                  <a:gd name="connsiteX3" fmla="*/ 12200 w 16526"/>
                  <a:gd name="connsiteY3" fmla="*/ 13431 h 14017"/>
                  <a:gd name="connsiteX4" fmla="*/ 14653 w 16526"/>
                  <a:gd name="connsiteY4" fmla="*/ 13922 h 14017"/>
                  <a:gd name="connsiteX5" fmla="*/ 15879 w 16526"/>
                  <a:gd name="connsiteY5" fmla="*/ 13186 h 14017"/>
                  <a:gd name="connsiteX6" fmla="*/ 15879 w 16526"/>
                  <a:gd name="connsiteY6" fmla="*/ 9751 h 14017"/>
                  <a:gd name="connsiteX7" fmla="*/ 4107 w 16526"/>
                  <a:gd name="connsiteY7" fmla="*/ 428 h 140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6526" h="14017">
                    <a:moveTo>
                      <a:pt x="3861" y="428"/>
                    </a:moveTo>
                    <a:cubicBezTo>
                      <a:pt x="2880" y="-308"/>
                      <a:pt x="1164" y="-63"/>
                      <a:pt x="428" y="919"/>
                    </a:cubicBezTo>
                    <a:cubicBezTo>
                      <a:pt x="-308" y="1900"/>
                      <a:pt x="-63" y="3617"/>
                      <a:pt x="918" y="4353"/>
                    </a:cubicBezTo>
                    <a:cubicBezTo>
                      <a:pt x="4843" y="7052"/>
                      <a:pt x="8521" y="10242"/>
                      <a:pt x="12200" y="13431"/>
                    </a:cubicBezTo>
                    <a:cubicBezTo>
                      <a:pt x="12936" y="13922"/>
                      <a:pt x="13672" y="14167"/>
                      <a:pt x="14653" y="13922"/>
                    </a:cubicBezTo>
                    <a:cubicBezTo>
                      <a:pt x="15144" y="13922"/>
                      <a:pt x="15389" y="13676"/>
                      <a:pt x="15879" y="13186"/>
                    </a:cubicBezTo>
                    <a:cubicBezTo>
                      <a:pt x="16860" y="12204"/>
                      <a:pt x="16615" y="10732"/>
                      <a:pt x="15879" y="9751"/>
                    </a:cubicBezTo>
                    <a:cubicBezTo>
                      <a:pt x="12200" y="6316"/>
                      <a:pt x="8276" y="3127"/>
                      <a:pt x="4107" y="428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350" b="0" i="0" u="none" strike="noStrike" kern="120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872" name="Freeform 83">
                <a:extLst>
                  <a:ext uri="{FF2B5EF4-FFF2-40B4-BE49-F238E27FC236}">
                    <a16:creationId xmlns:a16="http://schemas.microsoft.com/office/drawing/2014/main" id="{7990FCDA-A4B5-6EC6-0925-EE28014C7640}"/>
                  </a:ext>
                </a:extLst>
              </p:cNvPr>
              <p:cNvSpPr/>
              <p:nvPr/>
            </p:nvSpPr>
            <p:spPr>
              <a:xfrm>
                <a:off x="3384074" y="3321595"/>
                <a:ext cx="8923" cy="18985"/>
              </a:xfrm>
              <a:custGeom>
                <a:avLst/>
                <a:gdLst>
                  <a:gd name="connsiteX0" fmla="*/ 8876 w 8923"/>
                  <a:gd name="connsiteY0" fmla="*/ 15994 h 18985"/>
                  <a:gd name="connsiteX1" fmla="*/ 4707 w 8923"/>
                  <a:gd name="connsiteY1" fmla="*/ 1764 h 18985"/>
                  <a:gd name="connsiteX2" fmla="*/ 1764 w 8923"/>
                  <a:gd name="connsiteY2" fmla="*/ 47 h 18985"/>
                  <a:gd name="connsiteX3" fmla="*/ 47 w 8923"/>
                  <a:gd name="connsiteY3" fmla="*/ 2991 h 18985"/>
                  <a:gd name="connsiteX4" fmla="*/ 4216 w 8923"/>
                  <a:gd name="connsiteY4" fmla="*/ 17221 h 18985"/>
                  <a:gd name="connsiteX5" fmla="*/ 7160 w 8923"/>
                  <a:gd name="connsiteY5" fmla="*/ 18938 h 18985"/>
                  <a:gd name="connsiteX6" fmla="*/ 8876 w 8923"/>
                  <a:gd name="connsiteY6" fmla="*/ 15994 h 189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8923" h="18985">
                    <a:moveTo>
                      <a:pt x="8876" y="15994"/>
                    </a:moveTo>
                    <a:lnTo>
                      <a:pt x="4707" y="1764"/>
                    </a:lnTo>
                    <a:cubicBezTo>
                      <a:pt x="4216" y="538"/>
                      <a:pt x="2990" y="-198"/>
                      <a:pt x="1764" y="47"/>
                    </a:cubicBezTo>
                    <a:cubicBezTo>
                      <a:pt x="538" y="538"/>
                      <a:pt x="-198" y="1764"/>
                      <a:pt x="47" y="2991"/>
                    </a:cubicBezTo>
                    <a:lnTo>
                      <a:pt x="4216" y="17221"/>
                    </a:lnTo>
                    <a:cubicBezTo>
                      <a:pt x="4707" y="18448"/>
                      <a:pt x="5933" y="19183"/>
                      <a:pt x="7160" y="18938"/>
                    </a:cubicBezTo>
                    <a:cubicBezTo>
                      <a:pt x="8386" y="18448"/>
                      <a:pt x="9122" y="17221"/>
                      <a:pt x="8876" y="15994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350" b="0" i="0" u="none" strike="noStrike" kern="120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873" name="Freeform 84">
                <a:extLst>
                  <a:ext uri="{FF2B5EF4-FFF2-40B4-BE49-F238E27FC236}">
                    <a16:creationId xmlns:a16="http://schemas.microsoft.com/office/drawing/2014/main" id="{3F23E1A1-BFC6-A512-A09E-E2D1AE698EC7}"/>
                  </a:ext>
                </a:extLst>
              </p:cNvPr>
              <p:cNvSpPr/>
              <p:nvPr/>
            </p:nvSpPr>
            <p:spPr>
              <a:xfrm>
                <a:off x="3375735" y="3293380"/>
                <a:ext cx="8923" cy="18985"/>
              </a:xfrm>
              <a:custGeom>
                <a:avLst/>
                <a:gdLst>
                  <a:gd name="connsiteX0" fmla="*/ 8876 w 8923"/>
                  <a:gd name="connsiteY0" fmla="*/ 15994 h 18985"/>
                  <a:gd name="connsiteX1" fmla="*/ 4707 w 8923"/>
                  <a:gd name="connsiteY1" fmla="*/ 1764 h 18985"/>
                  <a:gd name="connsiteX2" fmla="*/ 1764 w 8923"/>
                  <a:gd name="connsiteY2" fmla="*/ 47 h 18985"/>
                  <a:gd name="connsiteX3" fmla="*/ 47 w 8923"/>
                  <a:gd name="connsiteY3" fmla="*/ 2991 h 18985"/>
                  <a:gd name="connsiteX4" fmla="*/ 4217 w 8923"/>
                  <a:gd name="connsiteY4" fmla="*/ 17221 h 18985"/>
                  <a:gd name="connsiteX5" fmla="*/ 7160 w 8923"/>
                  <a:gd name="connsiteY5" fmla="*/ 18938 h 18985"/>
                  <a:gd name="connsiteX6" fmla="*/ 8876 w 8923"/>
                  <a:gd name="connsiteY6" fmla="*/ 15994 h 189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8923" h="18985">
                    <a:moveTo>
                      <a:pt x="8876" y="15994"/>
                    </a:moveTo>
                    <a:lnTo>
                      <a:pt x="4707" y="1764"/>
                    </a:lnTo>
                    <a:cubicBezTo>
                      <a:pt x="4217" y="538"/>
                      <a:pt x="2990" y="-198"/>
                      <a:pt x="1764" y="47"/>
                    </a:cubicBezTo>
                    <a:cubicBezTo>
                      <a:pt x="538" y="538"/>
                      <a:pt x="-198" y="1764"/>
                      <a:pt x="47" y="2991"/>
                    </a:cubicBezTo>
                    <a:lnTo>
                      <a:pt x="4217" y="17221"/>
                    </a:lnTo>
                    <a:cubicBezTo>
                      <a:pt x="4707" y="18448"/>
                      <a:pt x="5933" y="19184"/>
                      <a:pt x="7160" y="18938"/>
                    </a:cubicBezTo>
                    <a:cubicBezTo>
                      <a:pt x="8386" y="18448"/>
                      <a:pt x="9122" y="17221"/>
                      <a:pt x="8876" y="15994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350" b="0" i="0" u="none" strike="noStrike" kern="120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874" name="Freeform 85">
                <a:extLst>
                  <a:ext uri="{FF2B5EF4-FFF2-40B4-BE49-F238E27FC236}">
                    <a16:creationId xmlns:a16="http://schemas.microsoft.com/office/drawing/2014/main" id="{AE05070E-0DF5-C840-C7A5-2AF8EB7C9859}"/>
                  </a:ext>
                </a:extLst>
              </p:cNvPr>
              <p:cNvSpPr/>
              <p:nvPr/>
            </p:nvSpPr>
            <p:spPr>
              <a:xfrm>
                <a:off x="3359303" y="3236707"/>
                <a:ext cx="8923" cy="18985"/>
              </a:xfrm>
              <a:custGeom>
                <a:avLst/>
                <a:gdLst>
                  <a:gd name="connsiteX0" fmla="*/ 8876 w 8923"/>
                  <a:gd name="connsiteY0" fmla="*/ 15994 h 18985"/>
                  <a:gd name="connsiteX1" fmla="*/ 4707 w 8923"/>
                  <a:gd name="connsiteY1" fmla="*/ 1764 h 18985"/>
                  <a:gd name="connsiteX2" fmla="*/ 1764 w 8923"/>
                  <a:gd name="connsiteY2" fmla="*/ 47 h 18985"/>
                  <a:gd name="connsiteX3" fmla="*/ 47 w 8923"/>
                  <a:gd name="connsiteY3" fmla="*/ 2991 h 18985"/>
                  <a:gd name="connsiteX4" fmla="*/ 4216 w 8923"/>
                  <a:gd name="connsiteY4" fmla="*/ 17221 h 18985"/>
                  <a:gd name="connsiteX5" fmla="*/ 7160 w 8923"/>
                  <a:gd name="connsiteY5" fmla="*/ 18938 h 18985"/>
                  <a:gd name="connsiteX6" fmla="*/ 8876 w 8923"/>
                  <a:gd name="connsiteY6" fmla="*/ 15994 h 189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8923" h="18985">
                    <a:moveTo>
                      <a:pt x="8876" y="15994"/>
                    </a:moveTo>
                    <a:lnTo>
                      <a:pt x="4707" y="1764"/>
                    </a:lnTo>
                    <a:cubicBezTo>
                      <a:pt x="4216" y="538"/>
                      <a:pt x="2990" y="-198"/>
                      <a:pt x="1764" y="47"/>
                    </a:cubicBezTo>
                    <a:cubicBezTo>
                      <a:pt x="537" y="538"/>
                      <a:pt x="-198" y="1764"/>
                      <a:pt x="47" y="2991"/>
                    </a:cubicBezTo>
                    <a:lnTo>
                      <a:pt x="4216" y="17221"/>
                    </a:lnTo>
                    <a:cubicBezTo>
                      <a:pt x="4707" y="18448"/>
                      <a:pt x="5933" y="19184"/>
                      <a:pt x="7160" y="18938"/>
                    </a:cubicBezTo>
                    <a:cubicBezTo>
                      <a:pt x="8386" y="18448"/>
                      <a:pt x="9122" y="17221"/>
                      <a:pt x="8876" y="15994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350" b="0" i="0" u="none" strike="noStrike" kern="120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875" name="Freeform 86">
                <a:extLst>
                  <a:ext uri="{FF2B5EF4-FFF2-40B4-BE49-F238E27FC236}">
                    <a16:creationId xmlns:a16="http://schemas.microsoft.com/office/drawing/2014/main" id="{7455C62E-235D-3923-C273-E708B69D6553}"/>
                  </a:ext>
                </a:extLst>
              </p:cNvPr>
              <p:cNvSpPr/>
              <p:nvPr/>
            </p:nvSpPr>
            <p:spPr>
              <a:xfrm>
                <a:off x="3367396" y="3265166"/>
                <a:ext cx="8923" cy="18985"/>
              </a:xfrm>
              <a:custGeom>
                <a:avLst/>
                <a:gdLst>
                  <a:gd name="connsiteX0" fmla="*/ 8876 w 8923"/>
                  <a:gd name="connsiteY0" fmla="*/ 15994 h 18985"/>
                  <a:gd name="connsiteX1" fmla="*/ 4707 w 8923"/>
                  <a:gd name="connsiteY1" fmla="*/ 1764 h 18985"/>
                  <a:gd name="connsiteX2" fmla="*/ 1764 w 8923"/>
                  <a:gd name="connsiteY2" fmla="*/ 47 h 18985"/>
                  <a:gd name="connsiteX3" fmla="*/ 47 w 8923"/>
                  <a:gd name="connsiteY3" fmla="*/ 2991 h 18985"/>
                  <a:gd name="connsiteX4" fmla="*/ 4217 w 8923"/>
                  <a:gd name="connsiteY4" fmla="*/ 17221 h 18985"/>
                  <a:gd name="connsiteX5" fmla="*/ 7160 w 8923"/>
                  <a:gd name="connsiteY5" fmla="*/ 18938 h 18985"/>
                  <a:gd name="connsiteX6" fmla="*/ 8876 w 8923"/>
                  <a:gd name="connsiteY6" fmla="*/ 15994 h 189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8923" h="18985">
                    <a:moveTo>
                      <a:pt x="8876" y="15994"/>
                    </a:moveTo>
                    <a:lnTo>
                      <a:pt x="4707" y="1764"/>
                    </a:lnTo>
                    <a:cubicBezTo>
                      <a:pt x="4217" y="538"/>
                      <a:pt x="2990" y="-198"/>
                      <a:pt x="1764" y="47"/>
                    </a:cubicBezTo>
                    <a:cubicBezTo>
                      <a:pt x="538" y="538"/>
                      <a:pt x="-198" y="1764"/>
                      <a:pt x="47" y="2991"/>
                    </a:cubicBezTo>
                    <a:lnTo>
                      <a:pt x="4217" y="17221"/>
                    </a:lnTo>
                    <a:cubicBezTo>
                      <a:pt x="4707" y="18448"/>
                      <a:pt x="5933" y="19184"/>
                      <a:pt x="7160" y="18938"/>
                    </a:cubicBezTo>
                    <a:cubicBezTo>
                      <a:pt x="8386" y="18448"/>
                      <a:pt x="9122" y="17221"/>
                      <a:pt x="8876" y="15994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350" b="0" i="0" u="none" strike="noStrike" kern="120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876" name="Freeform 87">
                <a:extLst>
                  <a:ext uri="{FF2B5EF4-FFF2-40B4-BE49-F238E27FC236}">
                    <a16:creationId xmlns:a16="http://schemas.microsoft.com/office/drawing/2014/main" id="{2C12ADB5-21B0-B9A7-0840-CE37A11185CE}"/>
                  </a:ext>
                </a:extLst>
              </p:cNvPr>
              <p:cNvSpPr/>
              <p:nvPr/>
            </p:nvSpPr>
            <p:spPr>
              <a:xfrm>
                <a:off x="3730386" y="3188620"/>
                <a:ext cx="18733" cy="8926"/>
              </a:xfrm>
              <a:custGeom>
                <a:avLst/>
                <a:gdLst>
                  <a:gd name="connsiteX0" fmla="*/ 15989 w 18733"/>
                  <a:gd name="connsiteY0" fmla="*/ 47 h 8926"/>
                  <a:gd name="connsiteX1" fmla="*/ 1764 w 18733"/>
                  <a:gd name="connsiteY1" fmla="*/ 4218 h 8926"/>
                  <a:gd name="connsiteX2" fmla="*/ 47 w 18733"/>
                  <a:gd name="connsiteY2" fmla="*/ 7162 h 8926"/>
                  <a:gd name="connsiteX3" fmla="*/ 2990 w 18733"/>
                  <a:gd name="connsiteY3" fmla="*/ 8879 h 8926"/>
                  <a:gd name="connsiteX4" fmla="*/ 2990 w 18733"/>
                  <a:gd name="connsiteY4" fmla="*/ 8879 h 8926"/>
                  <a:gd name="connsiteX5" fmla="*/ 16970 w 18733"/>
                  <a:gd name="connsiteY5" fmla="*/ 4709 h 8926"/>
                  <a:gd name="connsiteX6" fmla="*/ 18687 w 18733"/>
                  <a:gd name="connsiteY6" fmla="*/ 1764 h 8926"/>
                  <a:gd name="connsiteX7" fmla="*/ 15744 w 18733"/>
                  <a:gd name="connsiteY7" fmla="*/ 47 h 89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8733" h="8926">
                    <a:moveTo>
                      <a:pt x="15989" y="47"/>
                    </a:moveTo>
                    <a:lnTo>
                      <a:pt x="1764" y="4218"/>
                    </a:lnTo>
                    <a:cubicBezTo>
                      <a:pt x="538" y="4709"/>
                      <a:pt x="-198" y="5935"/>
                      <a:pt x="47" y="7162"/>
                    </a:cubicBezTo>
                    <a:cubicBezTo>
                      <a:pt x="538" y="8389"/>
                      <a:pt x="1764" y="9125"/>
                      <a:pt x="2990" y="8879"/>
                    </a:cubicBezTo>
                    <a:cubicBezTo>
                      <a:pt x="2990" y="8879"/>
                      <a:pt x="2990" y="8879"/>
                      <a:pt x="2990" y="8879"/>
                    </a:cubicBezTo>
                    <a:lnTo>
                      <a:pt x="16970" y="4709"/>
                    </a:lnTo>
                    <a:cubicBezTo>
                      <a:pt x="18197" y="4218"/>
                      <a:pt x="18932" y="2991"/>
                      <a:pt x="18687" y="1764"/>
                    </a:cubicBezTo>
                    <a:cubicBezTo>
                      <a:pt x="18197" y="538"/>
                      <a:pt x="16970" y="-198"/>
                      <a:pt x="15744" y="47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350" b="0" i="0" u="none" strike="noStrike" kern="120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877" name="Freeform 88">
                <a:extLst>
                  <a:ext uri="{FF2B5EF4-FFF2-40B4-BE49-F238E27FC236}">
                    <a16:creationId xmlns:a16="http://schemas.microsoft.com/office/drawing/2014/main" id="{81545209-3C90-C4C7-52ED-0335C5195B18}"/>
                  </a:ext>
                </a:extLst>
              </p:cNvPr>
              <p:cNvSpPr/>
              <p:nvPr/>
            </p:nvSpPr>
            <p:spPr>
              <a:xfrm>
                <a:off x="3758591" y="3180524"/>
                <a:ext cx="18979" cy="8926"/>
              </a:xfrm>
              <a:custGeom>
                <a:avLst/>
                <a:gdLst>
                  <a:gd name="connsiteX0" fmla="*/ 15989 w 18979"/>
                  <a:gd name="connsiteY0" fmla="*/ 47 h 8926"/>
                  <a:gd name="connsiteX1" fmla="*/ 1764 w 18979"/>
                  <a:gd name="connsiteY1" fmla="*/ 4218 h 8926"/>
                  <a:gd name="connsiteX2" fmla="*/ 47 w 18979"/>
                  <a:gd name="connsiteY2" fmla="*/ 7162 h 8926"/>
                  <a:gd name="connsiteX3" fmla="*/ 2990 w 18979"/>
                  <a:gd name="connsiteY3" fmla="*/ 8879 h 8926"/>
                  <a:gd name="connsiteX4" fmla="*/ 17215 w 18979"/>
                  <a:gd name="connsiteY4" fmla="*/ 4709 h 8926"/>
                  <a:gd name="connsiteX5" fmla="*/ 18932 w 18979"/>
                  <a:gd name="connsiteY5" fmla="*/ 1764 h 8926"/>
                  <a:gd name="connsiteX6" fmla="*/ 15989 w 18979"/>
                  <a:gd name="connsiteY6" fmla="*/ 47 h 89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8979" h="8926">
                    <a:moveTo>
                      <a:pt x="15989" y="47"/>
                    </a:moveTo>
                    <a:lnTo>
                      <a:pt x="1764" y="4218"/>
                    </a:lnTo>
                    <a:cubicBezTo>
                      <a:pt x="538" y="4709"/>
                      <a:pt x="-198" y="5935"/>
                      <a:pt x="47" y="7162"/>
                    </a:cubicBezTo>
                    <a:cubicBezTo>
                      <a:pt x="292" y="8389"/>
                      <a:pt x="1764" y="9125"/>
                      <a:pt x="2990" y="8879"/>
                    </a:cubicBezTo>
                    <a:lnTo>
                      <a:pt x="17215" y="4709"/>
                    </a:lnTo>
                    <a:cubicBezTo>
                      <a:pt x="18442" y="4218"/>
                      <a:pt x="19177" y="2991"/>
                      <a:pt x="18932" y="1764"/>
                    </a:cubicBezTo>
                    <a:cubicBezTo>
                      <a:pt x="18442" y="538"/>
                      <a:pt x="17215" y="-198"/>
                      <a:pt x="15989" y="47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350" b="0" i="0" u="none" strike="noStrike" kern="120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878" name="Freeform 89">
                <a:extLst>
                  <a:ext uri="{FF2B5EF4-FFF2-40B4-BE49-F238E27FC236}">
                    <a16:creationId xmlns:a16="http://schemas.microsoft.com/office/drawing/2014/main" id="{BDB734D5-C9FD-14E4-260F-33B9B80F9E51}"/>
                  </a:ext>
                </a:extLst>
              </p:cNvPr>
              <p:cNvSpPr/>
              <p:nvPr/>
            </p:nvSpPr>
            <p:spPr>
              <a:xfrm>
                <a:off x="3284851" y="3151191"/>
                <a:ext cx="18387" cy="11262"/>
              </a:xfrm>
              <a:custGeom>
                <a:avLst/>
                <a:gdLst>
                  <a:gd name="connsiteX0" fmla="*/ 16862 w 18387"/>
                  <a:gd name="connsiteY0" fmla="*/ 6563 h 11262"/>
                  <a:gd name="connsiteX1" fmla="*/ 3372 w 18387"/>
                  <a:gd name="connsiteY1" fmla="*/ 184 h 11262"/>
                  <a:gd name="connsiteX2" fmla="*/ 184 w 18387"/>
                  <a:gd name="connsiteY2" fmla="*/ 1656 h 11262"/>
                  <a:gd name="connsiteX3" fmla="*/ 1656 w 18387"/>
                  <a:gd name="connsiteY3" fmla="*/ 4845 h 11262"/>
                  <a:gd name="connsiteX4" fmla="*/ 14654 w 18387"/>
                  <a:gd name="connsiteY4" fmla="*/ 10979 h 11262"/>
                  <a:gd name="connsiteX5" fmla="*/ 16617 w 18387"/>
                  <a:gd name="connsiteY5" fmla="*/ 10979 h 11262"/>
                  <a:gd name="connsiteX6" fmla="*/ 18088 w 18387"/>
                  <a:gd name="connsiteY6" fmla="*/ 9752 h 11262"/>
                  <a:gd name="connsiteX7" fmla="*/ 17107 w 18387"/>
                  <a:gd name="connsiteY7" fmla="*/ 6318 h 112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8387" h="11262">
                    <a:moveTo>
                      <a:pt x="16862" y="6563"/>
                    </a:moveTo>
                    <a:cubicBezTo>
                      <a:pt x="12447" y="4109"/>
                      <a:pt x="8032" y="1901"/>
                      <a:pt x="3372" y="184"/>
                    </a:cubicBezTo>
                    <a:cubicBezTo>
                      <a:pt x="2146" y="-307"/>
                      <a:pt x="674" y="184"/>
                      <a:pt x="184" y="1656"/>
                    </a:cubicBezTo>
                    <a:cubicBezTo>
                      <a:pt x="-307" y="2883"/>
                      <a:pt x="184" y="4355"/>
                      <a:pt x="1656" y="4845"/>
                    </a:cubicBezTo>
                    <a:cubicBezTo>
                      <a:pt x="6070" y="6563"/>
                      <a:pt x="10485" y="8771"/>
                      <a:pt x="14654" y="10979"/>
                    </a:cubicBezTo>
                    <a:cubicBezTo>
                      <a:pt x="15145" y="11224"/>
                      <a:pt x="15881" y="11470"/>
                      <a:pt x="16617" y="10979"/>
                    </a:cubicBezTo>
                    <a:cubicBezTo>
                      <a:pt x="17107" y="10979"/>
                      <a:pt x="17843" y="10488"/>
                      <a:pt x="18088" y="9752"/>
                    </a:cubicBezTo>
                    <a:cubicBezTo>
                      <a:pt x="18824" y="8526"/>
                      <a:pt x="18088" y="7054"/>
                      <a:pt x="17107" y="6318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350" b="0" i="0" u="none" strike="noStrike" kern="120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879" name="Freeform 90">
                <a:extLst>
                  <a:ext uri="{FF2B5EF4-FFF2-40B4-BE49-F238E27FC236}">
                    <a16:creationId xmlns:a16="http://schemas.microsoft.com/office/drawing/2014/main" id="{72CCEE65-E1FA-3E74-B8EE-ED71AB4B3F7F}"/>
                  </a:ext>
                </a:extLst>
              </p:cNvPr>
              <p:cNvSpPr/>
              <p:nvPr/>
            </p:nvSpPr>
            <p:spPr>
              <a:xfrm>
                <a:off x="3680399" y="3213018"/>
                <a:ext cx="15879" cy="14504"/>
              </a:xfrm>
              <a:custGeom>
                <a:avLst/>
                <a:gdLst>
                  <a:gd name="connsiteX0" fmla="*/ 12018 w 15879"/>
                  <a:gd name="connsiteY0" fmla="*/ 428 h 14504"/>
                  <a:gd name="connsiteX1" fmla="*/ 736 w 15879"/>
                  <a:gd name="connsiteY1" fmla="*/ 10242 h 14504"/>
                  <a:gd name="connsiteX2" fmla="*/ 736 w 15879"/>
                  <a:gd name="connsiteY2" fmla="*/ 13676 h 14504"/>
                  <a:gd name="connsiteX3" fmla="*/ 3188 w 15879"/>
                  <a:gd name="connsiteY3" fmla="*/ 14412 h 14504"/>
                  <a:gd name="connsiteX4" fmla="*/ 4169 w 15879"/>
                  <a:gd name="connsiteY4" fmla="*/ 13922 h 14504"/>
                  <a:gd name="connsiteX5" fmla="*/ 14961 w 15879"/>
                  <a:gd name="connsiteY5" fmla="*/ 4353 h 14504"/>
                  <a:gd name="connsiteX6" fmla="*/ 15452 w 15879"/>
                  <a:gd name="connsiteY6" fmla="*/ 919 h 14504"/>
                  <a:gd name="connsiteX7" fmla="*/ 12018 w 15879"/>
                  <a:gd name="connsiteY7" fmla="*/ 428 h 145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5879" h="14504">
                    <a:moveTo>
                      <a:pt x="12018" y="428"/>
                    </a:moveTo>
                    <a:cubicBezTo>
                      <a:pt x="8094" y="3372"/>
                      <a:pt x="4169" y="6807"/>
                      <a:pt x="736" y="10242"/>
                    </a:cubicBezTo>
                    <a:cubicBezTo>
                      <a:pt x="-245" y="11223"/>
                      <a:pt x="-245" y="12695"/>
                      <a:pt x="736" y="13676"/>
                    </a:cubicBezTo>
                    <a:cubicBezTo>
                      <a:pt x="1472" y="14412"/>
                      <a:pt x="2453" y="14658"/>
                      <a:pt x="3188" y="14412"/>
                    </a:cubicBezTo>
                    <a:cubicBezTo>
                      <a:pt x="3679" y="14412"/>
                      <a:pt x="3924" y="14167"/>
                      <a:pt x="4169" y="13922"/>
                    </a:cubicBezTo>
                    <a:cubicBezTo>
                      <a:pt x="7603" y="10487"/>
                      <a:pt x="11282" y="7297"/>
                      <a:pt x="14961" y="4353"/>
                    </a:cubicBezTo>
                    <a:cubicBezTo>
                      <a:pt x="15942" y="3617"/>
                      <a:pt x="16187" y="1900"/>
                      <a:pt x="15452" y="919"/>
                    </a:cubicBezTo>
                    <a:cubicBezTo>
                      <a:pt x="14716" y="-63"/>
                      <a:pt x="12999" y="-308"/>
                      <a:pt x="12018" y="428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350" b="0" i="0" u="none" strike="noStrike" kern="120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880" name="Freeform 91">
                <a:extLst>
                  <a:ext uri="{FF2B5EF4-FFF2-40B4-BE49-F238E27FC236}">
                    <a16:creationId xmlns:a16="http://schemas.microsoft.com/office/drawing/2014/main" id="{8E07341E-FC4B-3D80-900F-7A65A3539C9B}"/>
                  </a:ext>
                </a:extLst>
              </p:cNvPr>
              <p:cNvSpPr/>
              <p:nvPr/>
            </p:nvSpPr>
            <p:spPr>
              <a:xfrm>
                <a:off x="3538845" y="3501439"/>
                <a:ext cx="19460" cy="6945"/>
              </a:xfrm>
              <a:custGeom>
                <a:avLst/>
                <a:gdLst>
                  <a:gd name="connsiteX0" fmla="*/ 16470 w 19460"/>
                  <a:gd name="connsiteY0" fmla="*/ 38 h 6945"/>
                  <a:gd name="connsiteX1" fmla="*/ 2245 w 19460"/>
                  <a:gd name="connsiteY1" fmla="*/ 2001 h 6945"/>
                  <a:gd name="connsiteX2" fmla="*/ 38 w 19460"/>
                  <a:gd name="connsiteY2" fmla="*/ 4699 h 6945"/>
                  <a:gd name="connsiteX3" fmla="*/ 2735 w 19460"/>
                  <a:gd name="connsiteY3" fmla="*/ 6907 h 6945"/>
                  <a:gd name="connsiteX4" fmla="*/ 17696 w 19460"/>
                  <a:gd name="connsiteY4" fmla="*/ 4945 h 6945"/>
                  <a:gd name="connsiteX5" fmla="*/ 17696 w 19460"/>
                  <a:gd name="connsiteY5" fmla="*/ 4945 h 6945"/>
                  <a:gd name="connsiteX6" fmla="*/ 19413 w 19460"/>
                  <a:gd name="connsiteY6" fmla="*/ 2001 h 6945"/>
                  <a:gd name="connsiteX7" fmla="*/ 16470 w 19460"/>
                  <a:gd name="connsiteY7" fmla="*/ 38 h 694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9460" h="6945">
                    <a:moveTo>
                      <a:pt x="16470" y="38"/>
                    </a:moveTo>
                    <a:cubicBezTo>
                      <a:pt x="11810" y="1019"/>
                      <a:pt x="6905" y="1510"/>
                      <a:pt x="2245" y="2001"/>
                    </a:cubicBezTo>
                    <a:cubicBezTo>
                      <a:pt x="773" y="2001"/>
                      <a:pt x="-208" y="3227"/>
                      <a:pt x="38" y="4699"/>
                    </a:cubicBezTo>
                    <a:cubicBezTo>
                      <a:pt x="38" y="6171"/>
                      <a:pt x="1264" y="7153"/>
                      <a:pt x="2735" y="6907"/>
                    </a:cubicBezTo>
                    <a:cubicBezTo>
                      <a:pt x="7641" y="6417"/>
                      <a:pt x="12791" y="5926"/>
                      <a:pt x="17696" y="4945"/>
                    </a:cubicBezTo>
                    <a:cubicBezTo>
                      <a:pt x="17696" y="4945"/>
                      <a:pt x="17696" y="4945"/>
                      <a:pt x="17696" y="4945"/>
                    </a:cubicBezTo>
                    <a:cubicBezTo>
                      <a:pt x="18923" y="4699"/>
                      <a:pt x="19659" y="3473"/>
                      <a:pt x="19413" y="2001"/>
                    </a:cubicBezTo>
                    <a:cubicBezTo>
                      <a:pt x="19168" y="774"/>
                      <a:pt x="17942" y="-207"/>
                      <a:pt x="16470" y="38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350" b="0" i="0" u="none" strike="noStrike" kern="120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881" name="Freeform 92">
                <a:extLst>
                  <a:ext uri="{FF2B5EF4-FFF2-40B4-BE49-F238E27FC236}">
                    <a16:creationId xmlns:a16="http://schemas.microsoft.com/office/drawing/2014/main" id="{759170BC-802E-2D73-7BE7-B234415C8A03}"/>
                  </a:ext>
                </a:extLst>
              </p:cNvPr>
              <p:cNvSpPr/>
              <p:nvPr/>
            </p:nvSpPr>
            <p:spPr>
              <a:xfrm>
                <a:off x="3843453" y="3157707"/>
                <a:ext cx="11866" cy="6718"/>
              </a:xfrm>
              <a:custGeom>
                <a:avLst/>
                <a:gdLst>
                  <a:gd name="connsiteX0" fmla="*/ 11820 w 11866"/>
                  <a:gd name="connsiteY0" fmla="*/ 1764 h 6718"/>
                  <a:gd name="connsiteX1" fmla="*/ 8877 w 11866"/>
                  <a:gd name="connsiteY1" fmla="*/ 47 h 6718"/>
                  <a:gd name="connsiteX2" fmla="*/ 1764 w 11866"/>
                  <a:gd name="connsiteY2" fmla="*/ 2010 h 6718"/>
                  <a:gd name="connsiteX3" fmla="*/ 47 w 11866"/>
                  <a:gd name="connsiteY3" fmla="*/ 4954 h 6718"/>
                  <a:gd name="connsiteX4" fmla="*/ 2990 w 11866"/>
                  <a:gd name="connsiteY4" fmla="*/ 6671 h 6718"/>
                  <a:gd name="connsiteX5" fmla="*/ 10103 w 11866"/>
                  <a:gd name="connsiteY5" fmla="*/ 4709 h 6718"/>
                  <a:gd name="connsiteX6" fmla="*/ 11820 w 11866"/>
                  <a:gd name="connsiteY6" fmla="*/ 1764 h 67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1866" h="6718">
                    <a:moveTo>
                      <a:pt x="11820" y="1764"/>
                    </a:moveTo>
                    <a:cubicBezTo>
                      <a:pt x="11329" y="538"/>
                      <a:pt x="10103" y="-198"/>
                      <a:pt x="8877" y="47"/>
                    </a:cubicBezTo>
                    <a:lnTo>
                      <a:pt x="1764" y="2010"/>
                    </a:lnTo>
                    <a:cubicBezTo>
                      <a:pt x="538" y="2500"/>
                      <a:pt x="-198" y="3727"/>
                      <a:pt x="47" y="4954"/>
                    </a:cubicBezTo>
                    <a:cubicBezTo>
                      <a:pt x="538" y="6181"/>
                      <a:pt x="1764" y="6917"/>
                      <a:pt x="2990" y="6671"/>
                    </a:cubicBezTo>
                    <a:lnTo>
                      <a:pt x="10103" y="4709"/>
                    </a:lnTo>
                    <a:cubicBezTo>
                      <a:pt x="11329" y="4218"/>
                      <a:pt x="12065" y="2991"/>
                      <a:pt x="11820" y="1764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350" b="0" i="0" u="none" strike="noStrike" kern="120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882" name="Freeform 93">
                <a:extLst>
                  <a:ext uri="{FF2B5EF4-FFF2-40B4-BE49-F238E27FC236}">
                    <a16:creationId xmlns:a16="http://schemas.microsoft.com/office/drawing/2014/main" id="{4224125B-85EA-E0EC-7C6E-6619C5BC17BA}"/>
                  </a:ext>
                </a:extLst>
              </p:cNvPr>
              <p:cNvSpPr/>
              <p:nvPr/>
            </p:nvSpPr>
            <p:spPr>
              <a:xfrm>
                <a:off x="3815247" y="3163840"/>
                <a:ext cx="18979" cy="8926"/>
              </a:xfrm>
              <a:custGeom>
                <a:avLst/>
                <a:gdLst>
                  <a:gd name="connsiteX0" fmla="*/ 15989 w 18979"/>
                  <a:gd name="connsiteY0" fmla="*/ 47 h 8926"/>
                  <a:gd name="connsiteX1" fmla="*/ 1764 w 18979"/>
                  <a:gd name="connsiteY1" fmla="*/ 4218 h 8926"/>
                  <a:gd name="connsiteX2" fmla="*/ 47 w 18979"/>
                  <a:gd name="connsiteY2" fmla="*/ 7162 h 8926"/>
                  <a:gd name="connsiteX3" fmla="*/ 2990 w 18979"/>
                  <a:gd name="connsiteY3" fmla="*/ 8879 h 8926"/>
                  <a:gd name="connsiteX4" fmla="*/ 17215 w 18979"/>
                  <a:gd name="connsiteY4" fmla="*/ 4709 h 8926"/>
                  <a:gd name="connsiteX5" fmla="*/ 18932 w 18979"/>
                  <a:gd name="connsiteY5" fmla="*/ 1764 h 8926"/>
                  <a:gd name="connsiteX6" fmla="*/ 15989 w 18979"/>
                  <a:gd name="connsiteY6" fmla="*/ 47 h 89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8979" h="8926">
                    <a:moveTo>
                      <a:pt x="15989" y="47"/>
                    </a:moveTo>
                    <a:lnTo>
                      <a:pt x="1764" y="4218"/>
                    </a:lnTo>
                    <a:cubicBezTo>
                      <a:pt x="538" y="4709"/>
                      <a:pt x="-198" y="5935"/>
                      <a:pt x="47" y="7162"/>
                    </a:cubicBezTo>
                    <a:cubicBezTo>
                      <a:pt x="538" y="8389"/>
                      <a:pt x="1764" y="9125"/>
                      <a:pt x="2990" y="8879"/>
                    </a:cubicBezTo>
                    <a:lnTo>
                      <a:pt x="17215" y="4709"/>
                    </a:lnTo>
                    <a:cubicBezTo>
                      <a:pt x="18442" y="4218"/>
                      <a:pt x="19178" y="2991"/>
                      <a:pt x="18932" y="1764"/>
                    </a:cubicBezTo>
                    <a:cubicBezTo>
                      <a:pt x="18442" y="538"/>
                      <a:pt x="17215" y="-198"/>
                      <a:pt x="15989" y="47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350" b="0" i="0" u="none" strike="noStrike" kern="120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883" name="Freeform 94">
                <a:extLst>
                  <a:ext uri="{FF2B5EF4-FFF2-40B4-BE49-F238E27FC236}">
                    <a16:creationId xmlns:a16="http://schemas.microsoft.com/office/drawing/2014/main" id="{97A0321B-61C9-0645-0162-1E9CC37DE92E}"/>
                  </a:ext>
                </a:extLst>
              </p:cNvPr>
              <p:cNvSpPr/>
              <p:nvPr/>
            </p:nvSpPr>
            <p:spPr>
              <a:xfrm>
                <a:off x="3786797" y="3172182"/>
                <a:ext cx="18979" cy="8926"/>
              </a:xfrm>
              <a:custGeom>
                <a:avLst/>
                <a:gdLst>
                  <a:gd name="connsiteX0" fmla="*/ 15989 w 18979"/>
                  <a:gd name="connsiteY0" fmla="*/ 47 h 8926"/>
                  <a:gd name="connsiteX1" fmla="*/ 1764 w 18979"/>
                  <a:gd name="connsiteY1" fmla="*/ 4218 h 8926"/>
                  <a:gd name="connsiteX2" fmla="*/ 47 w 18979"/>
                  <a:gd name="connsiteY2" fmla="*/ 7162 h 8926"/>
                  <a:gd name="connsiteX3" fmla="*/ 2990 w 18979"/>
                  <a:gd name="connsiteY3" fmla="*/ 8879 h 8926"/>
                  <a:gd name="connsiteX4" fmla="*/ 17215 w 18979"/>
                  <a:gd name="connsiteY4" fmla="*/ 4708 h 8926"/>
                  <a:gd name="connsiteX5" fmla="*/ 18932 w 18979"/>
                  <a:gd name="connsiteY5" fmla="*/ 1764 h 8926"/>
                  <a:gd name="connsiteX6" fmla="*/ 15989 w 18979"/>
                  <a:gd name="connsiteY6" fmla="*/ 47 h 89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8979" h="8926">
                    <a:moveTo>
                      <a:pt x="15989" y="47"/>
                    </a:moveTo>
                    <a:lnTo>
                      <a:pt x="1764" y="4218"/>
                    </a:lnTo>
                    <a:cubicBezTo>
                      <a:pt x="538" y="4708"/>
                      <a:pt x="-198" y="5935"/>
                      <a:pt x="47" y="7162"/>
                    </a:cubicBezTo>
                    <a:cubicBezTo>
                      <a:pt x="292" y="8389"/>
                      <a:pt x="1764" y="9125"/>
                      <a:pt x="2990" y="8879"/>
                    </a:cubicBezTo>
                    <a:lnTo>
                      <a:pt x="17215" y="4708"/>
                    </a:lnTo>
                    <a:cubicBezTo>
                      <a:pt x="18442" y="4218"/>
                      <a:pt x="19177" y="2991"/>
                      <a:pt x="18932" y="1764"/>
                    </a:cubicBezTo>
                    <a:cubicBezTo>
                      <a:pt x="18687" y="538"/>
                      <a:pt x="17215" y="-198"/>
                      <a:pt x="15989" y="47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350" b="0" i="0" u="none" strike="noStrike" kern="120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884" name="Freeform 95">
                <a:extLst>
                  <a:ext uri="{FF2B5EF4-FFF2-40B4-BE49-F238E27FC236}">
                    <a16:creationId xmlns:a16="http://schemas.microsoft.com/office/drawing/2014/main" id="{07DDF224-FD7E-9ADD-9574-84FE9DCBB716}"/>
                  </a:ext>
                </a:extLst>
              </p:cNvPr>
              <p:cNvSpPr/>
              <p:nvPr/>
            </p:nvSpPr>
            <p:spPr>
              <a:xfrm>
                <a:off x="3703708" y="3198235"/>
                <a:ext cx="17593" cy="11593"/>
              </a:xfrm>
              <a:custGeom>
                <a:avLst/>
                <a:gdLst>
                  <a:gd name="connsiteX0" fmla="*/ 14462 w 17593"/>
                  <a:gd name="connsiteY0" fmla="*/ 0 h 11593"/>
                  <a:gd name="connsiteX1" fmla="*/ 1218 w 17593"/>
                  <a:gd name="connsiteY1" fmla="*/ 6870 h 11593"/>
                  <a:gd name="connsiteX2" fmla="*/ 237 w 17593"/>
                  <a:gd name="connsiteY2" fmla="*/ 10304 h 11593"/>
                  <a:gd name="connsiteX3" fmla="*/ 2935 w 17593"/>
                  <a:gd name="connsiteY3" fmla="*/ 11531 h 11593"/>
                  <a:gd name="connsiteX4" fmla="*/ 3425 w 17593"/>
                  <a:gd name="connsiteY4" fmla="*/ 11286 h 11593"/>
                  <a:gd name="connsiteX5" fmla="*/ 16179 w 17593"/>
                  <a:gd name="connsiteY5" fmla="*/ 4662 h 11593"/>
                  <a:gd name="connsiteX6" fmla="*/ 17405 w 17593"/>
                  <a:gd name="connsiteY6" fmla="*/ 1472 h 11593"/>
                  <a:gd name="connsiteX7" fmla="*/ 14217 w 17593"/>
                  <a:gd name="connsiteY7" fmla="*/ 245 h 115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7593" h="11593">
                    <a:moveTo>
                      <a:pt x="14462" y="0"/>
                    </a:moveTo>
                    <a:cubicBezTo>
                      <a:pt x="9802" y="1963"/>
                      <a:pt x="5387" y="4416"/>
                      <a:pt x="1218" y="6870"/>
                    </a:cubicBezTo>
                    <a:cubicBezTo>
                      <a:pt x="-8" y="7606"/>
                      <a:pt x="-254" y="9078"/>
                      <a:pt x="237" y="10304"/>
                    </a:cubicBezTo>
                    <a:cubicBezTo>
                      <a:pt x="727" y="11286"/>
                      <a:pt x="1954" y="11776"/>
                      <a:pt x="2935" y="11531"/>
                    </a:cubicBezTo>
                    <a:cubicBezTo>
                      <a:pt x="2935" y="11531"/>
                      <a:pt x="3425" y="11531"/>
                      <a:pt x="3425" y="11286"/>
                    </a:cubicBezTo>
                    <a:cubicBezTo>
                      <a:pt x="7595" y="8832"/>
                      <a:pt x="11764" y="6624"/>
                      <a:pt x="16179" y="4662"/>
                    </a:cubicBezTo>
                    <a:cubicBezTo>
                      <a:pt x="17405" y="4171"/>
                      <a:pt x="17896" y="2699"/>
                      <a:pt x="17405" y="1472"/>
                    </a:cubicBezTo>
                    <a:cubicBezTo>
                      <a:pt x="16915" y="245"/>
                      <a:pt x="15443" y="-245"/>
                      <a:pt x="14217" y="245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350" b="0" i="0" u="none" strike="noStrike" kern="120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885" name="Freeform 96">
                <a:extLst>
                  <a:ext uri="{FF2B5EF4-FFF2-40B4-BE49-F238E27FC236}">
                    <a16:creationId xmlns:a16="http://schemas.microsoft.com/office/drawing/2014/main" id="{23937779-D91D-8291-1A15-8D445245CBEC}"/>
                  </a:ext>
                </a:extLst>
              </p:cNvPr>
              <p:cNvSpPr/>
              <p:nvPr/>
            </p:nvSpPr>
            <p:spPr>
              <a:xfrm>
                <a:off x="3662141" y="3233798"/>
                <a:ext cx="13364" cy="16855"/>
              </a:xfrm>
              <a:custGeom>
                <a:avLst/>
                <a:gdLst>
                  <a:gd name="connsiteX0" fmla="*/ 8938 w 13364"/>
                  <a:gd name="connsiteY0" fmla="*/ 748 h 16855"/>
                  <a:gd name="connsiteX1" fmla="*/ 354 w 13364"/>
                  <a:gd name="connsiteY1" fmla="*/ 13015 h 16855"/>
                  <a:gd name="connsiteX2" fmla="*/ 1090 w 13364"/>
                  <a:gd name="connsiteY2" fmla="*/ 16449 h 16855"/>
                  <a:gd name="connsiteX3" fmla="*/ 3052 w 13364"/>
                  <a:gd name="connsiteY3" fmla="*/ 16695 h 16855"/>
                  <a:gd name="connsiteX4" fmla="*/ 4524 w 13364"/>
                  <a:gd name="connsiteY4" fmla="*/ 15713 h 16855"/>
                  <a:gd name="connsiteX5" fmla="*/ 12863 w 13364"/>
                  <a:gd name="connsiteY5" fmla="*/ 3937 h 16855"/>
                  <a:gd name="connsiteX6" fmla="*/ 12372 w 13364"/>
                  <a:gd name="connsiteY6" fmla="*/ 502 h 16855"/>
                  <a:gd name="connsiteX7" fmla="*/ 8938 w 13364"/>
                  <a:gd name="connsiteY7" fmla="*/ 993 h 1685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3364" h="16855">
                    <a:moveTo>
                      <a:pt x="8938" y="748"/>
                    </a:moveTo>
                    <a:cubicBezTo>
                      <a:pt x="5750" y="4673"/>
                      <a:pt x="2807" y="8844"/>
                      <a:pt x="354" y="13015"/>
                    </a:cubicBezTo>
                    <a:cubicBezTo>
                      <a:pt x="-382" y="14241"/>
                      <a:pt x="109" y="15713"/>
                      <a:pt x="1090" y="16449"/>
                    </a:cubicBezTo>
                    <a:cubicBezTo>
                      <a:pt x="1826" y="16940"/>
                      <a:pt x="2316" y="16940"/>
                      <a:pt x="3052" y="16695"/>
                    </a:cubicBezTo>
                    <a:cubicBezTo>
                      <a:pt x="3543" y="16695"/>
                      <a:pt x="4033" y="16204"/>
                      <a:pt x="4524" y="15713"/>
                    </a:cubicBezTo>
                    <a:cubicBezTo>
                      <a:pt x="6976" y="11543"/>
                      <a:pt x="9920" y="7617"/>
                      <a:pt x="12863" y="3937"/>
                    </a:cubicBezTo>
                    <a:cubicBezTo>
                      <a:pt x="13599" y="2956"/>
                      <a:pt x="13599" y="1238"/>
                      <a:pt x="12372" y="502"/>
                    </a:cubicBezTo>
                    <a:cubicBezTo>
                      <a:pt x="11391" y="-234"/>
                      <a:pt x="9674" y="-234"/>
                      <a:pt x="8938" y="993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350" b="0" i="0" u="none" strike="noStrike" kern="120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886" name="Freeform 97">
                <a:extLst>
                  <a:ext uri="{FF2B5EF4-FFF2-40B4-BE49-F238E27FC236}">
                    <a16:creationId xmlns:a16="http://schemas.microsoft.com/office/drawing/2014/main" id="{ABE86808-FE68-4B32-0476-E3F3DBCD937E}"/>
                  </a:ext>
                </a:extLst>
              </p:cNvPr>
              <p:cNvSpPr/>
              <p:nvPr/>
            </p:nvSpPr>
            <p:spPr>
              <a:xfrm>
                <a:off x="3635407" y="3430876"/>
                <a:ext cx="11579" cy="18013"/>
              </a:xfrm>
              <a:custGeom>
                <a:avLst/>
                <a:gdLst>
                  <a:gd name="connsiteX0" fmla="*/ 10165 w 11579"/>
                  <a:gd name="connsiteY0" fmla="*/ 188 h 18013"/>
                  <a:gd name="connsiteX1" fmla="*/ 6976 w 11579"/>
                  <a:gd name="connsiteY1" fmla="*/ 1415 h 18013"/>
                  <a:gd name="connsiteX2" fmla="*/ 354 w 11579"/>
                  <a:gd name="connsiteY2" fmla="*/ 14172 h 18013"/>
                  <a:gd name="connsiteX3" fmla="*/ 1090 w 11579"/>
                  <a:gd name="connsiteY3" fmla="*/ 17607 h 18013"/>
                  <a:gd name="connsiteX4" fmla="*/ 3052 w 11579"/>
                  <a:gd name="connsiteY4" fmla="*/ 17853 h 18013"/>
                  <a:gd name="connsiteX5" fmla="*/ 4524 w 11579"/>
                  <a:gd name="connsiteY5" fmla="*/ 16871 h 18013"/>
                  <a:gd name="connsiteX6" fmla="*/ 11391 w 11579"/>
                  <a:gd name="connsiteY6" fmla="*/ 3623 h 18013"/>
                  <a:gd name="connsiteX7" fmla="*/ 10165 w 11579"/>
                  <a:gd name="connsiteY7" fmla="*/ 433 h 180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579" h="18013">
                    <a:moveTo>
                      <a:pt x="10165" y="188"/>
                    </a:moveTo>
                    <a:cubicBezTo>
                      <a:pt x="8939" y="-303"/>
                      <a:pt x="7467" y="188"/>
                      <a:pt x="6976" y="1415"/>
                    </a:cubicBezTo>
                    <a:cubicBezTo>
                      <a:pt x="5014" y="5831"/>
                      <a:pt x="2807" y="10002"/>
                      <a:pt x="354" y="14172"/>
                    </a:cubicBezTo>
                    <a:cubicBezTo>
                      <a:pt x="-382" y="15399"/>
                      <a:pt x="109" y="16871"/>
                      <a:pt x="1090" y="17607"/>
                    </a:cubicBezTo>
                    <a:cubicBezTo>
                      <a:pt x="1581" y="18098"/>
                      <a:pt x="2316" y="18098"/>
                      <a:pt x="3052" y="17853"/>
                    </a:cubicBezTo>
                    <a:cubicBezTo>
                      <a:pt x="3543" y="17853"/>
                      <a:pt x="4033" y="17362"/>
                      <a:pt x="4524" y="16871"/>
                    </a:cubicBezTo>
                    <a:cubicBezTo>
                      <a:pt x="6976" y="12700"/>
                      <a:pt x="9429" y="8039"/>
                      <a:pt x="11391" y="3623"/>
                    </a:cubicBezTo>
                    <a:cubicBezTo>
                      <a:pt x="11882" y="2396"/>
                      <a:pt x="11391" y="924"/>
                      <a:pt x="10165" y="433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350" b="0" i="0" u="none" strike="noStrike" kern="120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887" name="Freeform 98">
                <a:extLst>
                  <a:ext uri="{FF2B5EF4-FFF2-40B4-BE49-F238E27FC236}">
                    <a16:creationId xmlns:a16="http://schemas.microsoft.com/office/drawing/2014/main" id="{E737B1B7-3D69-556A-083C-F159778E1A64}"/>
                  </a:ext>
                </a:extLst>
              </p:cNvPr>
              <p:cNvSpPr/>
              <p:nvPr/>
            </p:nvSpPr>
            <p:spPr>
              <a:xfrm>
                <a:off x="3594389" y="3477005"/>
                <a:ext cx="16783" cy="13378"/>
              </a:xfrm>
              <a:custGeom>
                <a:avLst/>
                <a:gdLst>
                  <a:gd name="connsiteX0" fmla="*/ 12922 w 16783"/>
                  <a:gd name="connsiteY0" fmla="*/ 428 h 13378"/>
                  <a:gd name="connsiteX1" fmla="*/ 1150 w 16783"/>
                  <a:gd name="connsiteY1" fmla="*/ 8769 h 13378"/>
                  <a:gd name="connsiteX2" fmla="*/ 414 w 16783"/>
                  <a:gd name="connsiteY2" fmla="*/ 12204 h 13378"/>
                  <a:gd name="connsiteX3" fmla="*/ 3112 w 16783"/>
                  <a:gd name="connsiteY3" fmla="*/ 13186 h 13378"/>
                  <a:gd name="connsiteX4" fmla="*/ 3602 w 16783"/>
                  <a:gd name="connsiteY4" fmla="*/ 12940 h 13378"/>
                  <a:gd name="connsiteX5" fmla="*/ 15865 w 16783"/>
                  <a:gd name="connsiteY5" fmla="*/ 4353 h 13378"/>
                  <a:gd name="connsiteX6" fmla="*/ 16356 w 16783"/>
                  <a:gd name="connsiteY6" fmla="*/ 919 h 13378"/>
                  <a:gd name="connsiteX7" fmla="*/ 12922 w 16783"/>
                  <a:gd name="connsiteY7" fmla="*/ 428 h 133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6783" h="13378">
                    <a:moveTo>
                      <a:pt x="12922" y="428"/>
                    </a:moveTo>
                    <a:cubicBezTo>
                      <a:pt x="9243" y="3372"/>
                      <a:pt x="5074" y="6071"/>
                      <a:pt x="1150" y="8769"/>
                    </a:cubicBezTo>
                    <a:cubicBezTo>
                      <a:pt x="-77" y="9506"/>
                      <a:pt x="-322" y="10978"/>
                      <a:pt x="414" y="12204"/>
                    </a:cubicBezTo>
                    <a:cubicBezTo>
                      <a:pt x="904" y="13186"/>
                      <a:pt x="2131" y="13676"/>
                      <a:pt x="3112" y="13186"/>
                    </a:cubicBezTo>
                    <a:cubicBezTo>
                      <a:pt x="3112" y="13186"/>
                      <a:pt x="3602" y="13186"/>
                      <a:pt x="3602" y="12940"/>
                    </a:cubicBezTo>
                    <a:cubicBezTo>
                      <a:pt x="7772" y="10242"/>
                      <a:pt x="11941" y="7543"/>
                      <a:pt x="15865" y="4353"/>
                    </a:cubicBezTo>
                    <a:cubicBezTo>
                      <a:pt x="16847" y="3617"/>
                      <a:pt x="17092" y="1900"/>
                      <a:pt x="16356" y="919"/>
                    </a:cubicBezTo>
                    <a:cubicBezTo>
                      <a:pt x="15620" y="-63"/>
                      <a:pt x="13903" y="-308"/>
                      <a:pt x="12922" y="428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350" b="0" i="0" u="none" strike="noStrike" kern="120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888" name="Freeform 99">
                <a:extLst>
                  <a:ext uri="{FF2B5EF4-FFF2-40B4-BE49-F238E27FC236}">
                    <a16:creationId xmlns:a16="http://schemas.microsoft.com/office/drawing/2014/main" id="{C51860DE-3FE0-8D7D-B7FB-4F510188CCAA}"/>
                  </a:ext>
                </a:extLst>
              </p:cNvPr>
              <p:cNvSpPr/>
              <p:nvPr/>
            </p:nvSpPr>
            <p:spPr>
              <a:xfrm>
                <a:off x="3617367" y="3455832"/>
                <a:ext cx="14482" cy="16105"/>
              </a:xfrm>
              <a:custGeom>
                <a:avLst/>
                <a:gdLst>
                  <a:gd name="connsiteX0" fmla="*/ 10301 w 14482"/>
                  <a:gd name="connsiteY0" fmla="*/ 1238 h 16105"/>
                  <a:gd name="connsiteX1" fmla="*/ 736 w 14482"/>
                  <a:gd name="connsiteY1" fmla="*/ 12033 h 16105"/>
                  <a:gd name="connsiteX2" fmla="*/ 736 w 14482"/>
                  <a:gd name="connsiteY2" fmla="*/ 15468 h 16105"/>
                  <a:gd name="connsiteX3" fmla="*/ 3188 w 14482"/>
                  <a:gd name="connsiteY3" fmla="*/ 15959 h 16105"/>
                  <a:gd name="connsiteX4" fmla="*/ 4169 w 14482"/>
                  <a:gd name="connsiteY4" fmla="*/ 15223 h 16105"/>
                  <a:gd name="connsiteX5" fmla="*/ 13980 w 14482"/>
                  <a:gd name="connsiteY5" fmla="*/ 3937 h 16105"/>
                  <a:gd name="connsiteX6" fmla="*/ 13490 w 14482"/>
                  <a:gd name="connsiteY6" fmla="*/ 502 h 16105"/>
                  <a:gd name="connsiteX7" fmla="*/ 10056 w 14482"/>
                  <a:gd name="connsiteY7" fmla="*/ 993 h 1610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4482" h="16105">
                    <a:moveTo>
                      <a:pt x="10301" y="1238"/>
                    </a:moveTo>
                    <a:cubicBezTo>
                      <a:pt x="7358" y="4918"/>
                      <a:pt x="4169" y="8599"/>
                      <a:pt x="736" y="12033"/>
                    </a:cubicBezTo>
                    <a:cubicBezTo>
                      <a:pt x="-245" y="13015"/>
                      <a:pt x="-245" y="14487"/>
                      <a:pt x="736" y="15468"/>
                    </a:cubicBezTo>
                    <a:cubicBezTo>
                      <a:pt x="1472" y="16204"/>
                      <a:pt x="2207" y="16204"/>
                      <a:pt x="3188" y="15959"/>
                    </a:cubicBezTo>
                    <a:cubicBezTo>
                      <a:pt x="3679" y="15959"/>
                      <a:pt x="3924" y="15713"/>
                      <a:pt x="4169" y="15223"/>
                    </a:cubicBezTo>
                    <a:cubicBezTo>
                      <a:pt x="7603" y="11788"/>
                      <a:pt x="11037" y="7862"/>
                      <a:pt x="13980" y="3937"/>
                    </a:cubicBezTo>
                    <a:cubicBezTo>
                      <a:pt x="14716" y="2956"/>
                      <a:pt x="14716" y="1238"/>
                      <a:pt x="13490" y="502"/>
                    </a:cubicBezTo>
                    <a:cubicBezTo>
                      <a:pt x="12508" y="-234"/>
                      <a:pt x="10792" y="-234"/>
                      <a:pt x="10056" y="993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350" b="0" i="0" u="none" strike="noStrike" kern="120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889" name="Freeform 100">
                <a:extLst>
                  <a:ext uri="{FF2B5EF4-FFF2-40B4-BE49-F238E27FC236}">
                    <a16:creationId xmlns:a16="http://schemas.microsoft.com/office/drawing/2014/main" id="{08C168C6-AC3B-1399-835C-3CE005F3A0F3}"/>
                  </a:ext>
                </a:extLst>
              </p:cNvPr>
              <p:cNvSpPr/>
              <p:nvPr/>
            </p:nvSpPr>
            <p:spPr>
              <a:xfrm>
                <a:off x="3647383" y="3403057"/>
                <a:ext cx="8773" cy="19174"/>
              </a:xfrm>
              <a:custGeom>
                <a:avLst/>
                <a:gdLst>
                  <a:gd name="connsiteX0" fmla="*/ 6528 w 8773"/>
                  <a:gd name="connsiteY0" fmla="*/ 38 h 19174"/>
                  <a:gd name="connsiteX1" fmla="*/ 3585 w 8773"/>
                  <a:gd name="connsiteY1" fmla="*/ 2001 h 19174"/>
                  <a:gd name="connsiteX2" fmla="*/ 151 w 8773"/>
                  <a:gd name="connsiteY2" fmla="*/ 15985 h 19174"/>
                  <a:gd name="connsiteX3" fmla="*/ 1868 w 8773"/>
                  <a:gd name="connsiteY3" fmla="*/ 19175 h 19174"/>
                  <a:gd name="connsiteX4" fmla="*/ 3340 w 8773"/>
                  <a:gd name="connsiteY4" fmla="*/ 19175 h 19174"/>
                  <a:gd name="connsiteX5" fmla="*/ 5057 w 8773"/>
                  <a:gd name="connsiteY5" fmla="*/ 17457 h 19174"/>
                  <a:gd name="connsiteX6" fmla="*/ 8736 w 8773"/>
                  <a:gd name="connsiteY6" fmla="*/ 2982 h 19174"/>
                  <a:gd name="connsiteX7" fmla="*/ 6774 w 8773"/>
                  <a:gd name="connsiteY7" fmla="*/ 38 h 191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8773" h="19174">
                    <a:moveTo>
                      <a:pt x="6528" y="38"/>
                    </a:moveTo>
                    <a:cubicBezTo>
                      <a:pt x="5302" y="-207"/>
                      <a:pt x="3830" y="774"/>
                      <a:pt x="3585" y="2001"/>
                    </a:cubicBezTo>
                    <a:cubicBezTo>
                      <a:pt x="2604" y="6662"/>
                      <a:pt x="1623" y="11323"/>
                      <a:pt x="151" y="15985"/>
                    </a:cubicBezTo>
                    <a:cubicBezTo>
                      <a:pt x="-339" y="17212"/>
                      <a:pt x="397" y="18684"/>
                      <a:pt x="1868" y="19175"/>
                    </a:cubicBezTo>
                    <a:cubicBezTo>
                      <a:pt x="2359" y="19175"/>
                      <a:pt x="2849" y="19175"/>
                      <a:pt x="3340" y="19175"/>
                    </a:cubicBezTo>
                    <a:cubicBezTo>
                      <a:pt x="4076" y="19175"/>
                      <a:pt x="4811" y="18438"/>
                      <a:pt x="5057" y="17457"/>
                    </a:cubicBezTo>
                    <a:cubicBezTo>
                      <a:pt x="6528" y="12795"/>
                      <a:pt x="7754" y="7889"/>
                      <a:pt x="8736" y="2982"/>
                    </a:cubicBezTo>
                    <a:cubicBezTo>
                      <a:pt x="8981" y="1755"/>
                      <a:pt x="8000" y="283"/>
                      <a:pt x="6774" y="38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350" b="0" i="0" u="none" strike="noStrike" kern="120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890" name="Freeform 101">
                <a:extLst>
                  <a:ext uri="{FF2B5EF4-FFF2-40B4-BE49-F238E27FC236}">
                    <a16:creationId xmlns:a16="http://schemas.microsoft.com/office/drawing/2014/main" id="{4EFE74B5-1192-9C9B-BAFD-7D671B8A9FE7}"/>
                  </a:ext>
                </a:extLst>
              </p:cNvPr>
              <p:cNvSpPr/>
              <p:nvPr/>
            </p:nvSpPr>
            <p:spPr>
              <a:xfrm>
                <a:off x="3649343" y="3258646"/>
                <a:ext cx="10397" cy="18588"/>
              </a:xfrm>
              <a:custGeom>
                <a:avLst/>
                <a:gdLst>
                  <a:gd name="connsiteX0" fmla="*/ 8983 w 10397"/>
                  <a:gd name="connsiteY0" fmla="*/ 188 h 18588"/>
                  <a:gd name="connsiteX1" fmla="*/ 5795 w 10397"/>
                  <a:gd name="connsiteY1" fmla="*/ 1415 h 18588"/>
                  <a:gd name="connsiteX2" fmla="*/ 154 w 10397"/>
                  <a:gd name="connsiteY2" fmla="*/ 15399 h 18588"/>
                  <a:gd name="connsiteX3" fmla="*/ 1625 w 10397"/>
                  <a:gd name="connsiteY3" fmla="*/ 18589 h 18588"/>
                  <a:gd name="connsiteX4" fmla="*/ 3097 w 10397"/>
                  <a:gd name="connsiteY4" fmla="*/ 18589 h 18588"/>
                  <a:gd name="connsiteX5" fmla="*/ 4814 w 10397"/>
                  <a:gd name="connsiteY5" fmla="*/ 17116 h 18588"/>
                  <a:gd name="connsiteX6" fmla="*/ 10209 w 10397"/>
                  <a:gd name="connsiteY6" fmla="*/ 3623 h 18588"/>
                  <a:gd name="connsiteX7" fmla="*/ 8983 w 10397"/>
                  <a:gd name="connsiteY7" fmla="*/ 433 h 185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0397" h="18588">
                    <a:moveTo>
                      <a:pt x="8983" y="188"/>
                    </a:moveTo>
                    <a:cubicBezTo>
                      <a:pt x="7757" y="-303"/>
                      <a:pt x="6285" y="188"/>
                      <a:pt x="5795" y="1415"/>
                    </a:cubicBezTo>
                    <a:cubicBezTo>
                      <a:pt x="3587" y="5831"/>
                      <a:pt x="1871" y="10738"/>
                      <a:pt x="154" y="15399"/>
                    </a:cubicBezTo>
                    <a:cubicBezTo>
                      <a:pt x="-337" y="16626"/>
                      <a:pt x="399" y="18098"/>
                      <a:pt x="1625" y="18589"/>
                    </a:cubicBezTo>
                    <a:cubicBezTo>
                      <a:pt x="2116" y="18589"/>
                      <a:pt x="2606" y="18589"/>
                      <a:pt x="3097" y="18589"/>
                    </a:cubicBezTo>
                    <a:cubicBezTo>
                      <a:pt x="3833" y="18589"/>
                      <a:pt x="4568" y="17853"/>
                      <a:pt x="4814" y="17116"/>
                    </a:cubicBezTo>
                    <a:cubicBezTo>
                      <a:pt x="6285" y="12455"/>
                      <a:pt x="8002" y="8039"/>
                      <a:pt x="10209" y="3623"/>
                    </a:cubicBezTo>
                    <a:cubicBezTo>
                      <a:pt x="10700" y="2396"/>
                      <a:pt x="10209" y="924"/>
                      <a:pt x="8983" y="433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350" b="0" i="0" u="none" strike="noStrike" kern="120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891" name="Freeform 102">
                <a:extLst>
                  <a:ext uri="{FF2B5EF4-FFF2-40B4-BE49-F238E27FC236}">
                    <a16:creationId xmlns:a16="http://schemas.microsoft.com/office/drawing/2014/main" id="{78B2FCCA-64D7-C9A3-E5DA-99EC07C681B1}"/>
                  </a:ext>
                </a:extLst>
              </p:cNvPr>
              <p:cNvSpPr/>
              <p:nvPr/>
            </p:nvSpPr>
            <p:spPr>
              <a:xfrm>
                <a:off x="3653138" y="3373654"/>
                <a:ext cx="4881" cy="19872"/>
              </a:xfrm>
              <a:custGeom>
                <a:avLst/>
                <a:gdLst>
                  <a:gd name="connsiteX0" fmla="*/ 2245 w 4881"/>
                  <a:gd name="connsiteY0" fmla="*/ 0 h 19872"/>
                  <a:gd name="connsiteX1" fmla="*/ 38 w 4881"/>
                  <a:gd name="connsiteY1" fmla="*/ 2699 h 19872"/>
                  <a:gd name="connsiteX2" fmla="*/ 38 w 4881"/>
                  <a:gd name="connsiteY2" fmla="*/ 17174 h 19872"/>
                  <a:gd name="connsiteX3" fmla="*/ 2245 w 4881"/>
                  <a:gd name="connsiteY3" fmla="*/ 19873 h 19872"/>
                  <a:gd name="connsiteX4" fmla="*/ 2981 w 4881"/>
                  <a:gd name="connsiteY4" fmla="*/ 19873 h 19872"/>
                  <a:gd name="connsiteX5" fmla="*/ 4698 w 4881"/>
                  <a:gd name="connsiteY5" fmla="*/ 17664 h 19872"/>
                  <a:gd name="connsiteX6" fmla="*/ 4698 w 4881"/>
                  <a:gd name="connsiteY6" fmla="*/ 2699 h 19872"/>
                  <a:gd name="connsiteX7" fmla="*/ 2000 w 4881"/>
                  <a:gd name="connsiteY7" fmla="*/ 491 h 198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4881" h="19872">
                    <a:moveTo>
                      <a:pt x="2245" y="0"/>
                    </a:moveTo>
                    <a:cubicBezTo>
                      <a:pt x="773" y="0"/>
                      <a:pt x="-208" y="1227"/>
                      <a:pt x="38" y="2699"/>
                    </a:cubicBezTo>
                    <a:cubicBezTo>
                      <a:pt x="283" y="7606"/>
                      <a:pt x="38" y="12267"/>
                      <a:pt x="38" y="17174"/>
                    </a:cubicBezTo>
                    <a:cubicBezTo>
                      <a:pt x="38" y="18646"/>
                      <a:pt x="1019" y="19627"/>
                      <a:pt x="2245" y="19873"/>
                    </a:cubicBezTo>
                    <a:cubicBezTo>
                      <a:pt x="2490" y="19873"/>
                      <a:pt x="2735" y="19873"/>
                      <a:pt x="2981" y="19873"/>
                    </a:cubicBezTo>
                    <a:cubicBezTo>
                      <a:pt x="3962" y="19627"/>
                      <a:pt x="4698" y="18646"/>
                      <a:pt x="4698" y="17664"/>
                    </a:cubicBezTo>
                    <a:cubicBezTo>
                      <a:pt x="4943" y="12758"/>
                      <a:pt x="4943" y="7606"/>
                      <a:pt x="4698" y="2699"/>
                    </a:cubicBezTo>
                    <a:cubicBezTo>
                      <a:pt x="4698" y="1227"/>
                      <a:pt x="3471" y="245"/>
                      <a:pt x="2000" y="491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350" b="0" i="0" u="none" strike="noStrike" kern="120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892" name="Freeform 103">
                <a:extLst>
                  <a:ext uri="{FF2B5EF4-FFF2-40B4-BE49-F238E27FC236}">
                    <a16:creationId xmlns:a16="http://schemas.microsoft.com/office/drawing/2014/main" id="{5B5D018B-C213-EE4F-C1F5-5EF126ADDD94}"/>
                  </a:ext>
                </a:extLst>
              </p:cNvPr>
              <p:cNvSpPr/>
              <p:nvPr/>
            </p:nvSpPr>
            <p:spPr>
              <a:xfrm>
                <a:off x="2921507" y="3499957"/>
                <a:ext cx="8923" cy="18985"/>
              </a:xfrm>
              <a:custGeom>
                <a:avLst/>
                <a:gdLst>
                  <a:gd name="connsiteX0" fmla="*/ 8876 w 8923"/>
                  <a:gd name="connsiteY0" fmla="*/ 15994 h 18985"/>
                  <a:gd name="connsiteX1" fmla="*/ 4707 w 8923"/>
                  <a:gd name="connsiteY1" fmla="*/ 1764 h 18985"/>
                  <a:gd name="connsiteX2" fmla="*/ 1764 w 8923"/>
                  <a:gd name="connsiteY2" fmla="*/ 47 h 18985"/>
                  <a:gd name="connsiteX3" fmla="*/ 47 w 8923"/>
                  <a:gd name="connsiteY3" fmla="*/ 2991 h 18985"/>
                  <a:gd name="connsiteX4" fmla="*/ 4216 w 8923"/>
                  <a:gd name="connsiteY4" fmla="*/ 17221 h 18985"/>
                  <a:gd name="connsiteX5" fmla="*/ 7160 w 8923"/>
                  <a:gd name="connsiteY5" fmla="*/ 18938 h 18985"/>
                  <a:gd name="connsiteX6" fmla="*/ 8876 w 8923"/>
                  <a:gd name="connsiteY6" fmla="*/ 15994 h 189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8923" h="18985">
                    <a:moveTo>
                      <a:pt x="8876" y="15994"/>
                    </a:moveTo>
                    <a:lnTo>
                      <a:pt x="4707" y="1764"/>
                    </a:lnTo>
                    <a:cubicBezTo>
                      <a:pt x="4216" y="538"/>
                      <a:pt x="2990" y="-198"/>
                      <a:pt x="1764" y="47"/>
                    </a:cubicBezTo>
                    <a:cubicBezTo>
                      <a:pt x="537" y="538"/>
                      <a:pt x="-198" y="1764"/>
                      <a:pt x="47" y="2991"/>
                    </a:cubicBezTo>
                    <a:lnTo>
                      <a:pt x="4216" y="17221"/>
                    </a:lnTo>
                    <a:cubicBezTo>
                      <a:pt x="4707" y="18448"/>
                      <a:pt x="5933" y="19184"/>
                      <a:pt x="7160" y="18938"/>
                    </a:cubicBezTo>
                    <a:cubicBezTo>
                      <a:pt x="8386" y="18693"/>
                      <a:pt x="9122" y="17221"/>
                      <a:pt x="8876" y="15994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350" b="0" i="0" u="none" strike="noStrike" kern="120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893" name="Freeform 104">
                <a:extLst>
                  <a:ext uri="{FF2B5EF4-FFF2-40B4-BE49-F238E27FC236}">
                    <a16:creationId xmlns:a16="http://schemas.microsoft.com/office/drawing/2014/main" id="{A0F7694B-F2E7-1410-E928-D558B24062B4}"/>
                  </a:ext>
                </a:extLst>
              </p:cNvPr>
              <p:cNvSpPr/>
              <p:nvPr/>
            </p:nvSpPr>
            <p:spPr>
              <a:xfrm>
                <a:off x="2954618" y="3613060"/>
                <a:ext cx="8923" cy="18985"/>
              </a:xfrm>
              <a:custGeom>
                <a:avLst/>
                <a:gdLst>
                  <a:gd name="connsiteX0" fmla="*/ 8876 w 8923"/>
                  <a:gd name="connsiteY0" fmla="*/ 15994 h 18985"/>
                  <a:gd name="connsiteX1" fmla="*/ 4707 w 8923"/>
                  <a:gd name="connsiteY1" fmla="*/ 1765 h 18985"/>
                  <a:gd name="connsiteX2" fmla="*/ 1764 w 8923"/>
                  <a:gd name="connsiteY2" fmla="*/ 47 h 18985"/>
                  <a:gd name="connsiteX3" fmla="*/ 47 w 8923"/>
                  <a:gd name="connsiteY3" fmla="*/ 2991 h 18985"/>
                  <a:gd name="connsiteX4" fmla="*/ 4216 w 8923"/>
                  <a:gd name="connsiteY4" fmla="*/ 17221 h 18985"/>
                  <a:gd name="connsiteX5" fmla="*/ 7160 w 8923"/>
                  <a:gd name="connsiteY5" fmla="*/ 18938 h 18985"/>
                  <a:gd name="connsiteX6" fmla="*/ 8876 w 8923"/>
                  <a:gd name="connsiteY6" fmla="*/ 15994 h 189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8923" h="18985">
                    <a:moveTo>
                      <a:pt x="8876" y="15994"/>
                    </a:moveTo>
                    <a:lnTo>
                      <a:pt x="4707" y="1765"/>
                    </a:lnTo>
                    <a:cubicBezTo>
                      <a:pt x="4216" y="538"/>
                      <a:pt x="2990" y="-198"/>
                      <a:pt x="1764" y="47"/>
                    </a:cubicBezTo>
                    <a:cubicBezTo>
                      <a:pt x="537" y="292"/>
                      <a:pt x="-198" y="1765"/>
                      <a:pt x="47" y="2991"/>
                    </a:cubicBezTo>
                    <a:lnTo>
                      <a:pt x="4216" y="17221"/>
                    </a:lnTo>
                    <a:cubicBezTo>
                      <a:pt x="4707" y="18448"/>
                      <a:pt x="5933" y="19184"/>
                      <a:pt x="7160" y="18938"/>
                    </a:cubicBezTo>
                    <a:cubicBezTo>
                      <a:pt x="8386" y="18448"/>
                      <a:pt x="9122" y="17221"/>
                      <a:pt x="8876" y="15994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350" b="0" i="0" u="none" strike="noStrike" kern="120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894" name="Freeform 105">
                <a:extLst>
                  <a:ext uri="{FF2B5EF4-FFF2-40B4-BE49-F238E27FC236}">
                    <a16:creationId xmlns:a16="http://schemas.microsoft.com/office/drawing/2014/main" id="{1806950D-CAF0-5955-C402-A6A086D48D5E}"/>
                  </a:ext>
                </a:extLst>
              </p:cNvPr>
              <p:cNvSpPr/>
              <p:nvPr/>
            </p:nvSpPr>
            <p:spPr>
              <a:xfrm>
                <a:off x="2962711" y="3641519"/>
                <a:ext cx="10045" cy="18754"/>
              </a:xfrm>
              <a:custGeom>
                <a:avLst/>
                <a:gdLst>
                  <a:gd name="connsiteX0" fmla="*/ 4952 w 10045"/>
                  <a:gd name="connsiteY0" fmla="*/ 1765 h 18754"/>
                  <a:gd name="connsiteX1" fmla="*/ 1764 w 10045"/>
                  <a:gd name="connsiteY1" fmla="*/ 47 h 18754"/>
                  <a:gd name="connsiteX2" fmla="*/ 47 w 10045"/>
                  <a:gd name="connsiteY2" fmla="*/ 3237 h 18754"/>
                  <a:gd name="connsiteX3" fmla="*/ 5443 w 10045"/>
                  <a:gd name="connsiteY3" fmla="*/ 17221 h 18754"/>
                  <a:gd name="connsiteX4" fmla="*/ 8386 w 10045"/>
                  <a:gd name="connsiteY4" fmla="*/ 18693 h 18754"/>
                  <a:gd name="connsiteX5" fmla="*/ 8631 w 10045"/>
                  <a:gd name="connsiteY5" fmla="*/ 18693 h 18754"/>
                  <a:gd name="connsiteX6" fmla="*/ 9858 w 10045"/>
                  <a:gd name="connsiteY6" fmla="*/ 15504 h 18754"/>
                  <a:gd name="connsiteX7" fmla="*/ 4707 w 10045"/>
                  <a:gd name="connsiteY7" fmla="*/ 2010 h 187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0045" h="18754">
                    <a:moveTo>
                      <a:pt x="4952" y="1765"/>
                    </a:moveTo>
                    <a:cubicBezTo>
                      <a:pt x="4462" y="538"/>
                      <a:pt x="3235" y="-198"/>
                      <a:pt x="1764" y="47"/>
                    </a:cubicBezTo>
                    <a:cubicBezTo>
                      <a:pt x="538" y="538"/>
                      <a:pt x="-198" y="1765"/>
                      <a:pt x="47" y="3237"/>
                    </a:cubicBezTo>
                    <a:cubicBezTo>
                      <a:pt x="1519" y="7898"/>
                      <a:pt x="3235" y="12805"/>
                      <a:pt x="5443" y="17221"/>
                    </a:cubicBezTo>
                    <a:cubicBezTo>
                      <a:pt x="5933" y="18448"/>
                      <a:pt x="7160" y="18938"/>
                      <a:pt x="8386" y="18693"/>
                    </a:cubicBezTo>
                    <a:cubicBezTo>
                      <a:pt x="8386" y="18693"/>
                      <a:pt x="8386" y="18693"/>
                      <a:pt x="8631" y="18693"/>
                    </a:cubicBezTo>
                    <a:cubicBezTo>
                      <a:pt x="9858" y="18202"/>
                      <a:pt x="10348" y="16730"/>
                      <a:pt x="9858" y="15504"/>
                    </a:cubicBezTo>
                    <a:cubicBezTo>
                      <a:pt x="7895" y="11087"/>
                      <a:pt x="6179" y="6671"/>
                      <a:pt x="4707" y="2010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350" b="0" i="0" u="none" strike="noStrike" kern="120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895" name="Freeform 106">
                <a:extLst>
                  <a:ext uri="{FF2B5EF4-FFF2-40B4-BE49-F238E27FC236}">
                    <a16:creationId xmlns:a16="http://schemas.microsoft.com/office/drawing/2014/main" id="{3FC706FB-AB51-66DA-61DA-AF0A6E05EFB6}"/>
                  </a:ext>
                </a:extLst>
              </p:cNvPr>
              <p:cNvSpPr/>
              <p:nvPr/>
            </p:nvSpPr>
            <p:spPr>
              <a:xfrm>
                <a:off x="2946279" y="3584845"/>
                <a:ext cx="8923" cy="18985"/>
              </a:xfrm>
              <a:custGeom>
                <a:avLst/>
                <a:gdLst>
                  <a:gd name="connsiteX0" fmla="*/ 8876 w 8923"/>
                  <a:gd name="connsiteY0" fmla="*/ 15994 h 18985"/>
                  <a:gd name="connsiteX1" fmla="*/ 4707 w 8923"/>
                  <a:gd name="connsiteY1" fmla="*/ 1765 h 18985"/>
                  <a:gd name="connsiteX2" fmla="*/ 1764 w 8923"/>
                  <a:gd name="connsiteY2" fmla="*/ 47 h 18985"/>
                  <a:gd name="connsiteX3" fmla="*/ 47 w 8923"/>
                  <a:gd name="connsiteY3" fmla="*/ 2991 h 18985"/>
                  <a:gd name="connsiteX4" fmla="*/ 4216 w 8923"/>
                  <a:gd name="connsiteY4" fmla="*/ 17221 h 18985"/>
                  <a:gd name="connsiteX5" fmla="*/ 7160 w 8923"/>
                  <a:gd name="connsiteY5" fmla="*/ 18938 h 18985"/>
                  <a:gd name="connsiteX6" fmla="*/ 8876 w 8923"/>
                  <a:gd name="connsiteY6" fmla="*/ 15994 h 189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8923" h="18985">
                    <a:moveTo>
                      <a:pt x="8876" y="15994"/>
                    </a:moveTo>
                    <a:lnTo>
                      <a:pt x="4707" y="1765"/>
                    </a:lnTo>
                    <a:cubicBezTo>
                      <a:pt x="4216" y="538"/>
                      <a:pt x="2990" y="-198"/>
                      <a:pt x="1764" y="47"/>
                    </a:cubicBezTo>
                    <a:cubicBezTo>
                      <a:pt x="538" y="538"/>
                      <a:pt x="-198" y="1765"/>
                      <a:pt x="47" y="2991"/>
                    </a:cubicBezTo>
                    <a:lnTo>
                      <a:pt x="4216" y="17221"/>
                    </a:lnTo>
                    <a:cubicBezTo>
                      <a:pt x="4707" y="18448"/>
                      <a:pt x="5933" y="19184"/>
                      <a:pt x="7160" y="18938"/>
                    </a:cubicBezTo>
                    <a:cubicBezTo>
                      <a:pt x="8386" y="18693"/>
                      <a:pt x="9122" y="17221"/>
                      <a:pt x="8876" y="15994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350" b="0" i="0" u="none" strike="noStrike" kern="120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896" name="Freeform 107">
                <a:extLst>
                  <a:ext uri="{FF2B5EF4-FFF2-40B4-BE49-F238E27FC236}">
                    <a16:creationId xmlns:a16="http://schemas.microsoft.com/office/drawing/2014/main" id="{881A27F5-98E6-7496-ECFA-4E34A5C45753}"/>
                  </a:ext>
                </a:extLst>
              </p:cNvPr>
              <p:cNvSpPr/>
              <p:nvPr/>
            </p:nvSpPr>
            <p:spPr>
              <a:xfrm>
                <a:off x="3042315" y="3721884"/>
                <a:ext cx="19085" cy="8495"/>
              </a:xfrm>
              <a:custGeom>
                <a:avLst/>
                <a:gdLst>
                  <a:gd name="connsiteX0" fmla="*/ 17322 w 19085"/>
                  <a:gd name="connsiteY0" fmla="*/ 3834 h 8495"/>
                  <a:gd name="connsiteX1" fmla="*/ 3342 w 19085"/>
                  <a:gd name="connsiteY1" fmla="*/ 154 h 8495"/>
                  <a:gd name="connsiteX2" fmla="*/ 154 w 19085"/>
                  <a:gd name="connsiteY2" fmla="*/ 1626 h 8495"/>
                  <a:gd name="connsiteX3" fmla="*/ 1625 w 19085"/>
                  <a:gd name="connsiteY3" fmla="*/ 4815 h 8495"/>
                  <a:gd name="connsiteX4" fmla="*/ 16096 w 19085"/>
                  <a:gd name="connsiteY4" fmla="*/ 8495 h 8495"/>
                  <a:gd name="connsiteX5" fmla="*/ 17322 w 19085"/>
                  <a:gd name="connsiteY5" fmla="*/ 8495 h 8495"/>
                  <a:gd name="connsiteX6" fmla="*/ 19039 w 19085"/>
                  <a:gd name="connsiteY6" fmla="*/ 6532 h 8495"/>
                  <a:gd name="connsiteX7" fmla="*/ 17077 w 19085"/>
                  <a:gd name="connsiteY7" fmla="*/ 3588 h 84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9085" h="8495">
                    <a:moveTo>
                      <a:pt x="17322" y="3834"/>
                    </a:moveTo>
                    <a:cubicBezTo>
                      <a:pt x="12662" y="2852"/>
                      <a:pt x="8002" y="1626"/>
                      <a:pt x="3342" y="154"/>
                    </a:cubicBezTo>
                    <a:cubicBezTo>
                      <a:pt x="2116" y="-337"/>
                      <a:pt x="644" y="399"/>
                      <a:pt x="154" y="1626"/>
                    </a:cubicBezTo>
                    <a:cubicBezTo>
                      <a:pt x="-337" y="2852"/>
                      <a:pt x="399" y="4324"/>
                      <a:pt x="1625" y="4815"/>
                    </a:cubicBezTo>
                    <a:cubicBezTo>
                      <a:pt x="6285" y="6287"/>
                      <a:pt x="11191" y="7514"/>
                      <a:pt x="16096" y="8495"/>
                    </a:cubicBezTo>
                    <a:cubicBezTo>
                      <a:pt x="16586" y="8495"/>
                      <a:pt x="16832" y="8495"/>
                      <a:pt x="17322" y="8495"/>
                    </a:cubicBezTo>
                    <a:cubicBezTo>
                      <a:pt x="18058" y="8250"/>
                      <a:pt x="18794" y="7514"/>
                      <a:pt x="19039" y="6532"/>
                    </a:cubicBezTo>
                    <a:cubicBezTo>
                      <a:pt x="19284" y="5306"/>
                      <a:pt x="18548" y="3834"/>
                      <a:pt x="17077" y="3588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350" b="0" i="0" u="none" strike="noStrike" kern="120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897" name="Freeform 108">
                <a:extLst>
                  <a:ext uri="{FF2B5EF4-FFF2-40B4-BE49-F238E27FC236}">
                    <a16:creationId xmlns:a16="http://schemas.microsoft.com/office/drawing/2014/main" id="{5BB67814-2351-F3BA-A131-36862D66F9D0}"/>
                  </a:ext>
                </a:extLst>
              </p:cNvPr>
              <p:cNvSpPr/>
              <p:nvPr/>
            </p:nvSpPr>
            <p:spPr>
              <a:xfrm>
                <a:off x="3015872" y="3709662"/>
                <a:ext cx="17710" cy="11824"/>
              </a:xfrm>
              <a:custGeom>
                <a:avLst/>
                <a:gdLst>
                  <a:gd name="connsiteX0" fmla="*/ 16542 w 17710"/>
                  <a:gd name="connsiteY0" fmla="*/ 7224 h 11824"/>
                  <a:gd name="connsiteX1" fmla="*/ 3788 w 17710"/>
                  <a:gd name="connsiteY1" fmla="*/ 354 h 11824"/>
                  <a:gd name="connsiteX2" fmla="*/ 354 w 17710"/>
                  <a:gd name="connsiteY2" fmla="*/ 1090 h 11824"/>
                  <a:gd name="connsiteX3" fmla="*/ 1090 w 17710"/>
                  <a:gd name="connsiteY3" fmla="*/ 4525 h 11824"/>
                  <a:gd name="connsiteX4" fmla="*/ 14334 w 17710"/>
                  <a:gd name="connsiteY4" fmla="*/ 11640 h 11824"/>
                  <a:gd name="connsiteX5" fmla="*/ 16051 w 17710"/>
                  <a:gd name="connsiteY5" fmla="*/ 11640 h 11824"/>
                  <a:gd name="connsiteX6" fmla="*/ 17523 w 17710"/>
                  <a:gd name="connsiteY6" fmla="*/ 10413 h 11824"/>
                  <a:gd name="connsiteX7" fmla="*/ 16296 w 17710"/>
                  <a:gd name="connsiteY7" fmla="*/ 7224 h 118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7710" h="11824">
                    <a:moveTo>
                      <a:pt x="16542" y="7224"/>
                    </a:moveTo>
                    <a:cubicBezTo>
                      <a:pt x="12127" y="5261"/>
                      <a:pt x="7957" y="2808"/>
                      <a:pt x="3788" y="354"/>
                    </a:cubicBezTo>
                    <a:cubicBezTo>
                      <a:pt x="2562" y="-382"/>
                      <a:pt x="1090" y="109"/>
                      <a:pt x="354" y="1090"/>
                    </a:cubicBezTo>
                    <a:cubicBezTo>
                      <a:pt x="-382" y="2317"/>
                      <a:pt x="109" y="3789"/>
                      <a:pt x="1090" y="4525"/>
                    </a:cubicBezTo>
                    <a:cubicBezTo>
                      <a:pt x="5260" y="7224"/>
                      <a:pt x="9674" y="9432"/>
                      <a:pt x="14334" y="11640"/>
                    </a:cubicBezTo>
                    <a:cubicBezTo>
                      <a:pt x="14825" y="11885"/>
                      <a:pt x="15561" y="11885"/>
                      <a:pt x="16051" y="11640"/>
                    </a:cubicBezTo>
                    <a:cubicBezTo>
                      <a:pt x="16787" y="11640"/>
                      <a:pt x="17277" y="10904"/>
                      <a:pt x="17523" y="10413"/>
                    </a:cubicBezTo>
                    <a:cubicBezTo>
                      <a:pt x="18013" y="9186"/>
                      <a:pt x="17523" y="7715"/>
                      <a:pt x="16296" y="7224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350" b="0" i="0" u="none" strike="noStrike" kern="120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898" name="Freeform 109">
                <a:extLst>
                  <a:ext uri="{FF2B5EF4-FFF2-40B4-BE49-F238E27FC236}">
                    <a16:creationId xmlns:a16="http://schemas.microsoft.com/office/drawing/2014/main" id="{687DD9DB-32C7-A967-5A3E-60B61F7AC7C1}"/>
                  </a:ext>
                </a:extLst>
              </p:cNvPr>
              <p:cNvSpPr/>
              <p:nvPr/>
            </p:nvSpPr>
            <p:spPr>
              <a:xfrm>
                <a:off x="2974853" y="3668385"/>
                <a:ext cx="13350" cy="17049"/>
              </a:xfrm>
              <a:custGeom>
                <a:avLst/>
                <a:gdLst>
                  <a:gd name="connsiteX0" fmla="*/ 4583 w 13350"/>
                  <a:gd name="connsiteY0" fmla="*/ 1150 h 17049"/>
                  <a:gd name="connsiteX1" fmla="*/ 1150 w 13350"/>
                  <a:gd name="connsiteY1" fmla="*/ 414 h 17049"/>
                  <a:gd name="connsiteX2" fmla="*/ 414 w 13350"/>
                  <a:gd name="connsiteY2" fmla="*/ 3849 h 17049"/>
                  <a:gd name="connsiteX3" fmla="*/ 8998 w 13350"/>
                  <a:gd name="connsiteY3" fmla="*/ 16116 h 17049"/>
                  <a:gd name="connsiteX4" fmla="*/ 11696 w 13350"/>
                  <a:gd name="connsiteY4" fmla="*/ 16852 h 17049"/>
                  <a:gd name="connsiteX5" fmla="*/ 12432 w 13350"/>
                  <a:gd name="connsiteY5" fmla="*/ 16361 h 17049"/>
                  <a:gd name="connsiteX6" fmla="*/ 12922 w 13350"/>
                  <a:gd name="connsiteY6" fmla="*/ 12926 h 17049"/>
                  <a:gd name="connsiteX7" fmla="*/ 4829 w 13350"/>
                  <a:gd name="connsiteY7" fmla="*/ 1150 h 170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3350" h="17049">
                    <a:moveTo>
                      <a:pt x="4583" y="1150"/>
                    </a:moveTo>
                    <a:cubicBezTo>
                      <a:pt x="3848" y="-77"/>
                      <a:pt x="2376" y="-322"/>
                      <a:pt x="1150" y="414"/>
                    </a:cubicBezTo>
                    <a:cubicBezTo>
                      <a:pt x="-77" y="1150"/>
                      <a:pt x="-322" y="2622"/>
                      <a:pt x="414" y="3849"/>
                    </a:cubicBezTo>
                    <a:cubicBezTo>
                      <a:pt x="2867" y="8020"/>
                      <a:pt x="5810" y="12190"/>
                      <a:pt x="8998" y="16116"/>
                    </a:cubicBezTo>
                    <a:cubicBezTo>
                      <a:pt x="9734" y="16852"/>
                      <a:pt x="10715" y="17342"/>
                      <a:pt x="11696" y="16852"/>
                    </a:cubicBezTo>
                    <a:cubicBezTo>
                      <a:pt x="11941" y="16852"/>
                      <a:pt x="12187" y="16852"/>
                      <a:pt x="12432" y="16361"/>
                    </a:cubicBezTo>
                    <a:cubicBezTo>
                      <a:pt x="13413" y="15625"/>
                      <a:pt x="13658" y="13908"/>
                      <a:pt x="12922" y="12926"/>
                    </a:cubicBezTo>
                    <a:cubicBezTo>
                      <a:pt x="9979" y="9246"/>
                      <a:pt x="7281" y="5075"/>
                      <a:pt x="4829" y="1150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350" b="0" i="0" u="none" strike="noStrike" kern="120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899" name="Freeform 110">
                <a:extLst>
                  <a:ext uri="{FF2B5EF4-FFF2-40B4-BE49-F238E27FC236}">
                    <a16:creationId xmlns:a16="http://schemas.microsoft.com/office/drawing/2014/main" id="{6B5C205C-0039-BF20-5D1D-90C0FA338FB1}"/>
                  </a:ext>
                </a:extLst>
              </p:cNvPr>
              <p:cNvSpPr/>
              <p:nvPr/>
            </p:nvSpPr>
            <p:spPr>
              <a:xfrm>
                <a:off x="2992926" y="3691370"/>
                <a:ext cx="15953" cy="14816"/>
              </a:xfrm>
              <a:custGeom>
                <a:avLst/>
                <a:gdLst>
                  <a:gd name="connsiteX0" fmla="*/ 4169 w 15953"/>
                  <a:gd name="connsiteY0" fmla="*/ 736 h 14816"/>
                  <a:gd name="connsiteX1" fmla="*/ 736 w 15953"/>
                  <a:gd name="connsiteY1" fmla="*/ 736 h 14816"/>
                  <a:gd name="connsiteX2" fmla="*/ 736 w 15953"/>
                  <a:gd name="connsiteY2" fmla="*/ 4171 h 14816"/>
                  <a:gd name="connsiteX3" fmla="*/ 12018 w 15953"/>
                  <a:gd name="connsiteY3" fmla="*/ 14230 h 14816"/>
                  <a:gd name="connsiteX4" fmla="*/ 14225 w 15953"/>
                  <a:gd name="connsiteY4" fmla="*/ 14720 h 14816"/>
                  <a:gd name="connsiteX5" fmla="*/ 15452 w 15953"/>
                  <a:gd name="connsiteY5" fmla="*/ 13984 h 14816"/>
                  <a:gd name="connsiteX6" fmla="*/ 14961 w 15953"/>
                  <a:gd name="connsiteY6" fmla="*/ 10550 h 14816"/>
                  <a:gd name="connsiteX7" fmla="*/ 4169 w 15953"/>
                  <a:gd name="connsiteY7" fmla="*/ 981 h 148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5953" h="14816">
                    <a:moveTo>
                      <a:pt x="4169" y="736"/>
                    </a:moveTo>
                    <a:cubicBezTo>
                      <a:pt x="3188" y="-245"/>
                      <a:pt x="1717" y="-245"/>
                      <a:pt x="736" y="736"/>
                    </a:cubicBezTo>
                    <a:cubicBezTo>
                      <a:pt x="-245" y="1717"/>
                      <a:pt x="-245" y="3189"/>
                      <a:pt x="736" y="4171"/>
                    </a:cubicBezTo>
                    <a:cubicBezTo>
                      <a:pt x="4169" y="7605"/>
                      <a:pt x="8094" y="11040"/>
                      <a:pt x="12018" y="14230"/>
                    </a:cubicBezTo>
                    <a:cubicBezTo>
                      <a:pt x="12754" y="14720"/>
                      <a:pt x="13489" y="14966"/>
                      <a:pt x="14225" y="14720"/>
                    </a:cubicBezTo>
                    <a:cubicBezTo>
                      <a:pt x="14716" y="14720"/>
                      <a:pt x="15206" y="14230"/>
                      <a:pt x="15452" y="13984"/>
                    </a:cubicBezTo>
                    <a:cubicBezTo>
                      <a:pt x="16187" y="13003"/>
                      <a:pt x="16187" y="11286"/>
                      <a:pt x="14961" y="10550"/>
                    </a:cubicBezTo>
                    <a:cubicBezTo>
                      <a:pt x="11282" y="7605"/>
                      <a:pt x="7603" y="4416"/>
                      <a:pt x="4169" y="981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350" b="0" i="0" u="none" strike="noStrike" kern="120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900" name="Freeform 111">
                <a:extLst>
                  <a:ext uri="{FF2B5EF4-FFF2-40B4-BE49-F238E27FC236}">
                    <a16:creationId xmlns:a16="http://schemas.microsoft.com/office/drawing/2014/main" id="{79E97903-D13C-153F-A84A-EA7056432FE3}"/>
                  </a:ext>
                </a:extLst>
              </p:cNvPr>
              <p:cNvSpPr/>
              <p:nvPr/>
            </p:nvSpPr>
            <p:spPr>
              <a:xfrm>
                <a:off x="2938185" y="3556631"/>
                <a:ext cx="8923" cy="18985"/>
              </a:xfrm>
              <a:custGeom>
                <a:avLst/>
                <a:gdLst>
                  <a:gd name="connsiteX0" fmla="*/ 8876 w 8923"/>
                  <a:gd name="connsiteY0" fmla="*/ 15994 h 18985"/>
                  <a:gd name="connsiteX1" fmla="*/ 4707 w 8923"/>
                  <a:gd name="connsiteY1" fmla="*/ 1765 h 18985"/>
                  <a:gd name="connsiteX2" fmla="*/ 1764 w 8923"/>
                  <a:gd name="connsiteY2" fmla="*/ 47 h 18985"/>
                  <a:gd name="connsiteX3" fmla="*/ 47 w 8923"/>
                  <a:gd name="connsiteY3" fmla="*/ 2991 h 18985"/>
                  <a:gd name="connsiteX4" fmla="*/ 4217 w 8923"/>
                  <a:gd name="connsiteY4" fmla="*/ 17221 h 18985"/>
                  <a:gd name="connsiteX5" fmla="*/ 7160 w 8923"/>
                  <a:gd name="connsiteY5" fmla="*/ 18938 h 18985"/>
                  <a:gd name="connsiteX6" fmla="*/ 8876 w 8923"/>
                  <a:gd name="connsiteY6" fmla="*/ 15994 h 189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8923" h="18985">
                    <a:moveTo>
                      <a:pt x="8876" y="15994"/>
                    </a:moveTo>
                    <a:lnTo>
                      <a:pt x="4707" y="1765"/>
                    </a:lnTo>
                    <a:cubicBezTo>
                      <a:pt x="4217" y="538"/>
                      <a:pt x="2990" y="-198"/>
                      <a:pt x="1764" y="47"/>
                    </a:cubicBezTo>
                    <a:cubicBezTo>
                      <a:pt x="538" y="292"/>
                      <a:pt x="-198" y="1765"/>
                      <a:pt x="47" y="2991"/>
                    </a:cubicBezTo>
                    <a:lnTo>
                      <a:pt x="4217" y="17221"/>
                    </a:lnTo>
                    <a:cubicBezTo>
                      <a:pt x="4707" y="18448"/>
                      <a:pt x="5933" y="19184"/>
                      <a:pt x="7160" y="18938"/>
                    </a:cubicBezTo>
                    <a:cubicBezTo>
                      <a:pt x="8386" y="18693"/>
                      <a:pt x="9122" y="17221"/>
                      <a:pt x="8876" y="15994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350" b="0" i="0" u="none" strike="noStrike" kern="120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901" name="Freeform 112">
                <a:extLst>
                  <a:ext uri="{FF2B5EF4-FFF2-40B4-BE49-F238E27FC236}">
                    <a16:creationId xmlns:a16="http://schemas.microsoft.com/office/drawing/2014/main" id="{3E0468B5-6A88-16F7-FAA9-6D3DD5481838}"/>
                  </a:ext>
                </a:extLst>
              </p:cNvPr>
              <p:cNvSpPr/>
              <p:nvPr/>
            </p:nvSpPr>
            <p:spPr>
              <a:xfrm>
                <a:off x="2888642" y="3386855"/>
                <a:ext cx="8923" cy="18985"/>
              </a:xfrm>
              <a:custGeom>
                <a:avLst/>
                <a:gdLst>
                  <a:gd name="connsiteX0" fmla="*/ 8876 w 8923"/>
                  <a:gd name="connsiteY0" fmla="*/ 15994 h 18985"/>
                  <a:gd name="connsiteX1" fmla="*/ 4707 w 8923"/>
                  <a:gd name="connsiteY1" fmla="*/ 1764 h 18985"/>
                  <a:gd name="connsiteX2" fmla="*/ 1764 w 8923"/>
                  <a:gd name="connsiteY2" fmla="*/ 47 h 18985"/>
                  <a:gd name="connsiteX3" fmla="*/ 47 w 8923"/>
                  <a:gd name="connsiteY3" fmla="*/ 2991 h 18985"/>
                  <a:gd name="connsiteX4" fmla="*/ 4216 w 8923"/>
                  <a:gd name="connsiteY4" fmla="*/ 17221 h 18985"/>
                  <a:gd name="connsiteX5" fmla="*/ 7160 w 8923"/>
                  <a:gd name="connsiteY5" fmla="*/ 18938 h 18985"/>
                  <a:gd name="connsiteX6" fmla="*/ 8876 w 8923"/>
                  <a:gd name="connsiteY6" fmla="*/ 15994 h 189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8923" h="18985">
                    <a:moveTo>
                      <a:pt x="8876" y="15994"/>
                    </a:moveTo>
                    <a:lnTo>
                      <a:pt x="4707" y="1764"/>
                    </a:lnTo>
                    <a:cubicBezTo>
                      <a:pt x="4216" y="538"/>
                      <a:pt x="2990" y="-198"/>
                      <a:pt x="1764" y="47"/>
                    </a:cubicBezTo>
                    <a:cubicBezTo>
                      <a:pt x="538" y="292"/>
                      <a:pt x="-198" y="1764"/>
                      <a:pt x="47" y="2991"/>
                    </a:cubicBezTo>
                    <a:lnTo>
                      <a:pt x="4216" y="17221"/>
                    </a:lnTo>
                    <a:cubicBezTo>
                      <a:pt x="4707" y="18448"/>
                      <a:pt x="5933" y="19183"/>
                      <a:pt x="7160" y="18938"/>
                    </a:cubicBezTo>
                    <a:cubicBezTo>
                      <a:pt x="8386" y="18693"/>
                      <a:pt x="9122" y="17221"/>
                      <a:pt x="8876" y="15994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350" b="0" i="0" u="none" strike="noStrike" kern="120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902" name="Freeform 113">
                <a:extLst>
                  <a:ext uri="{FF2B5EF4-FFF2-40B4-BE49-F238E27FC236}">
                    <a16:creationId xmlns:a16="http://schemas.microsoft.com/office/drawing/2014/main" id="{54AE3149-1AE0-239B-E781-7648DA783FF5}"/>
                  </a:ext>
                </a:extLst>
              </p:cNvPr>
              <p:cNvSpPr/>
              <p:nvPr/>
            </p:nvSpPr>
            <p:spPr>
              <a:xfrm>
                <a:off x="2929846" y="3528172"/>
                <a:ext cx="8923" cy="18985"/>
              </a:xfrm>
              <a:custGeom>
                <a:avLst/>
                <a:gdLst>
                  <a:gd name="connsiteX0" fmla="*/ 8877 w 8923"/>
                  <a:gd name="connsiteY0" fmla="*/ 15994 h 18985"/>
                  <a:gd name="connsiteX1" fmla="*/ 4707 w 8923"/>
                  <a:gd name="connsiteY1" fmla="*/ 1764 h 18985"/>
                  <a:gd name="connsiteX2" fmla="*/ 1764 w 8923"/>
                  <a:gd name="connsiteY2" fmla="*/ 47 h 18985"/>
                  <a:gd name="connsiteX3" fmla="*/ 47 w 8923"/>
                  <a:gd name="connsiteY3" fmla="*/ 2991 h 18985"/>
                  <a:gd name="connsiteX4" fmla="*/ 4216 w 8923"/>
                  <a:gd name="connsiteY4" fmla="*/ 17221 h 18985"/>
                  <a:gd name="connsiteX5" fmla="*/ 7160 w 8923"/>
                  <a:gd name="connsiteY5" fmla="*/ 18938 h 18985"/>
                  <a:gd name="connsiteX6" fmla="*/ 8877 w 8923"/>
                  <a:gd name="connsiteY6" fmla="*/ 15994 h 189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8923" h="18985">
                    <a:moveTo>
                      <a:pt x="8877" y="15994"/>
                    </a:moveTo>
                    <a:lnTo>
                      <a:pt x="4707" y="1764"/>
                    </a:lnTo>
                    <a:cubicBezTo>
                      <a:pt x="4216" y="538"/>
                      <a:pt x="2990" y="-198"/>
                      <a:pt x="1764" y="47"/>
                    </a:cubicBezTo>
                    <a:cubicBezTo>
                      <a:pt x="537" y="292"/>
                      <a:pt x="-198" y="1764"/>
                      <a:pt x="47" y="2991"/>
                    </a:cubicBezTo>
                    <a:lnTo>
                      <a:pt x="4216" y="17221"/>
                    </a:lnTo>
                    <a:cubicBezTo>
                      <a:pt x="4707" y="18448"/>
                      <a:pt x="5933" y="19184"/>
                      <a:pt x="7160" y="18938"/>
                    </a:cubicBezTo>
                    <a:cubicBezTo>
                      <a:pt x="8386" y="18448"/>
                      <a:pt x="9122" y="17221"/>
                      <a:pt x="8877" y="15994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350" b="0" i="0" u="none" strike="noStrike" kern="120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903" name="Freeform 114">
                <a:extLst>
                  <a:ext uri="{FF2B5EF4-FFF2-40B4-BE49-F238E27FC236}">
                    <a16:creationId xmlns:a16="http://schemas.microsoft.com/office/drawing/2014/main" id="{B70853BE-40A7-DAF6-18B9-98A45DA8DAD4}"/>
                  </a:ext>
                </a:extLst>
              </p:cNvPr>
              <p:cNvSpPr/>
              <p:nvPr/>
            </p:nvSpPr>
            <p:spPr>
              <a:xfrm>
                <a:off x="2880303" y="3358641"/>
                <a:ext cx="8923" cy="18985"/>
              </a:xfrm>
              <a:custGeom>
                <a:avLst/>
                <a:gdLst>
                  <a:gd name="connsiteX0" fmla="*/ 8876 w 8923"/>
                  <a:gd name="connsiteY0" fmla="*/ 15994 h 18985"/>
                  <a:gd name="connsiteX1" fmla="*/ 4707 w 8923"/>
                  <a:gd name="connsiteY1" fmla="*/ 1764 h 18985"/>
                  <a:gd name="connsiteX2" fmla="*/ 1764 w 8923"/>
                  <a:gd name="connsiteY2" fmla="*/ 47 h 18985"/>
                  <a:gd name="connsiteX3" fmla="*/ 47 w 8923"/>
                  <a:gd name="connsiteY3" fmla="*/ 2991 h 18985"/>
                  <a:gd name="connsiteX4" fmla="*/ 4217 w 8923"/>
                  <a:gd name="connsiteY4" fmla="*/ 17221 h 18985"/>
                  <a:gd name="connsiteX5" fmla="*/ 7160 w 8923"/>
                  <a:gd name="connsiteY5" fmla="*/ 18938 h 18985"/>
                  <a:gd name="connsiteX6" fmla="*/ 8876 w 8923"/>
                  <a:gd name="connsiteY6" fmla="*/ 15994 h 189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8923" h="18985">
                    <a:moveTo>
                      <a:pt x="8876" y="15994"/>
                    </a:moveTo>
                    <a:lnTo>
                      <a:pt x="4707" y="1764"/>
                    </a:lnTo>
                    <a:cubicBezTo>
                      <a:pt x="4217" y="538"/>
                      <a:pt x="2990" y="-198"/>
                      <a:pt x="1764" y="47"/>
                    </a:cubicBezTo>
                    <a:cubicBezTo>
                      <a:pt x="538" y="538"/>
                      <a:pt x="-198" y="1764"/>
                      <a:pt x="47" y="2991"/>
                    </a:cubicBezTo>
                    <a:lnTo>
                      <a:pt x="4217" y="17221"/>
                    </a:lnTo>
                    <a:cubicBezTo>
                      <a:pt x="4707" y="18448"/>
                      <a:pt x="5933" y="19183"/>
                      <a:pt x="7160" y="18938"/>
                    </a:cubicBezTo>
                    <a:cubicBezTo>
                      <a:pt x="8386" y="18448"/>
                      <a:pt x="9122" y="17221"/>
                      <a:pt x="8876" y="15994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350" b="0" i="0" u="none" strike="noStrike" kern="120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904" name="Freeform 115">
                <a:extLst>
                  <a:ext uri="{FF2B5EF4-FFF2-40B4-BE49-F238E27FC236}">
                    <a16:creationId xmlns:a16="http://schemas.microsoft.com/office/drawing/2014/main" id="{67A34C67-084E-217C-56E1-62457CA6EB35}"/>
                  </a:ext>
                </a:extLst>
              </p:cNvPr>
              <p:cNvSpPr/>
              <p:nvPr/>
            </p:nvSpPr>
            <p:spPr>
              <a:xfrm>
                <a:off x="2896736" y="3415070"/>
                <a:ext cx="8923" cy="18985"/>
              </a:xfrm>
              <a:custGeom>
                <a:avLst/>
                <a:gdLst>
                  <a:gd name="connsiteX0" fmla="*/ 8877 w 8923"/>
                  <a:gd name="connsiteY0" fmla="*/ 15994 h 18985"/>
                  <a:gd name="connsiteX1" fmla="*/ 4707 w 8923"/>
                  <a:gd name="connsiteY1" fmla="*/ 1764 h 18985"/>
                  <a:gd name="connsiteX2" fmla="*/ 1764 w 8923"/>
                  <a:gd name="connsiteY2" fmla="*/ 47 h 18985"/>
                  <a:gd name="connsiteX3" fmla="*/ 47 w 8923"/>
                  <a:gd name="connsiteY3" fmla="*/ 2991 h 18985"/>
                  <a:gd name="connsiteX4" fmla="*/ 4216 w 8923"/>
                  <a:gd name="connsiteY4" fmla="*/ 17221 h 18985"/>
                  <a:gd name="connsiteX5" fmla="*/ 7160 w 8923"/>
                  <a:gd name="connsiteY5" fmla="*/ 18938 h 18985"/>
                  <a:gd name="connsiteX6" fmla="*/ 8877 w 8923"/>
                  <a:gd name="connsiteY6" fmla="*/ 15994 h 189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8923" h="18985">
                    <a:moveTo>
                      <a:pt x="8877" y="15994"/>
                    </a:moveTo>
                    <a:lnTo>
                      <a:pt x="4707" y="1764"/>
                    </a:lnTo>
                    <a:cubicBezTo>
                      <a:pt x="4216" y="538"/>
                      <a:pt x="2990" y="-198"/>
                      <a:pt x="1764" y="47"/>
                    </a:cubicBezTo>
                    <a:cubicBezTo>
                      <a:pt x="537" y="538"/>
                      <a:pt x="-198" y="1764"/>
                      <a:pt x="47" y="2991"/>
                    </a:cubicBezTo>
                    <a:lnTo>
                      <a:pt x="4216" y="17221"/>
                    </a:lnTo>
                    <a:cubicBezTo>
                      <a:pt x="4707" y="18448"/>
                      <a:pt x="5933" y="19183"/>
                      <a:pt x="7160" y="18938"/>
                    </a:cubicBezTo>
                    <a:cubicBezTo>
                      <a:pt x="8386" y="18693"/>
                      <a:pt x="9122" y="17221"/>
                      <a:pt x="8877" y="15994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350" b="0" i="0" u="none" strike="noStrike" kern="120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905" name="Freeform 116">
                <a:extLst>
                  <a:ext uri="{FF2B5EF4-FFF2-40B4-BE49-F238E27FC236}">
                    <a16:creationId xmlns:a16="http://schemas.microsoft.com/office/drawing/2014/main" id="{7A332606-3118-A81D-30AE-97A6BFDE1A21}"/>
                  </a:ext>
                </a:extLst>
              </p:cNvPr>
              <p:cNvSpPr/>
              <p:nvPr/>
            </p:nvSpPr>
            <p:spPr>
              <a:xfrm>
                <a:off x="2905074" y="3443529"/>
                <a:ext cx="8923" cy="18985"/>
              </a:xfrm>
              <a:custGeom>
                <a:avLst/>
                <a:gdLst>
                  <a:gd name="connsiteX0" fmla="*/ 8876 w 8923"/>
                  <a:gd name="connsiteY0" fmla="*/ 15994 h 18985"/>
                  <a:gd name="connsiteX1" fmla="*/ 4707 w 8923"/>
                  <a:gd name="connsiteY1" fmla="*/ 1764 h 18985"/>
                  <a:gd name="connsiteX2" fmla="*/ 1764 w 8923"/>
                  <a:gd name="connsiteY2" fmla="*/ 47 h 18985"/>
                  <a:gd name="connsiteX3" fmla="*/ 47 w 8923"/>
                  <a:gd name="connsiteY3" fmla="*/ 2991 h 18985"/>
                  <a:gd name="connsiteX4" fmla="*/ 4217 w 8923"/>
                  <a:gd name="connsiteY4" fmla="*/ 17221 h 18985"/>
                  <a:gd name="connsiteX5" fmla="*/ 7160 w 8923"/>
                  <a:gd name="connsiteY5" fmla="*/ 18938 h 18985"/>
                  <a:gd name="connsiteX6" fmla="*/ 8876 w 8923"/>
                  <a:gd name="connsiteY6" fmla="*/ 15994 h 189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8923" h="18985">
                    <a:moveTo>
                      <a:pt x="8876" y="15994"/>
                    </a:moveTo>
                    <a:lnTo>
                      <a:pt x="4707" y="1764"/>
                    </a:lnTo>
                    <a:cubicBezTo>
                      <a:pt x="4217" y="538"/>
                      <a:pt x="2990" y="-198"/>
                      <a:pt x="1764" y="47"/>
                    </a:cubicBezTo>
                    <a:cubicBezTo>
                      <a:pt x="538" y="538"/>
                      <a:pt x="-198" y="1764"/>
                      <a:pt x="47" y="2991"/>
                    </a:cubicBezTo>
                    <a:lnTo>
                      <a:pt x="4217" y="17221"/>
                    </a:lnTo>
                    <a:cubicBezTo>
                      <a:pt x="4707" y="18448"/>
                      <a:pt x="5933" y="19184"/>
                      <a:pt x="7160" y="18938"/>
                    </a:cubicBezTo>
                    <a:cubicBezTo>
                      <a:pt x="8386" y="18448"/>
                      <a:pt x="9122" y="17221"/>
                      <a:pt x="8876" y="15994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350" b="0" i="0" u="none" strike="noStrike" kern="120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906" name="Freeform 117">
                <a:extLst>
                  <a:ext uri="{FF2B5EF4-FFF2-40B4-BE49-F238E27FC236}">
                    <a16:creationId xmlns:a16="http://schemas.microsoft.com/office/drawing/2014/main" id="{F72353CD-56FC-0FAD-0A23-8F263D9D5F91}"/>
                  </a:ext>
                </a:extLst>
              </p:cNvPr>
              <p:cNvSpPr/>
              <p:nvPr/>
            </p:nvSpPr>
            <p:spPr>
              <a:xfrm>
                <a:off x="2871964" y="3330427"/>
                <a:ext cx="8923" cy="18985"/>
              </a:xfrm>
              <a:custGeom>
                <a:avLst/>
                <a:gdLst>
                  <a:gd name="connsiteX0" fmla="*/ 8876 w 8923"/>
                  <a:gd name="connsiteY0" fmla="*/ 15994 h 18985"/>
                  <a:gd name="connsiteX1" fmla="*/ 4707 w 8923"/>
                  <a:gd name="connsiteY1" fmla="*/ 1764 h 18985"/>
                  <a:gd name="connsiteX2" fmla="*/ 1764 w 8923"/>
                  <a:gd name="connsiteY2" fmla="*/ 47 h 18985"/>
                  <a:gd name="connsiteX3" fmla="*/ 47 w 8923"/>
                  <a:gd name="connsiteY3" fmla="*/ 2991 h 18985"/>
                  <a:gd name="connsiteX4" fmla="*/ 4217 w 8923"/>
                  <a:gd name="connsiteY4" fmla="*/ 17221 h 18985"/>
                  <a:gd name="connsiteX5" fmla="*/ 7160 w 8923"/>
                  <a:gd name="connsiteY5" fmla="*/ 18938 h 18985"/>
                  <a:gd name="connsiteX6" fmla="*/ 8876 w 8923"/>
                  <a:gd name="connsiteY6" fmla="*/ 15994 h 189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8923" h="18985">
                    <a:moveTo>
                      <a:pt x="8876" y="15994"/>
                    </a:moveTo>
                    <a:lnTo>
                      <a:pt x="4707" y="1764"/>
                    </a:lnTo>
                    <a:cubicBezTo>
                      <a:pt x="4217" y="538"/>
                      <a:pt x="2990" y="-198"/>
                      <a:pt x="1764" y="47"/>
                    </a:cubicBezTo>
                    <a:cubicBezTo>
                      <a:pt x="538" y="292"/>
                      <a:pt x="-198" y="1764"/>
                      <a:pt x="47" y="2991"/>
                    </a:cubicBezTo>
                    <a:lnTo>
                      <a:pt x="4217" y="17221"/>
                    </a:lnTo>
                    <a:cubicBezTo>
                      <a:pt x="4707" y="18448"/>
                      <a:pt x="5933" y="19183"/>
                      <a:pt x="7160" y="18938"/>
                    </a:cubicBezTo>
                    <a:cubicBezTo>
                      <a:pt x="8386" y="18448"/>
                      <a:pt x="9122" y="17221"/>
                      <a:pt x="8876" y="15994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350" b="0" i="0" u="none" strike="noStrike" kern="120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907" name="Freeform 118">
                <a:extLst>
                  <a:ext uri="{FF2B5EF4-FFF2-40B4-BE49-F238E27FC236}">
                    <a16:creationId xmlns:a16="http://schemas.microsoft.com/office/drawing/2014/main" id="{5A212269-F6E6-315B-18E3-636A2A43CB20}"/>
                  </a:ext>
                </a:extLst>
              </p:cNvPr>
              <p:cNvSpPr/>
              <p:nvPr/>
            </p:nvSpPr>
            <p:spPr>
              <a:xfrm>
                <a:off x="2913413" y="3471743"/>
                <a:ext cx="8923" cy="18985"/>
              </a:xfrm>
              <a:custGeom>
                <a:avLst/>
                <a:gdLst>
                  <a:gd name="connsiteX0" fmla="*/ 8876 w 8923"/>
                  <a:gd name="connsiteY0" fmla="*/ 15994 h 18985"/>
                  <a:gd name="connsiteX1" fmla="*/ 4707 w 8923"/>
                  <a:gd name="connsiteY1" fmla="*/ 1764 h 18985"/>
                  <a:gd name="connsiteX2" fmla="*/ 1764 w 8923"/>
                  <a:gd name="connsiteY2" fmla="*/ 47 h 18985"/>
                  <a:gd name="connsiteX3" fmla="*/ 47 w 8923"/>
                  <a:gd name="connsiteY3" fmla="*/ 2991 h 18985"/>
                  <a:gd name="connsiteX4" fmla="*/ 4217 w 8923"/>
                  <a:gd name="connsiteY4" fmla="*/ 17221 h 18985"/>
                  <a:gd name="connsiteX5" fmla="*/ 7160 w 8923"/>
                  <a:gd name="connsiteY5" fmla="*/ 18938 h 18985"/>
                  <a:gd name="connsiteX6" fmla="*/ 8876 w 8923"/>
                  <a:gd name="connsiteY6" fmla="*/ 15994 h 189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8923" h="18985">
                    <a:moveTo>
                      <a:pt x="8876" y="15994"/>
                    </a:moveTo>
                    <a:lnTo>
                      <a:pt x="4707" y="1764"/>
                    </a:lnTo>
                    <a:cubicBezTo>
                      <a:pt x="4217" y="538"/>
                      <a:pt x="2990" y="-198"/>
                      <a:pt x="1764" y="47"/>
                    </a:cubicBezTo>
                    <a:cubicBezTo>
                      <a:pt x="538" y="292"/>
                      <a:pt x="-198" y="1764"/>
                      <a:pt x="47" y="2991"/>
                    </a:cubicBezTo>
                    <a:lnTo>
                      <a:pt x="4217" y="17221"/>
                    </a:lnTo>
                    <a:cubicBezTo>
                      <a:pt x="4707" y="18448"/>
                      <a:pt x="5933" y="19184"/>
                      <a:pt x="7160" y="18938"/>
                    </a:cubicBezTo>
                    <a:cubicBezTo>
                      <a:pt x="8386" y="18693"/>
                      <a:pt x="9122" y="17221"/>
                      <a:pt x="8876" y="15994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350" b="0" i="0" u="none" strike="noStrike" kern="120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908" name="Freeform 119">
                <a:extLst>
                  <a:ext uri="{FF2B5EF4-FFF2-40B4-BE49-F238E27FC236}">
                    <a16:creationId xmlns:a16="http://schemas.microsoft.com/office/drawing/2014/main" id="{C8865E81-BD36-6686-282F-ECA33E079DFC}"/>
                  </a:ext>
                </a:extLst>
              </p:cNvPr>
              <p:cNvSpPr/>
              <p:nvPr/>
            </p:nvSpPr>
            <p:spPr>
              <a:xfrm>
                <a:off x="3198548" y="3145204"/>
                <a:ext cx="19085" cy="9023"/>
              </a:xfrm>
              <a:custGeom>
                <a:avLst/>
                <a:gdLst>
                  <a:gd name="connsiteX0" fmla="*/ 16096 w 19085"/>
                  <a:gd name="connsiteY0" fmla="*/ 38 h 9023"/>
                  <a:gd name="connsiteX1" fmla="*/ 1625 w 19085"/>
                  <a:gd name="connsiteY1" fmla="*/ 4209 h 9023"/>
                  <a:gd name="connsiteX2" fmla="*/ 154 w 19085"/>
                  <a:gd name="connsiteY2" fmla="*/ 7398 h 9023"/>
                  <a:gd name="connsiteX3" fmla="*/ 3342 w 19085"/>
                  <a:gd name="connsiteY3" fmla="*/ 8870 h 9023"/>
                  <a:gd name="connsiteX4" fmla="*/ 17322 w 19085"/>
                  <a:gd name="connsiteY4" fmla="*/ 4945 h 9023"/>
                  <a:gd name="connsiteX5" fmla="*/ 17322 w 19085"/>
                  <a:gd name="connsiteY5" fmla="*/ 4945 h 9023"/>
                  <a:gd name="connsiteX6" fmla="*/ 19039 w 19085"/>
                  <a:gd name="connsiteY6" fmla="*/ 2001 h 9023"/>
                  <a:gd name="connsiteX7" fmla="*/ 16096 w 19085"/>
                  <a:gd name="connsiteY7" fmla="*/ 38 h 90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9085" h="9023">
                    <a:moveTo>
                      <a:pt x="16096" y="38"/>
                    </a:moveTo>
                    <a:cubicBezTo>
                      <a:pt x="11191" y="1019"/>
                      <a:pt x="6285" y="2491"/>
                      <a:pt x="1625" y="4209"/>
                    </a:cubicBezTo>
                    <a:cubicBezTo>
                      <a:pt x="399" y="4699"/>
                      <a:pt x="-337" y="6171"/>
                      <a:pt x="154" y="7398"/>
                    </a:cubicBezTo>
                    <a:cubicBezTo>
                      <a:pt x="644" y="8625"/>
                      <a:pt x="1870" y="9361"/>
                      <a:pt x="3342" y="8870"/>
                    </a:cubicBezTo>
                    <a:cubicBezTo>
                      <a:pt x="7757" y="7398"/>
                      <a:pt x="12417" y="5926"/>
                      <a:pt x="17322" y="4945"/>
                    </a:cubicBezTo>
                    <a:cubicBezTo>
                      <a:pt x="17322" y="4945"/>
                      <a:pt x="17322" y="4945"/>
                      <a:pt x="17322" y="4945"/>
                    </a:cubicBezTo>
                    <a:cubicBezTo>
                      <a:pt x="18548" y="4699"/>
                      <a:pt x="19284" y="3227"/>
                      <a:pt x="19039" y="2001"/>
                    </a:cubicBezTo>
                    <a:cubicBezTo>
                      <a:pt x="18794" y="774"/>
                      <a:pt x="17322" y="-208"/>
                      <a:pt x="16096" y="38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350" b="0" i="0" u="none" strike="noStrike" kern="120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909" name="Freeform 120">
                <a:extLst>
                  <a:ext uri="{FF2B5EF4-FFF2-40B4-BE49-F238E27FC236}">
                    <a16:creationId xmlns:a16="http://schemas.microsoft.com/office/drawing/2014/main" id="{3A9BA869-99B7-B03B-98BA-57C60160657C}"/>
                  </a:ext>
                </a:extLst>
              </p:cNvPr>
              <p:cNvSpPr/>
              <p:nvPr/>
            </p:nvSpPr>
            <p:spPr>
              <a:xfrm>
                <a:off x="3191647" y="3645001"/>
                <a:ext cx="10672" cy="18339"/>
              </a:xfrm>
              <a:custGeom>
                <a:avLst/>
                <a:gdLst>
                  <a:gd name="connsiteX0" fmla="*/ 9017 w 10672"/>
                  <a:gd name="connsiteY0" fmla="*/ 245 h 18339"/>
                  <a:gd name="connsiteX1" fmla="*/ 5829 w 10672"/>
                  <a:gd name="connsiteY1" fmla="*/ 1718 h 18339"/>
                  <a:gd name="connsiteX2" fmla="*/ 188 w 10672"/>
                  <a:gd name="connsiteY2" fmla="*/ 14966 h 18339"/>
                  <a:gd name="connsiteX3" fmla="*/ 1414 w 10672"/>
                  <a:gd name="connsiteY3" fmla="*/ 18155 h 18339"/>
                  <a:gd name="connsiteX4" fmla="*/ 3131 w 10672"/>
                  <a:gd name="connsiteY4" fmla="*/ 18155 h 18339"/>
                  <a:gd name="connsiteX5" fmla="*/ 4603 w 10672"/>
                  <a:gd name="connsiteY5" fmla="*/ 16929 h 18339"/>
                  <a:gd name="connsiteX6" fmla="*/ 10489 w 10672"/>
                  <a:gd name="connsiteY6" fmla="*/ 3190 h 18339"/>
                  <a:gd name="connsiteX7" fmla="*/ 9017 w 10672"/>
                  <a:gd name="connsiteY7" fmla="*/ 0 h 183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0672" h="18339">
                    <a:moveTo>
                      <a:pt x="9017" y="245"/>
                    </a:moveTo>
                    <a:cubicBezTo>
                      <a:pt x="7791" y="-245"/>
                      <a:pt x="6320" y="245"/>
                      <a:pt x="5829" y="1718"/>
                    </a:cubicBezTo>
                    <a:cubicBezTo>
                      <a:pt x="4357" y="6134"/>
                      <a:pt x="2395" y="10795"/>
                      <a:pt x="188" y="14966"/>
                    </a:cubicBezTo>
                    <a:cubicBezTo>
                      <a:pt x="-303" y="16192"/>
                      <a:pt x="188" y="17665"/>
                      <a:pt x="1414" y="18155"/>
                    </a:cubicBezTo>
                    <a:cubicBezTo>
                      <a:pt x="1905" y="18401"/>
                      <a:pt x="2641" y="18401"/>
                      <a:pt x="3131" y="18155"/>
                    </a:cubicBezTo>
                    <a:cubicBezTo>
                      <a:pt x="3867" y="18155"/>
                      <a:pt x="4357" y="17419"/>
                      <a:pt x="4603" y="16929"/>
                    </a:cubicBezTo>
                    <a:cubicBezTo>
                      <a:pt x="6810" y="12512"/>
                      <a:pt x="8772" y="7851"/>
                      <a:pt x="10489" y="3190"/>
                    </a:cubicBezTo>
                    <a:cubicBezTo>
                      <a:pt x="10980" y="1963"/>
                      <a:pt x="10489" y="491"/>
                      <a:pt x="9017" y="0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350" b="0" i="0" u="none" strike="noStrike" kern="120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910" name="Freeform 121">
                <a:extLst>
                  <a:ext uri="{FF2B5EF4-FFF2-40B4-BE49-F238E27FC236}">
                    <a16:creationId xmlns:a16="http://schemas.microsoft.com/office/drawing/2014/main" id="{6AF801C1-3B64-53CA-29DB-B24F4EC60BB2}"/>
                  </a:ext>
                </a:extLst>
              </p:cNvPr>
              <p:cNvSpPr/>
              <p:nvPr/>
            </p:nvSpPr>
            <p:spPr>
              <a:xfrm>
                <a:off x="3175513" y="3671575"/>
                <a:ext cx="13546" cy="16702"/>
              </a:xfrm>
              <a:custGeom>
                <a:avLst/>
                <a:gdLst>
                  <a:gd name="connsiteX0" fmla="*/ 12642 w 13546"/>
                  <a:gd name="connsiteY0" fmla="*/ 414 h 16702"/>
                  <a:gd name="connsiteX1" fmla="*/ 9209 w 13546"/>
                  <a:gd name="connsiteY1" fmla="*/ 1150 h 16702"/>
                  <a:gd name="connsiteX2" fmla="*/ 625 w 13546"/>
                  <a:gd name="connsiteY2" fmla="*/ 12681 h 16702"/>
                  <a:gd name="connsiteX3" fmla="*/ 870 w 13546"/>
                  <a:gd name="connsiteY3" fmla="*/ 16116 h 16702"/>
                  <a:gd name="connsiteX4" fmla="*/ 3077 w 13546"/>
                  <a:gd name="connsiteY4" fmla="*/ 16606 h 16702"/>
                  <a:gd name="connsiteX5" fmla="*/ 4303 w 13546"/>
                  <a:gd name="connsiteY5" fmla="*/ 15870 h 16702"/>
                  <a:gd name="connsiteX6" fmla="*/ 13133 w 13546"/>
                  <a:gd name="connsiteY6" fmla="*/ 3849 h 16702"/>
                  <a:gd name="connsiteX7" fmla="*/ 12397 w 13546"/>
                  <a:gd name="connsiteY7" fmla="*/ 414 h 167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3546" h="16702">
                    <a:moveTo>
                      <a:pt x="12642" y="414"/>
                    </a:moveTo>
                    <a:cubicBezTo>
                      <a:pt x="11416" y="-322"/>
                      <a:pt x="9945" y="-77"/>
                      <a:pt x="9209" y="1150"/>
                    </a:cubicBezTo>
                    <a:cubicBezTo>
                      <a:pt x="6511" y="5075"/>
                      <a:pt x="3813" y="9001"/>
                      <a:pt x="625" y="12681"/>
                    </a:cubicBezTo>
                    <a:cubicBezTo>
                      <a:pt x="-357" y="13662"/>
                      <a:pt x="-111" y="15380"/>
                      <a:pt x="870" y="16116"/>
                    </a:cubicBezTo>
                    <a:cubicBezTo>
                      <a:pt x="1606" y="16606"/>
                      <a:pt x="2341" y="16852"/>
                      <a:pt x="3077" y="16606"/>
                    </a:cubicBezTo>
                    <a:cubicBezTo>
                      <a:pt x="3568" y="16606"/>
                      <a:pt x="4058" y="16116"/>
                      <a:pt x="4303" y="15870"/>
                    </a:cubicBezTo>
                    <a:cubicBezTo>
                      <a:pt x="7492" y="11945"/>
                      <a:pt x="10435" y="8019"/>
                      <a:pt x="13133" y="3849"/>
                    </a:cubicBezTo>
                    <a:cubicBezTo>
                      <a:pt x="13869" y="2622"/>
                      <a:pt x="13623" y="1150"/>
                      <a:pt x="12397" y="414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350" b="0" i="0" u="none" strike="noStrike" kern="120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911" name="Freeform 122">
                <a:extLst>
                  <a:ext uri="{FF2B5EF4-FFF2-40B4-BE49-F238E27FC236}">
                    <a16:creationId xmlns:a16="http://schemas.microsoft.com/office/drawing/2014/main" id="{D9DC3D3C-763C-1F33-63BA-BFBE0C6540FA}"/>
                  </a:ext>
                </a:extLst>
              </p:cNvPr>
              <p:cNvSpPr/>
              <p:nvPr/>
            </p:nvSpPr>
            <p:spPr>
              <a:xfrm>
                <a:off x="3171185" y="3473706"/>
                <a:ext cx="8923" cy="18985"/>
              </a:xfrm>
              <a:custGeom>
                <a:avLst/>
                <a:gdLst>
                  <a:gd name="connsiteX0" fmla="*/ 7160 w 8923"/>
                  <a:gd name="connsiteY0" fmla="*/ 18938 h 18985"/>
                  <a:gd name="connsiteX1" fmla="*/ 8876 w 8923"/>
                  <a:gd name="connsiteY1" fmla="*/ 15994 h 18985"/>
                  <a:gd name="connsiteX2" fmla="*/ 4707 w 8923"/>
                  <a:gd name="connsiteY2" fmla="*/ 1764 h 18985"/>
                  <a:gd name="connsiteX3" fmla="*/ 1764 w 8923"/>
                  <a:gd name="connsiteY3" fmla="*/ 47 h 18985"/>
                  <a:gd name="connsiteX4" fmla="*/ 47 w 8923"/>
                  <a:gd name="connsiteY4" fmla="*/ 2991 h 18985"/>
                  <a:gd name="connsiteX5" fmla="*/ 4217 w 8923"/>
                  <a:gd name="connsiteY5" fmla="*/ 17221 h 18985"/>
                  <a:gd name="connsiteX6" fmla="*/ 7160 w 8923"/>
                  <a:gd name="connsiteY6" fmla="*/ 18938 h 189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8923" h="18985">
                    <a:moveTo>
                      <a:pt x="7160" y="18938"/>
                    </a:moveTo>
                    <a:cubicBezTo>
                      <a:pt x="8386" y="18448"/>
                      <a:pt x="9122" y="17221"/>
                      <a:pt x="8876" y="15994"/>
                    </a:cubicBezTo>
                    <a:lnTo>
                      <a:pt x="4707" y="1764"/>
                    </a:lnTo>
                    <a:cubicBezTo>
                      <a:pt x="4217" y="538"/>
                      <a:pt x="2990" y="-198"/>
                      <a:pt x="1764" y="47"/>
                    </a:cubicBezTo>
                    <a:cubicBezTo>
                      <a:pt x="538" y="538"/>
                      <a:pt x="-198" y="1764"/>
                      <a:pt x="47" y="2991"/>
                    </a:cubicBezTo>
                    <a:lnTo>
                      <a:pt x="4217" y="17221"/>
                    </a:lnTo>
                    <a:cubicBezTo>
                      <a:pt x="4707" y="18448"/>
                      <a:pt x="5933" y="19183"/>
                      <a:pt x="7160" y="18938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350" b="0" i="0" u="none" strike="noStrike" kern="120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912" name="Freeform 123">
                <a:extLst>
                  <a:ext uri="{FF2B5EF4-FFF2-40B4-BE49-F238E27FC236}">
                    <a16:creationId xmlns:a16="http://schemas.microsoft.com/office/drawing/2014/main" id="{24A73277-0AA7-49C2-829F-8962B4207766}"/>
                  </a:ext>
                </a:extLst>
              </p:cNvPr>
              <p:cNvSpPr/>
              <p:nvPr/>
            </p:nvSpPr>
            <p:spPr>
              <a:xfrm>
                <a:off x="3201353" y="3616541"/>
                <a:ext cx="7404" cy="19381"/>
              </a:xfrm>
              <a:custGeom>
                <a:avLst/>
                <a:gdLst>
                  <a:gd name="connsiteX0" fmla="*/ 4952 w 7404"/>
                  <a:gd name="connsiteY0" fmla="*/ 0 h 19381"/>
                  <a:gd name="connsiteX1" fmla="*/ 2254 w 7404"/>
                  <a:gd name="connsiteY1" fmla="*/ 2208 h 19381"/>
                  <a:gd name="connsiteX2" fmla="*/ 46 w 7404"/>
                  <a:gd name="connsiteY2" fmla="*/ 16438 h 19381"/>
                  <a:gd name="connsiteX3" fmla="*/ 2009 w 7404"/>
                  <a:gd name="connsiteY3" fmla="*/ 19382 h 19381"/>
                  <a:gd name="connsiteX4" fmla="*/ 3235 w 7404"/>
                  <a:gd name="connsiteY4" fmla="*/ 19382 h 19381"/>
                  <a:gd name="connsiteX5" fmla="*/ 4952 w 7404"/>
                  <a:gd name="connsiteY5" fmla="*/ 17664 h 19381"/>
                  <a:gd name="connsiteX6" fmla="*/ 7404 w 7404"/>
                  <a:gd name="connsiteY6" fmla="*/ 2944 h 19381"/>
                  <a:gd name="connsiteX7" fmla="*/ 5197 w 7404"/>
                  <a:gd name="connsiteY7" fmla="*/ 245 h 193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7404" h="19381">
                    <a:moveTo>
                      <a:pt x="4952" y="0"/>
                    </a:moveTo>
                    <a:cubicBezTo>
                      <a:pt x="3725" y="0"/>
                      <a:pt x="2499" y="736"/>
                      <a:pt x="2254" y="2208"/>
                    </a:cubicBezTo>
                    <a:cubicBezTo>
                      <a:pt x="1763" y="6870"/>
                      <a:pt x="1028" y="11776"/>
                      <a:pt x="46" y="16438"/>
                    </a:cubicBezTo>
                    <a:cubicBezTo>
                      <a:pt x="-199" y="17664"/>
                      <a:pt x="537" y="19137"/>
                      <a:pt x="2009" y="19382"/>
                    </a:cubicBezTo>
                    <a:cubicBezTo>
                      <a:pt x="2499" y="19382"/>
                      <a:pt x="2744" y="19382"/>
                      <a:pt x="3235" y="19382"/>
                    </a:cubicBezTo>
                    <a:cubicBezTo>
                      <a:pt x="3971" y="19382"/>
                      <a:pt x="4707" y="18401"/>
                      <a:pt x="4952" y="17664"/>
                    </a:cubicBezTo>
                    <a:cubicBezTo>
                      <a:pt x="5933" y="12758"/>
                      <a:pt x="6914" y="7851"/>
                      <a:pt x="7404" y="2944"/>
                    </a:cubicBezTo>
                    <a:cubicBezTo>
                      <a:pt x="7404" y="1717"/>
                      <a:pt x="6669" y="491"/>
                      <a:pt x="5197" y="245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350" b="0" i="0" u="none" strike="noStrike" kern="120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913" name="Freeform 124">
                <a:extLst>
                  <a:ext uri="{FF2B5EF4-FFF2-40B4-BE49-F238E27FC236}">
                    <a16:creationId xmlns:a16="http://schemas.microsoft.com/office/drawing/2014/main" id="{81AC6E63-E7A6-41F9-B532-F90D414E3ABF}"/>
                  </a:ext>
                </a:extLst>
              </p:cNvPr>
              <p:cNvSpPr/>
              <p:nvPr/>
            </p:nvSpPr>
            <p:spPr>
              <a:xfrm>
                <a:off x="3227121" y="3142297"/>
                <a:ext cx="19652" cy="5429"/>
              </a:xfrm>
              <a:custGeom>
                <a:avLst/>
                <a:gdLst>
                  <a:gd name="connsiteX0" fmla="*/ 17200 w 19652"/>
                  <a:gd name="connsiteY0" fmla="*/ 0 h 5429"/>
                  <a:gd name="connsiteX1" fmla="*/ 2239 w 19652"/>
                  <a:gd name="connsiteY1" fmla="*/ 491 h 5429"/>
                  <a:gd name="connsiteX2" fmla="*/ 32 w 19652"/>
                  <a:gd name="connsiteY2" fmla="*/ 3189 h 5429"/>
                  <a:gd name="connsiteX3" fmla="*/ 2729 w 19652"/>
                  <a:gd name="connsiteY3" fmla="*/ 5398 h 5429"/>
                  <a:gd name="connsiteX4" fmla="*/ 17200 w 19652"/>
                  <a:gd name="connsiteY4" fmla="*/ 4907 h 5429"/>
                  <a:gd name="connsiteX5" fmla="*/ 17936 w 19652"/>
                  <a:gd name="connsiteY5" fmla="*/ 4907 h 5429"/>
                  <a:gd name="connsiteX6" fmla="*/ 19653 w 19652"/>
                  <a:gd name="connsiteY6" fmla="*/ 2699 h 5429"/>
                  <a:gd name="connsiteX7" fmla="*/ 17200 w 19652"/>
                  <a:gd name="connsiteY7" fmla="*/ 245 h 54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9652" h="5429">
                    <a:moveTo>
                      <a:pt x="17200" y="0"/>
                    </a:moveTo>
                    <a:cubicBezTo>
                      <a:pt x="12295" y="0"/>
                      <a:pt x="7144" y="0"/>
                      <a:pt x="2239" y="491"/>
                    </a:cubicBezTo>
                    <a:cubicBezTo>
                      <a:pt x="1013" y="491"/>
                      <a:pt x="-214" y="1717"/>
                      <a:pt x="32" y="3189"/>
                    </a:cubicBezTo>
                    <a:cubicBezTo>
                      <a:pt x="32" y="4416"/>
                      <a:pt x="1258" y="5643"/>
                      <a:pt x="2729" y="5398"/>
                    </a:cubicBezTo>
                    <a:cubicBezTo>
                      <a:pt x="7389" y="4907"/>
                      <a:pt x="12295" y="4661"/>
                      <a:pt x="17200" y="4907"/>
                    </a:cubicBezTo>
                    <a:cubicBezTo>
                      <a:pt x="17445" y="4907"/>
                      <a:pt x="17691" y="4907"/>
                      <a:pt x="17936" y="4907"/>
                    </a:cubicBezTo>
                    <a:cubicBezTo>
                      <a:pt x="18917" y="4661"/>
                      <a:pt x="19653" y="3680"/>
                      <a:pt x="19653" y="2699"/>
                    </a:cubicBezTo>
                    <a:cubicBezTo>
                      <a:pt x="19653" y="1227"/>
                      <a:pt x="18672" y="245"/>
                      <a:pt x="17200" y="245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350" b="0" i="0" u="none" strike="noStrike" kern="120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914" name="Freeform 125">
                <a:extLst>
                  <a:ext uri="{FF2B5EF4-FFF2-40B4-BE49-F238E27FC236}">
                    <a16:creationId xmlns:a16="http://schemas.microsoft.com/office/drawing/2014/main" id="{B2C2F8D1-6313-14D8-E2B7-A8050A0AE2F5}"/>
                  </a:ext>
                </a:extLst>
              </p:cNvPr>
              <p:cNvSpPr/>
              <p:nvPr/>
            </p:nvSpPr>
            <p:spPr>
              <a:xfrm>
                <a:off x="3203079" y="3587101"/>
                <a:ext cx="6169" cy="19627"/>
              </a:xfrm>
              <a:custGeom>
                <a:avLst/>
                <a:gdLst>
                  <a:gd name="connsiteX0" fmla="*/ 2000 w 6169"/>
                  <a:gd name="connsiteY0" fmla="*/ 0 h 19627"/>
                  <a:gd name="connsiteX1" fmla="*/ 38 w 6169"/>
                  <a:gd name="connsiteY1" fmla="*/ 2699 h 19627"/>
                  <a:gd name="connsiteX2" fmla="*/ 1264 w 6169"/>
                  <a:gd name="connsiteY2" fmla="*/ 17174 h 19627"/>
                  <a:gd name="connsiteX3" fmla="*/ 3717 w 6169"/>
                  <a:gd name="connsiteY3" fmla="*/ 19627 h 19627"/>
                  <a:gd name="connsiteX4" fmla="*/ 4453 w 6169"/>
                  <a:gd name="connsiteY4" fmla="*/ 19627 h 19627"/>
                  <a:gd name="connsiteX5" fmla="*/ 6169 w 6169"/>
                  <a:gd name="connsiteY5" fmla="*/ 17174 h 19627"/>
                  <a:gd name="connsiteX6" fmla="*/ 4943 w 6169"/>
                  <a:gd name="connsiteY6" fmla="*/ 2208 h 19627"/>
                  <a:gd name="connsiteX7" fmla="*/ 2245 w 6169"/>
                  <a:gd name="connsiteY7" fmla="*/ 245 h 1962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6169" h="19627">
                    <a:moveTo>
                      <a:pt x="2000" y="0"/>
                    </a:moveTo>
                    <a:cubicBezTo>
                      <a:pt x="774" y="0"/>
                      <a:pt x="-207" y="1472"/>
                      <a:pt x="38" y="2699"/>
                    </a:cubicBezTo>
                    <a:cubicBezTo>
                      <a:pt x="774" y="7360"/>
                      <a:pt x="1019" y="12267"/>
                      <a:pt x="1264" y="17174"/>
                    </a:cubicBezTo>
                    <a:cubicBezTo>
                      <a:pt x="1264" y="18646"/>
                      <a:pt x="2490" y="19627"/>
                      <a:pt x="3717" y="19627"/>
                    </a:cubicBezTo>
                    <a:cubicBezTo>
                      <a:pt x="3717" y="19627"/>
                      <a:pt x="4207" y="19627"/>
                      <a:pt x="4453" y="19627"/>
                    </a:cubicBezTo>
                    <a:cubicBezTo>
                      <a:pt x="5434" y="19382"/>
                      <a:pt x="6169" y="18401"/>
                      <a:pt x="6169" y="17174"/>
                    </a:cubicBezTo>
                    <a:cubicBezTo>
                      <a:pt x="6169" y="12267"/>
                      <a:pt x="5679" y="7115"/>
                      <a:pt x="4943" y="2208"/>
                    </a:cubicBezTo>
                    <a:cubicBezTo>
                      <a:pt x="4943" y="981"/>
                      <a:pt x="3472" y="0"/>
                      <a:pt x="2245" y="245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350" b="0" i="0" u="none" strike="noStrike" kern="120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915" name="Freeform 126">
                <a:extLst>
                  <a:ext uri="{FF2B5EF4-FFF2-40B4-BE49-F238E27FC236}">
                    <a16:creationId xmlns:a16="http://schemas.microsoft.com/office/drawing/2014/main" id="{749490E0-2375-198D-2C68-8F8223E559F7}"/>
                  </a:ext>
                </a:extLst>
              </p:cNvPr>
              <p:cNvSpPr/>
              <p:nvPr/>
            </p:nvSpPr>
            <p:spPr>
              <a:xfrm>
                <a:off x="3256584" y="3143769"/>
                <a:ext cx="19177" cy="7605"/>
              </a:xfrm>
              <a:custGeom>
                <a:avLst/>
                <a:gdLst>
                  <a:gd name="connsiteX0" fmla="*/ 17414 w 19177"/>
                  <a:gd name="connsiteY0" fmla="*/ 2944 h 7605"/>
                  <a:gd name="connsiteX1" fmla="*/ 2698 w 19177"/>
                  <a:gd name="connsiteY1" fmla="*/ 0 h 7605"/>
                  <a:gd name="connsiteX2" fmla="*/ 0 w 19177"/>
                  <a:gd name="connsiteY2" fmla="*/ 1963 h 7605"/>
                  <a:gd name="connsiteX3" fmla="*/ 1962 w 19177"/>
                  <a:gd name="connsiteY3" fmla="*/ 4662 h 7605"/>
                  <a:gd name="connsiteX4" fmla="*/ 16187 w 19177"/>
                  <a:gd name="connsiteY4" fmla="*/ 7606 h 7605"/>
                  <a:gd name="connsiteX5" fmla="*/ 17414 w 19177"/>
                  <a:gd name="connsiteY5" fmla="*/ 7606 h 7605"/>
                  <a:gd name="connsiteX6" fmla="*/ 19131 w 19177"/>
                  <a:gd name="connsiteY6" fmla="*/ 5888 h 7605"/>
                  <a:gd name="connsiteX7" fmla="*/ 17414 w 19177"/>
                  <a:gd name="connsiteY7" fmla="*/ 2944 h 760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9177" h="7605">
                    <a:moveTo>
                      <a:pt x="17414" y="2944"/>
                    </a:moveTo>
                    <a:cubicBezTo>
                      <a:pt x="12508" y="1717"/>
                      <a:pt x="7603" y="736"/>
                      <a:pt x="2698" y="0"/>
                    </a:cubicBezTo>
                    <a:cubicBezTo>
                      <a:pt x="1226" y="0"/>
                      <a:pt x="0" y="736"/>
                      <a:pt x="0" y="1963"/>
                    </a:cubicBezTo>
                    <a:cubicBezTo>
                      <a:pt x="0" y="3189"/>
                      <a:pt x="736" y="4662"/>
                      <a:pt x="1962" y="4662"/>
                    </a:cubicBezTo>
                    <a:cubicBezTo>
                      <a:pt x="6622" y="5398"/>
                      <a:pt x="11527" y="6379"/>
                      <a:pt x="16187" y="7606"/>
                    </a:cubicBezTo>
                    <a:cubicBezTo>
                      <a:pt x="16678" y="7606"/>
                      <a:pt x="17168" y="7606"/>
                      <a:pt x="17414" y="7606"/>
                    </a:cubicBezTo>
                    <a:cubicBezTo>
                      <a:pt x="18150" y="7606"/>
                      <a:pt x="18885" y="6624"/>
                      <a:pt x="19131" y="5888"/>
                    </a:cubicBezTo>
                    <a:cubicBezTo>
                      <a:pt x="19376" y="4662"/>
                      <a:pt x="18640" y="3189"/>
                      <a:pt x="17414" y="2944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350" b="0" i="0" u="none" strike="noStrike" kern="120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916" name="Freeform 127">
                <a:extLst>
                  <a:ext uri="{FF2B5EF4-FFF2-40B4-BE49-F238E27FC236}">
                    <a16:creationId xmlns:a16="http://schemas.microsoft.com/office/drawing/2014/main" id="{C5DEEAF5-D27A-9BA9-742D-EDF5E20F523C}"/>
                  </a:ext>
                </a:extLst>
              </p:cNvPr>
              <p:cNvSpPr/>
              <p:nvPr/>
            </p:nvSpPr>
            <p:spPr>
              <a:xfrm>
                <a:off x="3146414" y="3388818"/>
                <a:ext cx="8923" cy="18985"/>
              </a:xfrm>
              <a:custGeom>
                <a:avLst/>
                <a:gdLst>
                  <a:gd name="connsiteX0" fmla="*/ 8876 w 8923"/>
                  <a:gd name="connsiteY0" fmla="*/ 15994 h 18985"/>
                  <a:gd name="connsiteX1" fmla="*/ 4707 w 8923"/>
                  <a:gd name="connsiteY1" fmla="*/ 1765 h 18985"/>
                  <a:gd name="connsiteX2" fmla="*/ 1764 w 8923"/>
                  <a:gd name="connsiteY2" fmla="*/ 47 h 18985"/>
                  <a:gd name="connsiteX3" fmla="*/ 47 w 8923"/>
                  <a:gd name="connsiteY3" fmla="*/ 2991 h 18985"/>
                  <a:gd name="connsiteX4" fmla="*/ 4217 w 8923"/>
                  <a:gd name="connsiteY4" fmla="*/ 17221 h 18985"/>
                  <a:gd name="connsiteX5" fmla="*/ 7160 w 8923"/>
                  <a:gd name="connsiteY5" fmla="*/ 18938 h 18985"/>
                  <a:gd name="connsiteX6" fmla="*/ 8876 w 8923"/>
                  <a:gd name="connsiteY6" fmla="*/ 15994 h 189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8923" h="18985">
                    <a:moveTo>
                      <a:pt x="8876" y="15994"/>
                    </a:moveTo>
                    <a:lnTo>
                      <a:pt x="4707" y="1765"/>
                    </a:lnTo>
                    <a:cubicBezTo>
                      <a:pt x="4217" y="538"/>
                      <a:pt x="2990" y="-198"/>
                      <a:pt x="1764" y="47"/>
                    </a:cubicBezTo>
                    <a:cubicBezTo>
                      <a:pt x="538" y="538"/>
                      <a:pt x="-198" y="1765"/>
                      <a:pt x="47" y="2991"/>
                    </a:cubicBezTo>
                    <a:lnTo>
                      <a:pt x="4217" y="17221"/>
                    </a:lnTo>
                    <a:cubicBezTo>
                      <a:pt x="4707" y="18448"/>
                      <a:pt x="5933" y="19184"/>
                      <a:pt x="7160" y="18938"/>
                    </a:cubicBezTo>
                    <a:cubicBezTo>
                      <a:pt x="8386" y="18448"/>
                      <a:pt x="9122" y="17221"/>
                      <a:pt x="8876" y="15994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350" b="0" i="0" u="none" strike="noStrike" kern="120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917" name="Freeform 128">
                <a:extLst>
                  <a:ext uri="{FF2B5EF4-FFF2-40B4-BE49-F238E27FC236}">
                    <a16:creationId xmlns:a16="http://schemas.microsoft.com/office/drawing/2014/main" id="{0491A50C-7E51-61BB-68ED-03B5365BE0F2}"/>
                  </a:ext>
                </a:extLst>
              </p:cNvPr>
              <p:cNvSpPr/>
              <p:nvPr/>
            </p:nvSpPr>
            <p:spPr>
              <a:xfrm>
                <a:off x="3121642" y="3303930"/>
                <a:ext cx="8923" cy="18985"/>
              </a:xfrm>
              <a:custGeom>
                <a:avLst/>
                <a:gdLst>
                  <a:gd name="connsiteX0" fmla="*/ 8876 w 8923"/>
                  <a:gd name="connsiteY0" fmla="*/ 15994 h 18985"/>
                  <a:gd name="connsiteX1" fmla="*/ 4707 w 8923"/>
                  <a:gd name="connsiteY1" fmla="*/ 1765 h 18985"/>
                  <a:gd name="connsiteX2" fmla="*/ 1764 w 8923"/>
                  <a:gd name="connsiteY2" fmla="*/ 47 h 18985"/>
                  <a:gd name="connsiteX3" fmla="*/ 47 w 8923"/>
                  <a:gd name="connsiteY3" fmla="*/ 2991 h 18985"/>
                  <a:gd name="connsiteX4" fmla="*/ 4216 w 8923"/>
                  <a:gd name="connsiteY4" fmla="*/ 17221 h 18985"/>
                  <a:gd name="connsiteX5" fmla="*/ 7160 w 8923"/>
                  <a:gd name="connsiteY5" fmla="*/ 18938 h 18985"/>
                  <a:gd name="connsiteX6" fmla="*/ 8876 w 8923"/>
                  <a:gd name="connsiteY6" fmla="*/ 15994 h 189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8923" h="18985">
                    <a:moveTo>
                      <a:pt x="8876" y="15994"/>
                    </a:moveTo>
                    <a:lnTo>
                      <a:pt x="4707" y="1765"/>
                    </a:lnTo>
                    <a:cubicBezTo>
                      <a:pt x="4216" y="538"/>
                      <a:pt x="2990" y="-198"/>
                      <a:pt x="1764" y="47"/>
                    </a:cubicBezTo>
                    <a:cubicBezTo>
                      <a:pt x="538" y="538"/>
                      <a:pt x="-198" y="1765"/>
                      <a:pt x="47" y="2991"/>
                    </a:cubicBezTo>
                    <a:lnTo>
                      <a:pt x="4216" y="17221"/>
                    </a:lnTo>
                    <a:cubicBezTo>
                      <a:pt x="4707" y="18448"/>
                      <a:pt x="5933" y="19184"/>
                      <a:pt x="7160" y="18938"/>
                    </a:cubicBezTo>
                    <a:cubicBezTo>
                      <a:pt x="8386" y="18448"/>
                      <a:pt x="9122" y="17221"/>
                      <a:pt x="8876" y="15994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350" b="0" i="0" u="none" strike="noStrike" kern="120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918" name="Freeform 129">
                <a:extLst>
                  <a:ext uri="{FF2B5EF4-FFF2-40B4-BE49-F238E27FC236}">
                    <a16:creationId xmlns:a16="http://schemas.microsoft.com/office/drawing/2014/main" id="{AEDF82FB-225A-0640-614B-E97A79AD90C2}"/>
                  </a:ext>
                </a:extLst>
              </p:cNvPr>
              <p:cNvSpPr/>
              <p:nvPr/>
            </p:nvSpPr>
            <p:spPr>
              <a:xfrm>
                <a:off x="3115771" y="3275235"/>
                <a:ext cx="6898" cy="19702"/>
              </a:xfrm>
              <a:custGeom>
                <a:avLst/>
                <a:gdLst>
                  <a:gd name="connsiteX0" fmla="*/ 6899 w 6898"/>
                  <a:gd name="connsiteY0" fmla="*/ 16475 h 19702"/>
                  <a:gd name="connsiteX1" fmla="*/ 4937 w 6898"/>
                  <a:gd name="connsiteY1" fmla="*/ 2246 h 19702"/>
                  <a:gd name="connsiteX2" fmla="*/ 2239 w 6898"/>
                  <a:gd name="connsiteY2" fmla="*/ 38 h 19702"/>
                  <a:gd name="connsiteX3" fmla="*/ 32 w 6898"/>
                  <a:gd name="connsiteY3" fmla="*/ 2736 h 19702"/>
                  <a:gd name="connsiteX4" fmla="*/ 1994 w 6898"/>
                  <a:gd name="connsiteY4" fmla="*/ 17702 h 19702"/>
                  <a:gd name="connsiteX5" fmla="*/ 4937 w 6898"/>
                  <a:gd name="connsiteY5" fmla="*/ 19665 h 19702"/>
                  <a:gd name="connsiteX6" fmla="*/ 4937 w 6898"/>
                  <a:gd name="connsiteY6" fmla="*/ 19665 h 19702"/>
                  <a:gd name="connsiteX7" fmla="*/ 6654 w 6898"/>
                  <a:gd name="connsiteY7" fmla="*/ 16721 h 197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6898" h="19702">
                    <a:moveTo>
                      <a:pt x="6899" y="16475"/>
                    </a:moveTo>
                    <a:cubicBezTo>
                      <a:pt x="5918" y="11814"/>
                      <a:pt x="5427" y="6907"/>
                      <a:pt x="4937" y="2246"/>
                    </a:cubicBezTo>
                    <a:cubicBezTo>
                      <a:pt x="4937" y="774"/>
                      <a:pt x="3711" y="-208"/>
                      <a:pt x="2239" y="38"/>
                    </a:cubicBezTo>
                    <a:cubicBezTo>
                      <a:pt x="1013" y="38"/>
                      <a:pt x="-214" y="1264"/>
                      <a:pt x="32" y="2736"/>
                    </a:cubicBezTo>
                    <a:cubicBezTo>
                      <a:pt x="522" y="7643"/>
                      <a:pt x="1013" y="12795"/>
                      <a:pt x="1994" y="17702"/>
                    </a:cubicBezTo>
                    <a:cubicBezTo>
                      <a:pt x="2239" y="18929"/>
                      <a:pt x="3465" y="19910"/>
                      <a:pt x="4937" y="19665"/>
                    </a:cubicBezTo>
                    <a:cubicBezTo>
                      <a:pt x="4937" y="19665"/>
                      <a:pt x="4937" y="19665"/>
                      <a:pt x="4937" y="19665"/>
                    </a:cubicBezTo>
                    <a:cubicBezTo>
                      <a:pt x="6163" y="19419"/>
                      <a:pt x="6899" y="18193"/>
                      <a:pt x="6654" y="16721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350" b="0" i="0" u="none" strike="noStrike" kern="120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919" name="Freeform 130">
                <a:extLst>
                  <a:ext uri="{FF2B5EF4-FFF2-40B4-BE49-F238E27FC236}">
                    <a16:creationId xmlns:a16="http://schemas.microsoft.com/office/drawing/2014/main" id="{81D6A78D-0C29-E31C-EE3F-696D3CC8E5D3}"/>
                  </a:ext>
                </a:extLst>
              </p:cNvPr>
              <p:cNvSpPr/>
              <p:nvPr/>
            </p:nvSpPr>
            <p:spPr>
              <a:xfrm>
                <a:off x="3162846" y="3445246"/>
                <a:ext cx="8923" cy="18985"/>
              </a:xfrm>
              <a:custGeom>
                <a:avLst/>
                <a:gdLst>
                  <a:gd name="connsiteX0" fmla="*/ 8877 w 8923"/>
                  <a:gd name="connsiteY0" fmla="*/ 15994 h 18985"/>
                  <a:gd name="connsiteX1" fmla="*/ 4707 w 8923"/>
                  <a:gd name="connsiteY1" fmla="*/ 1765 h 18985"/>
                  <a:gd name="connsiteX2" fmla="*/ 1764 w 8923"/>
                  <a:gd name="connsiteY2" fmla="*/ 47 h 18985"/>
                  <a:gd name="connsiteX3" fmla="*/ 47 w 8923"/>
                  <a:gd name="connsiteY3" fmla="*/ 2991 h 18985"/>
                  <a:gd name="connsiteX4" fmla="*/ 4216 w 8923"/>
                  <a:gd name="connsiteY4" fmla="*/ 17221 h 18985"/>
                  <a:gd name="connsiteX5" fmla="*/ 7160 w 8923"/>
                  <a:gd name="connsiteY5" fmla="*/ 18938 h 18985"/>
                  <a:gd name="connsiteX6" fmla="*/ 8877 w 8923"/>
                  <a:gd name="connsiteY6" fmla="*/ 15994 h 189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8923" h="18985">
                    <a:moveTo>
                      <a:pt x="8877" y="15994"/>
                    </a:moveTo>
                    <a:lnTo>
                      <a:pt x="4707" y="1765"/>
                    </a:lnTo>
                    <a:cubicBezTo>
                      <a:pt x="4216" y="538"/>
                      <a:pt x="2990" y="-198"/>
                      <a:pt x="1764" y="47"/>
                    </a:cubicBezTo>
                    <a:cubicBezTo>
                      <a:pt x="537" y="538"/>
                      <a:pt x="-198" y="1765"/>
                      <a:pt x="47" y="2991"/>
                    </a:cubicBezTo>
                    <a:lnTo>
                      <a:pt x="4216" y="17221"/>
                    </a:lnTo>
                    <a:cubicBezTo>
                      <a:pt x="4707" y="18448"/>
                      <a:pt x="5933" y="19184"/>
                      <a:pt x="7160" y="18938"/>
                    </a:cubicBezTo>
                    <a:cubicBezTo>
                      <a:pt x="8386" y="18448"/>
                      <a:pt x="9122" y="17221"/>
                      <a:pt x="8877" y="15994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350" b="0" i="0" u="none" strike="noStrike" kern="120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920" name="Freeform 131">
                <a:extLst>
                  <a:ext uri="{FF2B5EF4-FFF2-40B4-BE49-F238E27FC236}">
                    <a16:creationId xmlns:a16="http://schemas.microsoft.com/office/drawing/2014/main" id="{12E2EB8C-8451-B716-1730-752C5BCEAE87}"/>
                  </a:ext>
                </a:extLst>
              </p:cNvPr>
              <p:cNvSpPr/>
              <p:nvPr/>
            </p:nvSpPr>
            <p:spPr>
              <a:xfrm>
                <a:off x="3100795" y="3722972"/>
                <a:ext cx="19469" cy="8180"/>
              </a:xfrm>
              <a:custGeom>
                <a:avLst/>
                <a:gdLst>
                  <a:gd name="connsiteX0" fmla="*/ 15989 w 19469"/>
                  <a:gd name="connsiteY0" fmla="*/ 292 h 8180"/>
                  <a:gd name="connsiteX1" fmla="*/ 2009 w 19469"/>
                  <a:gd name="connsiteY1" fmla="*/ 3482 h 8180"/>
                  <a:gd name="connsiteX2" fmla="*/ 46 w 19469"/>
                  <a:gd name="connsiteY2" fmla="*/ 6181 h 8180"/>
                  <a:gd name="connsiteX3" fmla="*/ 2990 w 19469"/>
                  <a:gd name="connsiteY3" fmla="*/ 8143 h 8180"/>
                  <a:gd name="connsiteX4" fmla="*/ 17705 w 19469"/>
                  <a:gd name="connsiteY4" fmla="*/ 4709 h 8180"/>
                  <a:gd name="connsiteX5" fmla="*/ 17705 w 19469"/>
                  <a:gd name="connsiteY5" fmla="*/ 4709 h 8180"/>
                  <a:gd name="connsiteX6" fmla="*/ 19422 w 19469"/>
                  <a:gd name="connsiteY6" fmla="*/ 1764 h 8180"/>
                  <a:gd name="connsiteX7" fmla="*/ 16479 w 19469"/>
                  <a:gd name="connsiteY7" fmla="*/ 47 h 81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9469" h="8180">
                    <a:moveTo>
                      <a:pt x="15989" y="292"/>
                    </a:moveTo>
                    <a:cubicBezTo>
                      <a:pt x="11329" y="1519"/>
                      <a:pt x="6669" y="2746"/>
                      <a:pt x="2009" y="3482"/>
                    </a:cubicBezTo>
                    <a:cubicBezTo>
                      <a:pt x="537" y="3482"/>
                      <a:pt x="-199" y="4954"/>
                      <a:pt x="46" y="6181"/>
                    </a:cubicBezTo>
                    <a:cubicBezTo>
                      <a:pt x="46" y="7407"/>
                      <a:pt x="1518" y="8389"/>
                      <a:pt x="2990" y="8143"/>
                    </a:cubicBezTo>
                    <a:cubicBezTo>
                      <a:pt x="7895" y="7407"/>
                      <a:pt x="12800" y="6181"/>
                      <a:pt x="17705" y="4709"/>
                    </a:cubicBezTo>
                    <a:cubicBezTo>
                      <a:pt x="17705" y="4709"/>
                      <a:pt x="17705" y="4709"/>
                      <a:pt x="17705" y="4709"/>
                    </a:cubicBezTo>
                    <a:cubicBezTo>
                      <a:pt x="18932" y="4218"/>
                      <a:pt x="19668" y="2991"/>
                      <a:pt x="19422" y="1764"/>
                    </a:cubicBezTo>
                    <a:cubicBezTo>
                      <a:pt x="18932" y="538"/>
                      <a:pt x="17705" y="-198"/>
                      <a:pt x="16479" y="47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350" b="0" i="0" u="none" strike="noStrike" kern="120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921" name="Freeform 132">
                <a:extLst>
                  <a:ext uri="{FF2B5EF4-FFF2-40B4-BE49-F238E27FC236}">
                    <a16:creationId xmlns:a16="http://schemas.microsoft.com/office/drawing/2014/main" id="{3120A65A-427E-77FC-9354-5D6898BB6C27}"/>
                  </a:ext>
                </a:extLst>
              </p:cNvPr>
              <p:cNvSpPr/>
              <p:nvPr/>
            </p:nvSpPr>
            <p:spPr>
              <a:xfrm>
                <a:off x="3154372" y="3694314"/>
                <a:ext cx="16124" cy="14293"/>
              </a:xfrm>
              <a:custGeom>
                <a:avLst/>
                <a:gdLst>
                  <a:gd name="connsiteX0" fmla="*/ 11955 w 16124"/>
                  <a:gd name="connsiteY0" fmla="*/ 491 h 14293"/>
                  <a:gd name="connsiteX1" fmla="*/ 918 w 16124"/>
                  <a:gd name="connsiteY1" fmla="*/ 9814 h 14293"/>
                  <a:gd name="connsiteX2" fmla="*/ 428 w 16124"/>
                  <a:gd name="connsiteY2" fmla="*/ 13248 h 14293"/>
                  <a:gd name="connsiteX3" fmla="*/ 3126 w 16124"/>
                  <a:gd name="connsiteY3" fmla="*/ 14230 h 14293"/>
                  <a:gd name="connsiteX4" fmla="*/ 3862 w 16124"/>
                  <a:gd name="connsiteY4" fmla="*/ 13739 h 14293"/>
                  <a:gd name="connsiteX5" fmla="*/ 15389 w 16124"/>
                  <a:gd name="connsiteY5" fmla="*/ 4171 h 14293"/>
                  <a:gd name="connsiteX6" fmla="*/ 15389 w 16124"/>
                  <a:gd name="connsiteY6" fmla="*/ 736 h 14293"/>
                  <a:gd name="connsiteX7" fmla="*/ 11955 w 16124"/>
                  <a:gd name="connsiteY7" fmla="*/ 736 h 142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6124" h="14293">
                    <a:moveTo>
                      <a:pt x="11955" y="491"/>
                    </a:moveTo>
                    <a:cubicBezTo>
                      <a:pt x="8522" y="3680"/>
                      <a:pt x="4843" y="6870"/>
                      <a:pt x="918" y="9814"/>
                    </a:cubicBezTo>
                    <a:cubicBezTo>
                      <a:pt x="-63" y="10550"/>
                      <a:pt x="-308" y="12267"/>
                      <a:pt x="428" y="13248"/>
                    </a:cubicBezTo>
                    <a:cubicBezTo>
                      <a:pt x="1164" y="13985"/>
                      <a:pt x="2145" y="14475"/>
                      <a:pt x="3126" y="14230"/>
                    </a:cubicBezTo>
                    <a:cubicBezTo>
                      <a:pt x="3371" y="14230"/>
                      <a:pt x="3616" y="14230"/>
                      <a:pt x="3862" y="13739"/>
                    </a:cubicBezTo>
                    <a:cubicBezTo>
                      <a:pt x="7786" y="10795"/>
                      <a:pt x="11710" y="7606"/>
                      <a:pt x="15389" y="4171"/>
                    </a:cubicBezTo>
                    <a:cubicBezTo>
                      <a:pt x="16370" y="3189"/>
                      <a:pt x="16370" y="1717"/>
                      <a:pt x="15389" y="736"/>
                    </a:cubicBezTo>
                    <a:cubicBezTo>
                      <a:pt x="14408" y="-245"/>
                      <a:pt x="12936" y="-245"/>
                      <a:pt x="11955" y="736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350" b="0" i="0" u="none" strike="noStrike" kern="120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922" name="Freeform 133">
                <a:extLst>
                  <a:ext uri="{FF2B5EF4-FFF2-40B4-BE49-F238E27FC236}">
                    <a16:creationId xmlns:a16="http://schemas.microsoft.com/office/drawing/2014/main" id="{CBCD45C4-4700-8314-F46C-7252B7DA6B09}"/>
                  </a:ext>
                </a:extLst>
              </p:cNvPr>
              <p:cNvSpPr/>
              <p:nvPr/>
            </p:nvSpPr>
            <p:spPr>
              <a:xfrm>
                <a:off x="3128859" y="3711742"/>
                <a:ext cx="18083" cy="11338"/>
              </a:xfrm>
              <a:custGeom>
                <a:avLst/>
                <a:gdLst>
                  <a:gd name="connsiteX0" fmla="*/ 14413 w 18083"/>
                  <a:gd name="connsiteY0" fmla="*/ 237 h 11338"/>
                  <a:gd name="connsiteX1" fmla="*/ 1414 w 18083"/>
                  <a:gd name="connsiteY1" fmla="*/ 6616 h 11338"/>
                  <a:gd name="connsiteX2" fmla="*/ 188 w 18083"/>
                  <a:gd name="connsiteY2" fmla="*/ 9805 h 11338"/>
                  <a:gd name="connsiteX3" fmla="*/ 3131 w 18083"/>
                  <a:gd name="connsiteY3" fmla="*/ 11277 h 11338"/>
                  <a:gd name="connsiteX4" fmla="*/ 3376 w 18083"/>
                  <a:gd name="connsiteY4" fmla="*/ 11277 h 11338"/>
                  <a:gd name="connsiteX5" fmla="*/ 16866 w 18083"/>
                  <a:gd name="connsiteY5" fmla="*/ 4653 h 11338"/>
                  <a:gd name="connsiteX6" fmla="*/ 17847 w 18083"/>
                  <a:gd name="connsiteY6" fmla="*/ 1218 h 11338"/>
                  <a:gd name="connsiteX7" fmla="*/ 14413 w 18083"/>
                  <a:gd name="connsiteY7" fmla="*/ 237 h 113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8083" h="11338">
                    <a:moveTo>
                      <a:pt x="14413" y="237"/>
                    </a:moveTo>
                    <a:cubicBezTo>
                      <a:pt x="10244" y="2690"/>
                      <a:pt x="5829" y="4653"/>
                      <a:pt x="1414" y="6616"/>
                    </a:cubicBezTo>
                    <a:cubicBezTo>
                      <a:pt x="188" y="7106"/>
                      <a:pt x="-303" y="8579"/>
                      <a:pt x="188" y="9805"/>
                    </a:cubicBezTo>
                    <a:cubicBezTo>
                      <a:pt x="679" y="11032"/>
                      <a:pt x="1905" y="11523"/>
                      <a:pt x="3131" y="11277"/>
                    </a:cubicBezTo>
                    <a:cubicBezTo>
                      <a:pt x="3131" y="11277"/>
                      <a:pt x="3131" y="11277"/>
                      <a:pt x="3376" y="11277"/>
                    </a:cubicBezTo>
                    <a:cubicBezTo>
                      <a:pt x="8036" y="9314"/>
                      <a:pt x="12451" y="7106"/>
                      <a:pt x="16866" y="4653"/>
                    </a:cubicBezTo>
                    <a:cubicBezTo>
                      <a:pt x="18092" y="3917"/>
                      <a:pt x="18338" y="2445"/>
                      <a:pt x="17847" y="1218"/>
                    </a:cubicBezTo>
                    <a:cubicBezTo>
                      <a:pt x="17111" y="-8"/>
                      <a:pt x="15640" y="-254"/>
                      <a:pt x="14413" y="237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350" b="0" i="0" u="none" strike="noStrike" kern="120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923" name="Freeform 134">
                <a:extLst>
                  <a:ext uri="{FF2B5EF4-FFF2-40B4-BE49-F238E27FC236}">
                    <a16:creationId xmlns:a16="http://schemas.microsoft.com/office/drawing/2014/main" id="{5220EBAF-20CC-1CDA-3213-C061E7038EC2}"/>
                  </a:ext>
                </a:extLst>
              </p:cNvPr>
              <p:cNvSpPr/>
              <p:nvPr/>
            </p:nvSpPr>
            <p:spPr>
              <a:xfrm>
                <a:off x="3071165" y="3727926"/>
                <a:ext cx="19375" cy="5274"/>
              </a:xfrm>
              <a:custGeom>
                <a:avLst/>
                <a:gdLst>
                  <a:gd name="connsiteX0" fmla="*/ 17168 w 19375"/>
                  <a:gd name="connsiteY0" fmla="*/ 0 h 5274"/>
                  <a:gd name="connsiteX1" fmla="*/ 2698 w 19375"/>
                  <a:gd name="connsiteY1" fmla="*/ 0 h 5274"/>
                  <a:gd name="connsiteX2" fmla="*/ 0 w 19375"/>
                  <a:gd name="connsiteY2" fmla="*/ 2208 h 5274"/>
                  <a:gd name="connsiteX3" fmla="*/ 2207 w 19375"/>
                  <a:gd name="connsiteY3" fmla="*/ 4907 h 5274"/>
                  <a:gd name="connsiteX4" fmla="*/ 17168 w 19375"/>
                  <a:gd name="connsiteY4" fmla="*/ 4907 h 5274"/>
                  <a:gd name="connsiteX5" fmla="*/ 17659 w 19375"/>
                  <a:gd name="connsiteY5" fmla="*/ 4907 h 5274"/>
                  <a:gd name="connsiteX6" fmla="*/ 19376 w 19375"/>
                  <a:gd name="connsiteY6" fmla="*/ 2453 h 5274"/>
                  <a:gd name="connsiteX7" fmla="*/ 16923 w 19375"/>
                  <a:gd name="connsiteY7" fmla="*/ 0 h 52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9375" h="5274">
                    <a:moveTo>
                      <a:pt x="17168" y="0"/>
                    </a:moveTo>
                    <a:cubicBezTo>
                      <a:pt x="12263" y="0"/>
                      <a:pt x="7603" y="0"/>
                      <a:pt x="2698" y="0"/>
                    </a:cubicBezTo>
                    <a:cubicBezTo>
                      <a:pt x="1226" y="0"/>
                      <a:pt x="245" y="981"/>
                      <a:pt x="0" y="2208"/>
                    </a:cubicBezTo>
                    <a:cubicBezTo>
                      <a:pt x="0" y="3680"/>
                      <a:pt x="981" y="4662"/>
                      <a:pt x="2207" y="4907"/>
                    </a:cubicBezTo>
                    <a:cubicBezTo>
                      <a:pt x="7113" y="5397"/>
                      <a:pt x="12263" y="5397"/>
                      <a:pt x="17168" y="4907"/>
                    </a:cubicBezTo>
                    <a:cubicBezTo>
                      <a:pt x="17168" y="4907"/>
                      <a:pt x="17659" y="4907"/>
                      <a:pt x="17659" y="4907"/>
                    </a:cubicBezTo>
                    <a:cubicBezTo>
                      <a:pt x="18640" y="4662"/>
                      <a:pt x="19376" y="3680"/>
                      <a:pt x="19376" y="2453"/>
                    </a:cubicBezTo>
                    <a:cubicBezTo>
                      <a:pt x="19376" y="981"/>
                      <a:pt x="18149" y="0"/>
                      <a:pt x="16923" y="0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350" b="0" i="0" u="none" strike="noStrike" kern="120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</p:grpSp>
      <p:pic>
        <p:nvPicPr>
          <p:cNvPr id="924" name="Graphic 5" descr="Marker with solid fill">
            <a:extLst>
              <a:ext uri="{FF2B5EF4-FFF2-40B4-BE49-F238E27FC236}">
                <a16:creationId xmlns:a16="http://schemas.microsoft.com/office/drawing/2014/main" id="{6A27F624-5DB0-1570-C243-A85D22F3FE5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790198" y="1469804"/>
            <a:ext cx="543139" cy="543139"/>
          </a:xfrm>
          <a:prstGeom prst="rect">
            <a:avLst/>
          </a:prstGeom>
        </p:spPr>
      </p:pic>
      <p:pic>
        <p:nvPicPr>
          <p:cNvPr id="925" name="Graphic 6" descr="Marker with solid fill">
            <a:extLst>
              <a:ext uri="{FF2B5EF4-FFF2-40B4-BE49-F238E27FC236}">
                <a16:creationId xmlns:a16="http://schemas.microsoft.com/office/drawing/2014/main" id="{8151B9F2-9003-823B-97EF-FB85D141075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537169" y="2740411"/>
            <a:ext cx="543139" cy="543139"/>
          </a:xfrm>
          <a:prstGeom prst="rect">
            <a:avLst/>
          </a:prstGeom>
        </p:spPr>
      </p:pic>
      <p:pic>
        <p:nvPicPr>
          <p:cNvPr id="926" name="Graphic 7" descr="Marker with solid fill">
            <a:extLst>
              <a:ext uri="{FF2B5EF4-FFF2-40B4-BE49-F238E27FC236}">
                <a16:creationId xmlns:a16="http://schemas.microsoft.com/office/drawing/2014/main" id="{E1E20CE7-1708-CBB3-10D8-3EBABB96BF6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345208" y="1428115"/>
            <a:ext cx="543139" cy="543139"/>
          </a:xfrm>
          <a:prstGeom prst="rect">
            <a:avLst/>
          </a:prstGeom>
        </p:spPr>
      </p:pic>
      <p:pic>
        <p:nvPicPr>
          <p:cNvPr id="927" name="Graphic 8" descr="Marker with solid fill">
            <a:extLst>
              <a:ext uri="{FF2B5EF4-FFF2-40B4-BE49-F238E27FC236}">
                <a16:creationId xmlns:a16="http://schemas.microsoft.com/office/drawing/2014/main" id="{9A7F35F9-448F-3C93-227E-E49FAAC5208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486867" y="1507338"/>
            <a:ext cx="543139" cy="543139"/>
          </a:xfrm>
          <a:prstGeom prst="rect">
            <a:avLst/>
          </a:prstGeom>
        </p:spPr>
      </p:pic>
      <p:pic>
        <p:nvPicPr>
          <p:cNvPr id="928" name="Graphic 9" descr="Marker with solid fill">
            <a:extLst>
              <a:ext uri="{FF2B5EF4-FFF2-40B4-BE49-F238E27FC236}">
                <a16:creationId xmlns:a16="http://schemas.microsoft.com/office/drawing/2014/main" id="{67450986-9474-2FF8-B441-79AD01FC201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884361" y="3525611"/>
            <a:ext cx="543139" cy="543139"/>
          </a:xfrm>
          <a:prstGeom prst="rect">
            <a:avLst/>
          </a:prstGeom>
        </p:spPr>
      </p:pic>
      <p:pic>
        <p:nvPicPr>
          <p:cNvPr id="929" name="Graphic 10" descr="Marker with solid fill">
            <a:extLst>
              <a:ext uri="{FF2B5EF4-FFF2-40B4-BE49-F238E27FC236}">
                <a16:creationId xmlns:a16="http://schemas.microsoft.com/office/drawing/2014/main" id="{387AFE13-2299-7371-3B13-A3F185ABF30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84189" y="3721071"/>
            <a:ext cx="543139" cy="543139"/>
          </a:xfrm>
          <a:prstGeom prst="rect">
            <a:avLst/>
          </a:prstGeom>
        </p:spPr>
      </p:pic>
      <p:pic>
        <p:nvPicPr>
          <p:cNvPr id="930" name="Graphic 17" descr="Car Mechanic with solid fill">
            <a:extLst>
              <a:ext uri="{FF2B5EF4-FFF2-40B4-BE49-F238E27FC236}">
                <a16:creationId xmlns:a16="http://schemas.microsoft.com/office/drawing/2014/main" id="{21740EB2-E250-CBEF-994F-A04506BB9CD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543606" y="3174391"/>
            <a:ext cx="314055" cy="31405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931" name="Graphic 20" descr="Slippery Road with solid fill">
            <a:extLst>
              <a:ext uri="{FF2B5EF4-FFF2-40B4-BE49-F238E27FC236}">
                <a16:creationId xmlns:a16="http://schemas.microsoft.com/office/drawing/2014/main" id="{5B0D246D-56BB-6AC3-D5A5-7AEF93EC51E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3210483" y="2445526"/>
            <a:ext cx="314055" cy="31405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932" name="Graphic 162" descr="Car with solid fill">
            <a:extLst>
              <a:ext uri="{FF2B5EF4-FFF2-40B4-BE49-F238E27FC236}">
                <a16:creationId xmlns:a16="http://schemas.microsoft.com/office/drawing/2014/main" id="{7EA8D89B-73AB-494D-98C5-251DB2CD860C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569503" y="1874258"/>
            <a:ext cx="314055" cy="31405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063339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7003F"/>
        </a:solidFill>
        <a:effectLst/>
      </p:bgPr>
    </p:bg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8" name="Google Shape;98;p3" title="Group 1707478469 (1)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66240" y="768714"/>
            <a:ext cx="4452532" cy="4158842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9D405A55-9383-CA9F-98DA-B589D1E42999}"/>
              </a:ext>
            </a:extLst>
          </p:cNvPr>
          <p:cNvSpPr txBox="1"/>
          <p:nvPr/>
        </p:nvSpPr>
        <p:spPr>
          <a:xfrm>
            <a:off x="5441796" y="2571750"/>
            <a:ext cx="3575824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1800" dirty="0">
                <a:solidFill>
                  <a:schemeClr val="lt1"/>
                </a:solidFill>
                <a:latin typeface="Kanit"/>
                <a:cs typeface="Kanit"/>
              </a:rPr>
              <a:t>Trabalhar em Open Innovation </a:t>
            </a:r>
          </a:p>
          <a:p>
            <a:pPr algn="ctr"/>
            <a:r>
              <a:rPr lang="pt-BR" sz="1800" dirty="0">
                <a:solidFill>
                  <a:schemeClr val="lt1"/>
                </a:solidFill>
                <a:latin typeface="Kanit"/>
                <a:cs typeface="Kanit"/>
              </a:rPr>
              <a:t>permite acesso </a:t>
            </a:r>
            <a:r>
              <a:rPr lang="pt-BR" sz="1800" dirty="0">
                <a:solidFill>
                  <a:schemeClr val="lt1"/>
                </a:solidFill>
                <a:latin typeface="Kanit"/>
                <a:cs typeface="Kanit"/>
                <a:sym typeface="Kanit"/>
              </a:rPr>
              <a:t>a um leque mais amplo de ideias e recursos, acelerando o desenvolvimento de soluções.</a:t>
            </a:r>
          </a:p>
        </p:txBody>
      </p:sp>
      <p:sp>
        <p:nvSpPr>
          <p:cNvPr id="8" name="Título 7">
            <a:extLst>
              <a:ext uri="{FF2B5EF4-FFF2-40B4-BE49-F238E27FC236}">
                <a16:creationId xmlns:a16="http://schemas.microsoft.com/office/drawing/2014/main" id="{A82363BD-8E1D-05FE-492F-8940910176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>
                <a:solidFill>
                  <a:schemeClr val="bg1"/>
                </a:solidFill>
              </a:rPr>
              <a:t>Objetivo da Iniciativa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7003F"/>
        </a:solidFill>
        <a:effectLst/>
      </p:bgPr>
    </p:bg>
    <p:spTree>
      <p:nvGrpSpPr>
        <p:cNvPr id="1" name="Shape 97">
          <a:extLst>
            <a:ext uri="{FF2B5EF4-FFF2-40B4-BE49-F238E27FC236}">
              <a16:creationId xmlns:a16="http://schemas.microsoft.com/office/drawing/2014/main" id="{97FBF8C0-2B70-1C25-8041-2C4B82C317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90;p2">
            <a:extLst>
              <a:ext uri="{FF2B5EF4-FFF2-40B4-BE49-F238E27FC236}">
                <a16:creationId xmlns:a16="http://schemas.microsoft.com/office/drawing/2014/main" id="{49DE556E-647F-4E19-5300-91799F447BF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100" y="55950"/>
            <a:ext cx="66888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r>
              <a:rPr lang="pt-BR" sz="2200" dirty="0">
                <a:solidFill>
                  <a:schemeClr val="lt1"/>
                </a:solidFill>
              </a:rPr>
              <a:t>Tipo de Caso &amp; Descrição da Prática</a:t>
            </a:r>
            <a:endParaRPr sz="2200" dirty="0">
              <a:solidFill>
                <a:schemeClr val="lt1"/>
              </a:solidFill>
            </a:endParaRP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013082D5-800A-6592-C0A8-39A067283D1E}"/>
              </a:ext>
            </a:extLst>
          </p:cNvPr>
          <p:cNvSpPr txBox="1"/>
          <p:nvPr/>
        </p:nvSpPr>
        <p:spPr>
          <a:xfrm>
            <a:off x="6400161" y="2330654"/>
            <a:ext cx="2697336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buClr>
                <a:srgbClr val="FFFFFF"/>
              </a:buClr>
              <a:buSzPts val="2851"/>
              <a:defRPr/>
            </a:pPr>
            <a:r>
              <a:rPr lang="pt-BR" sz="1800" dirty="0">
                <a:solidFill>
                  <a:schemeClr val="bg1"/>
                </a:solidFill>
                <a:latin typeface="Kanit"/>
                <a:cs typeface="Kanit"/>
                <a:sym typeface="Kanit"/>
              </a:rPr>
              <a:t>Gamificação das Tarefas do dia a dia para melhorar as taxas de disponibilidade de equipamentos, com aplicação de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51"/>
              <a:buFont typeface="Arial"/>
              <a:buNone/>
              <a:tabLst/>
              <a:defRPr/>
            </a:pPr>
            <a:r>
              <a:rPr lang="pt-BR" sz="1800" dirty="0">
                <a:solidFill>
                  <a:schemeClr val="bg1"/>
                </a:solidFill>
                <a:latin typeface="Kanit"/>
                <a:cs typeface="Kanit"/>
                <a:sym typeface="Kanit"/>
              </a:rPr>
              <a:t>elementos de jogos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51"/>
              <a:buFont typeface="Arial"/>
              <a:buNone/>
              <a:tabLst/>
              <a:defRPr/>
            </a:pPr>
            <a:r>
              <a:rPr lang="pt-BR" sz="1800" dirty="0">
                <a:solidFill>
                  <a:schemeClr val="bg1"/>
                </a:solidFill>
                <a:latin typeface="Kanit"/>
                <a:cs typeface="Kanit"/>
                <a:sym typeface="Kanit"/>
              </a:rPr>
              <a:t>na rotina de trabalho.</a:t>
            </a:r>
          </a:p>
        </p:txBody>
      </p:sp>
      <p:sp>
        <p:nvSpPr>
          <p:cNvPr id="8" name="Triângulo isósceles 7">
            <a:extLst>
              <a:ext uri="{FF2B5EF4-FFF2-40B4-BE49-F238E27FC236}">
                <a16:creationId xmlns:a16="http://schemas.microsoft.com/office/drawing/2014/main" id="{54B7400B-0DCF-BF84-BAC6-B9821A2AE604}"/>
              </a:ext>
            </a:extLst>
          </p:cNvPr>
          <p:cNvSpPr/>
          <p:nvPr/>
        </p:nvSpPr>
        <p:spPr>
          <a:xfrm rot="5400000">
            <a:off x="3052557" y="962781"/>
            <a:ext cx="2585324" cy="5044071"/>
          </a:xfrm>
          <a:prstGeom prst="triangle">
            <a:avLst/>
          </a:prstGeom>
          <a:solidFill>
            <a:srgbClr val="FFBD29">
              <a:alpha val="5098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pic>
        <p:nvPicPr>
          <p:cNvPr id="7" name="Google Shape;115;p5" title="A3 - ESTRATÉGIA SEEL.png">
            <a:extLst>
              <a:ext uri="{FF2B5EF4-FFF2-40B4-BE49-F238E27FC236}">
                <a16:creationId xmlns:a16="http://schemas.microsoft.com/office/drawing/2014/main" id="{890B8A1A-5C6B-798D-29C5-FDA289A9DF74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20474" y="2192153"/>
            <a:ext cx="3852584" cy="2721809"/>
          </a:xfrm>
          <a:prstGeom prst="roundRect">
            <a:avLst>
              <a:gd name="adj" fmla="val 5777"/>
            </a:avLst>
          </a:prstGeom>
          <a:noFill/>
          <a:ln>
            <a:noFill/>
          </a:ln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D789AFDF-8661-381D-5DF6-B92D3C175081}"/>
              </a:ext>
            </a:extLst>
          </p:cNvPr>
          <p:cNvSpPr txBox="1"/>
          <p:nvPr/>
        </p:nvSpPr>
        <p:spPr>
          <a:xfrm>
            <a:off x="-536719" y="3091393"/>
            <a:ext cx="2720458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96900" lvl="1" algn="ctr">
              <a:buSzPts val="1400"/>
            </a:pPr>
            <a:r>
              <a:rPr lang="pt-BR" sz="1800" dirty="0">
                <a:solidFill>
                  <a:schemeClr val="lt1"/>
                </a:solidFill>
                <a:latin typeface="Kanit"/>
                <a:cs typeface="Kanit"/>
              </a:rPr>
              <a:t>Desenvolvimento conjunto de soluções</a:t>
            </a:r>
          </a:p>
        </p:txBody>
      </p:sp>
      <p:grpSp>
        <p:nvGrpSpPr>
          <p:cNvPr id="23" name="Agrupar 22">
            <a:extLst>
              <a:ext uri="{FF2B5EF4-FFF2-40B4-BE49-F238E27FC236}">
                <a16:creationId xmlns:a16="http://schemas.microsoft.com/office/drawing/2014/main" id="{D0022DC7-90EC-D765-1CB8-4103D86ECF49}"/>
              </a:ext>
            </a:extLst>
          </p:cNvPr>
          <p:cNvGrpSpPr/>
          <p:nvPr/>
        </p:nvGrpSpPr>
        <p:grpSpPr>
          <a:xfrm>
            <a:off x="464136" y="890427"/>
            <a:ext cx="7458266" cy="913985"/>
            <a:chOff x="402031" y="4142210"/>
            <a:chExt cx="7458266" cy="913985"/>
          </a:xfrm>
        </p:grpSpPr>
        <p:sp>
          <p:nvSpPr>
            <p:cNvPr id="11" name="Elipse 10">
              <a:extLst>
                <a:ext uri="{FF2B5EF4-FFF2-40B4-BE49-F238E27FC236}">
                  <a16:creationId xmlns:a16="http://schemas.microsoft.com/office/drawing/2014/main" id="{1CEA0816-4A68-48BD-4108-7FC4AB16FB54}"/>
                </a:ext>
              </a:extLst>
            </p:cNvPr>
            <p:cNvSpPr/>
            <p:nvPr/>
          </p:nvSpPr>
          <p:spPr>
            <a:xfrm>
              <a:off x="996176" y="4148254"/>
              <a:ext cx="817756" cy="817756"/>
            </a:xfrm>
            <a:prstGeom prst="ellipse">
              <a:avLst/>
            </a:prstGeom>
            <a:solidFill>
              <a:srgbClr val="FFBD29">
                <a:alpha val="67843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dirty="0"/>
            </a:p>
          </p:txBody>
        </p:sp>
        <p:sp>
          <p:nvSpPr>
            <p:cNvPr id="13" name="CaixaDeTexto 12">
              <a:extLst>
                <a:ext uri="{FF2B5EF4-FFF2-40B4-BE49-F238E27FC236}">
                  <a16:creationId xmlns:a16="http://schemas.microsoft.com/office/drawing/2014/main" id="{9D22DA54-9AD4-8F41-C9FB-0A6E16F6BCEB}"/>
                </a:ext>
              </a:extLst>
            </p:cNvPr>
            <p:cNvSpPr txBox="1"/>
            <p:nvPr/>
          </p:nvSpPr>
          <p:spPr>
            <a:xfrm>
              <a:off x="402031" y="4148254"/>
              <a:ext cx="1997483" cy="90794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pt-BR" dirty="0">
                  <a:solidFill>
                    <a:schemeClr val="bg1"/>
                  </a:solidFill>
                  <a:latin typeface="Kanit" panose="020B0604020202020204" charset="-34"/>
                  <a:cs typeface="Kanit" panose="020B0604020202020204" charset="-34"/>
                </a:rPr>
                <a:t>45 operadores de máquinas e equipamentos </a:t>
              </a:r>
            </a:p>
            <a:p>
              <a:pPr algn="ctr"/>
              <a:r>
                <a:rPr lang="pt-BR" sz="1100" dirty="0">
                  <a:solidFill>
                    <a:schemeClr val="bg1"/>
                  </a:solidFill>
                  <a:latin typeface="Kanit" panose="020B0604020202020204" charset="-34"/>
                  <a:cs typeface="Kanit" panose="020B0604020202020204" charset="-34"/>
                </a:rPr>
                <a:t>de grande porte</a:t>
              </a:r>
              <a:endParaRPr lang="pt-BR" dirty="0">
                <a:solidFill>
                  <a:schemeClr val="bg1"/>
                </a:solidFill>
                <a:latin typeface="Kanit" panose="020B0604020202020204" charset="-34"/>
                <a:cs typeface="Kanit" panose="020B0604020202020204" charset="-34"/>
              </a:endParaRPr>
            </a:p>
          </p:txBody>
        </p:sp>
        <p:grpSp>
          <p:nvGrpSpPr>
            <p:cNvPr id="20" name="Agrupar 19">
              <a:extLst>
                <a:ext uri="{FF2B5EF4-FFF2-40B4-BE49-F238E27FC236}">
                  <a16:creationId xmlns:a16="http://schemas.microsoft.com/office/drawing/2014/main" id="{FF04E206-E9C4-E747-144C-DA7DEAB8CCC1}"/>
                </a:ext>
              </a:extLst>
            </p:cNvPr>
            <p:cNvGrpSpPr/>
            <p:nvPr/>
          </p:nvGrpSpPr>
          <p:grpSpPr>
            <a:xfrm>
              <a:off x="4768844" y="4165903"/>
              <a:ext cx="1242109" cy="817756"/>
              <a:chOff x="2737483" y="4163065"/>
              <a:chExt cx="1242109" cy="817756"/>
            </a:xfrm>
          </p:grpSpPr>
          <p:sp>
            <p:nvSpPr>
              <p:cNvPr id="14" name="Elipse 13">
                <a:extLst>
                  <a:ext uri="{FF2B5EF4-FFF2-40B4-BE49-F238E27FC236}">
                    <a16:creationId xmlns:a16="http://schemas.microsoft.com/office/drawing/2014/main" id="{90298ACD-4887-6E5C-59B8-10AC37B9CB34}"/>
                  </a:ext>
                </a:extLst>
              </p:cNvPr>
              <p:cNvSpPr/>
              <p:nvPr/>
            </p:nvSpPr>
            <p:spPr>
              <a:xfrm>
                <a:off x="2949660" y="4163065"/>
                <a:ext cx="817756" cy="817756"/>
              </a:xfrm>
              <a:prstGeom prst="ellipse">
                <a:avLst/>
              </a:prstGeom>
              <a:solidFill>
                <a:srgbClr val="FFBD29">
                  <a:alpha val="67843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dirty="0"/>
              </a:p>
            </p:txBody>
          </p:sp>
          <p:sp>
            <p:nvSpPr>
              <p:cNvPr id="15" name="CaixaDeTexto 14">
                <a:extLst>
                  <a:ext uri="{FF2B5EF4-FFF2-40B4-BE49-F238E27FC236}">
                    <a16:creationId xmlns:a16="http://schemas.microsoft.com/office/drawing/2014/main" id="{FD1AE7FF-147E-FA85-A78E-345F60106513}"/>
                  </a:ext>
                </a:extLst>
              </p:cNvPr>
              <p:cNvSpPr txBox="1"/>
              <p:nvPr/>
            </p:nvSpPr>
            <p:spPr>
              <a:xfrm>
                <a:off x="2737483" y="4295522"/>
                <a:ext cx="1242109" cy="58477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pt-BR" sz="1600" dirty="0">
                    <a:solidFill>
                      <a:schemeClr val="bg1"/>
                    </a:solidFill>
                    <a:latin typeface="Kanit" panose="020B0604020202020204" charset="-34"/>
                    <a:cs typeface="Kanit" panose="020B0604020202020204" charset="-34"/>
                  </a:rPr>
                  <a:t>8 canteiros de obras</a:t>
                </a:r>
              </a:p>
            </p:txBody>
          </p:sp>
        </p:grpSp>
        <p:grpSp>
          <p:nvGrpSpPr>
            <p:cNvPr id="22" name="Agrupar 21">
              <a:extLst>
                <a:ext uri="{FF2B5EF4-FFF2-40B4-BE49-F238E27FC236}">
                  <a16:creationId xmlns:a16="http://schemas.microsoft.com/office/drawing/2014/main" id="{D15C3AB9-E81A-50A1-A816-29D09252B875}"/>
                </a:ext>
              </a:extLst>
            </p:cNvPr>
            <p:cNvGrpSpPr/>
            <p:nvPr/>
          </p:nvGrpSpPr>
          <p:grpSpPr>
            <a:xfrm>
              <a:off x="6496267" y="4142210"/>
              <a:ext cx="1364030" cy="817756"/>
              <a:chOff x="4694571" y="4148254"/>
              <a:chExt cx="1364030" cy="817756"/>
            </a:xfrm>
          </p:grpSpPr>
          <p:sp>
            <p:nvSpPr>
              <p:cNvPr id="16" name="Elipse 15">
                <a:extLst>
                  <a:ext uri="{FF2B5EF4-FFF2-40B4-BE49-F238E27FC236}">
                    <a16:creationId xmlns:a16="http://schemas.microsoft.com/office/drawing/2014/main" id="{82273D5B-6537-28FA-F8F1-50CFD0F35DC7}"/>
                  </a:ext>
                </a:extLst>
              </p:cNvPr>
              <p:cNvSpPr/>
              <p:nvPr/>
            </p:nvSpPr>
            <p:spPr>
              <a:xfrm>
                <a:off x="4967708" y="4148254"/>
                <a:ext cx="817756" cy="817756"/>
              </a:xfrm>
              <a:prstGeom prst="ellipse">
                <a:avLst/>
              </a:prstGeom>
              <a:solidFill>
                <a:srgbClr val="FFBD29">
                  <a:alpha val="67843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dirty="0"/>
              </a:p>
            </p:txBody>
          </p:sp>
          <p:sp>
            <p:nvSpPr>
              <p:cNvPr id="17" name="CaixaDeTexto 16">
                <a:extLst>
                  <a:ext uri="{FF2B5EF4-FFF2-40B4-BE49-F238E27FC236}">
                    <a16:creationId xmlns:a16="http://schemas.microsoft.com/office/drawing/2014/main" id="{4F3CD769-1C32-ADEE-1F1F-60BD3A4DF659}"/>
                  </a:ext>
                </a:extLst>
              </p:cNvPr>
              <p:cNvSpPr txBox="1"/>
              <p:nvPr/>
            </p:nvSpPr>
            <p:spPr>
              <a:xfrm>
                <a:off x="4694571" y="4295521"/>
                <a:ext cx="1364030" cy="58477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pt-BR" sz="1600" dirty="0">
                    <a:solidFill>
                      <a:schemeClr val="bg1"/>
                    </a:solidFill>
                    <a:latin typeface="Kanit" panose="020B0604020202020204" charset="-34"/>
                    <a:cs typeface="Kanit" panose="020B0604020202020204" charset="-34"/>
                  </a:rPr>
                  <a:t>4 Estados Brasileiros</a:t>
                </a:r>
              </a:p>
            </p:txBody>
          </p:sp>
        </p:grpSp>
        <p:grpSp>
          <p:nvGrpSpPr>
            <p:cNvPr id="21" name="Agrupar 20">
              <a:extLst>
                <a:ext uri="{FF2B5EF4-FFF2-40B4-BE49-F238E27FC236}">
                  <a16:creationId xmlns:a16="http://schemas.microsoft.com/office/drawing/2014/main" id="{7809482F-7D79-AC51-A125-9493D75B16C7}"/>
                </a:ext>
              </a:extLst>
            </p:cNvPr>
            <p:cNvGrpSpPr/>
            <p:nvPr/>
          </p:nvGrpSpPr>
          <p:grpSpPr>
            <a:xfrm>
              <a:off x="2330616" y="4142210"/>
              <a:ext cx="2165091" cy="855152"/>
              <a:chOff x="2330616" y="4142210"/>
              <a:chExt cx="2165091" cy="855152"/>
            </a:xfrm>
          </p:grpSpPr>
          <p:sp>
            <p:nvSpPr>
              <p:cNvPr id="18" name="Elipse 17">
                <a:extLst>
                  <a:ext uri="{FF2B5EF4-FFF2-40B4-BE49-F238E27FC236}">
                    <a16:creationId xmlns:a16="http://schemas.microsoft.com/office/drawing/2014/main" id="{7E054412-C023-05B7-E727-8130E3811E39}"/>
                  </a:ext>
                </a:extLst>
              </p:cNvPr>
              <p:cNvSpPr/>
              <p:nvPr/>
            </p:nvSpPr>
            <p:spPr>
              <a:xfrm>
                <a:off x="2992064" y="4142210"/>
                <a:ext cx="817756" cy="817756"/>
              </a:xfrm>
              <a:prstGeom prst="ellipse">
                <a:avLst/>
              </a:prstGeom>
              <a:solidFill>
                <a:srgbClr val="FFBD29">
                  <a:alpha val="67843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dirty="0"/>
              </a:p>
            </p:txBody>
          </p:sp>
          <p:sp>
            <p:nvSpPr>
              <p:cNvPr id="19" name="CaixaDeTexto 18">
                <a:extLst>
                  <a:ext uri="{FF2B5EF4-FFF2-40B4-BE49-F238E27FC236}">
                    <a16:creationId xmlns:a16="http://schemas.microsoft.com/office/drawing/2014/main" id="{C19D4140-E8C9-47C4-F4B3-E981E97F6002}"/>
                  </a:ext>
                </a:extLst>
              </p:cNvPr>
              <p:cNvSpPr txBox="1"/>
              <p:nvPr/>
            </p:nvSpPr>
            <p:spPr>
              <a:xfrm>
                <a:off x="2330616" y="4166365"/>
                <a:ext cx="2165091" cy="83099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pt-BR" sz="1200" dirty="0">
                    <a:solidFill>
                      <a:schemeClr val="bg1"/>
                    </a:solidFill>
                    <a:latin typeface="Kanit" panose="020B0604020202020204" charset="-34"/>
                    <a:cs typeface="Kanit" panose="020B0604020202020204" charset="-34"/>
                  </a:rPr>
                  <a:t>Linha Amarela</a:t>
                </a:r>
              </a:p>
              <a:p>
                <a:pPr algn="ctr"/>
                <a:r>
                  <a:rPr lang="pt-BR" sz="1200" dirty="0">
                    <a:solidFill>
                      <a:schemeClr val="bg1"/>
                    </a:solidFill>
                    <a:latin typeface="Kanit" panose="020B0604020202020204" charset="-34"/>
                    <a:cs typeface="Kanit" panose="020B0604020202020204" charset="-34"/>
                  </a:rPr>
                  <a:t>Bomba de Concreto</a:t>
                </a:r>
              </a:p>
              <a:p>
                <a:pPr algn="ctr"/>
                <a:r>
                  <a:rPr lang="pt-BR" sz="1200" dirty="0">
                    <a:solidFill>
                      <a:schemeClr val="bg1"/>
                    </a:solidFill>
                    <a:latin typeface="Kanit" panose="020B0604020202020204" charset="-34"/>
                    <a:cs typeface="Kanit" panose="020B0604020202020204" charset="-34"/>
                  </a:rPr>
                  <a:t>Caminhão</a:t>
                </a:r>
              </a:p>
              <a:p>
                <a:pPr algn="ctr"/>
                <a:r>
                  <a:rPr lang="pt-BR" sz="1200" dirty="0">
                    <a:solidFill>
                      <a:schemeClr val="bg1"/>
                    </a:solidFill>
                    <a:latin typeface="Kanit" panose="020B0604020202020204" charset="-34"/>
                    <a:cs typeface="Kanit" panose="020B0604020202020204" charset="-34"/>
                  </a:rPr>
                  <a:t>Perfuratriz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0868202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7003F"/>
        </a:solidFill>
        <a:effectLst/>
      </p:bgPr>
    </p:bg>
    <p:spTree>
      <p:nvGrpSpPr>
        <p:cNvPr id="1" name="Shape 108">
          <a:extLst>
            <a:ext uri="{FF2B5EF4-FFF2-40B4-BE49-F238E27FC236}">
              <a16:creationId xmlns:a16="http://schemas.microsoft.com/office/drawing/2014/main" id="{4277DD07-FAC5-5BFF-9348-5D0B8A3294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g363e782312a_0_10">
            <a:extLst>
              <a:ext uri="{FF2B5EF4-FFF2-40B4-BE49-F238E27FC236}">
                <a16:creationId xmlns:a16="http://schemas.microsoft.com/office/drawing/2014/main" id="{F6DAFC7C-DADE-82AA-0B9B-BE898A2FFBC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0" y="55950"/>
            <a:ext cx="91440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lvl="0"/>
            <a:r>
              <a:rPr lang="pt-BR" sz="2200" dirty="0">
                <a:solidFill>
                  <a:schemeClr val="bg1"/>
                </a:solidFill>
              </a:rPr>
              <a:t>Originalidade &amp; Inovação</a:t>
            </a:r>
            <a:endParaRPr sz="2200" dirty="0">
              <a:solidFill>
                <a:schemeClr val="bg1"/>
              </a:solidFill>
            </a:endParaRP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8024D3DE-4F4A-2DCE-F428-BE547D03FFA9}"/>
              </a:ext>
            </a:extLst>
          </p:cNvPr>
          <p:cNvSpPr txBox="1"/>
          <p:nvPr/>
        </p:nvSpPr>
        <p:spPr>
          <a:xfrm>
            <a:off x="-600907" y="972916"/>
            <a:ext cx="639954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96900" lvl="1" algn="ctr">
              <a:buSzPts val="1400"/>
            </a:pPr>
            <a:r>
              <a:rPr lang="pt-BR" sz="1800" dirty="0">
                <a:solidFill>
                  <a:schemeClr val="lt1"/>
                </a:solidFill>
                <a:latin typeface="Kanit"/>
                <a:cs typeface="Kanit"/>
              </a:rPr>
              <a:t>Transferência de Tecnologias e Recursos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51"/>
              <a:buFont typeface="Arial"/>
              <a:buNone/>
              <a:tabLst/>
              <a:defRPr/>
            </a:pPr>
            <a:endParaRPr lang="pt-BR" sz="1800" dirty="0">
              <a:solidFill>
                <a:schemeClr val="bg1"/>
              </a:solidFill>
              <a:latin typeface="Kanit"/>
              <a:cs typeface="Kanit"/>
              <a:sym typeface="Kanit"/>
            </a:endParaRPr>
          </a:p>
        </p:txBody>
      </p:sp>
      <p:pic>
        <p:nvPicPr>
          <p:cNvPr id="8" name="Google Shape;121;g363e782312a_0_60" title="Plataforma web R01.png">
            <a:extLst>
              <a:ext uri="{FF2B5EF4-FFF2-40B4-BE49-F238E27FC236}">
                <a16:creationId xmlns:a16="http://schemas.microsoft.com/office/drawing/2014/main" id="{C628EE8D-A8D3-D68F-DC7A-42A26AACFE29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67631" y="1470564"/>
            <a:ext cx="5278243" cy="3252641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Imagem 14" descr="Interface gráfica do usuário&#10;&#10;O conteúdo gerado por IA pode estar incorreto.">
            <a:extLst>
              <a:ext uri="{FF2B5EF4-FFF2-40B4-BE49-F238E27FC236}">
                <a16:creationId xmlns:a16="http://schemas.microsoft.com/office/drawing/2014/main" id="{46A6AD74-2B1C-A241-45D1-F5947E31ADE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76833" y="759567"/>
            <a:ext cx="2313181" cy="4112321"/>
          </a:xfrm>
          <a:prstGeom prst="roundRect">
            <a:avLst>
              <a:gd name="adj" fmla="val 5740"/>
            </a:avLst>
          </a:prstGeom>
        </p:spPr>
      </p:pic>
    </p:spTree>
    <p:extLst>
      <p:ext uri="{BB962C8B-B14F-4D97-AF65-F5344CB8AC3E}">
        <p14:creationId xmlns:p14="http://schemas.microsoft.com/office/powerpoint/2010/main" val="157583830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7003F"/>
        </a:solidFill>
        <a:effectLst/>
      </p:bgPr>
    </p:bg>
    <p:spTree>
      <p:nvGrpSpPr>
        <p:cNvPr id="1" name="Shape 108">
          <a:extLst>
            <a:ext uri="{FF2B5EF4-FFF2-40B4-BE49-F238E27FC236}">
              <a16:creationId xmlns:a16="http://schemas.microsoft.com/office/drawing/2014/main" id="{E8A77741-EC41-0DE8-CE2E-5BDF7DBC6C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g363e782312a_0_10">
            <a:extLst>
              <a:ext uri="{FF2B5EF4-FFF2-40B4-BE49-F238E27FC236}">
                <a16:creationId xmlns:a16="http://schemas.microsoft.com/office/drawing/2014/main" id="{E93C46D6-D3DD-9FE9-E99F-DCA54FC5079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0" y="55950"/>
            <a:ext cx="91440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lvl="0"/>
            <a:r>
              <a:rPr lang="pt-BR" sz="2200" dirty="0">
                <a:solidFill>
                  <a:schemeClr val="bg1"/>
                </a:solidFill>
              </a:rPr>
              <a:t>Demonstração dos Resultados</a:t>
            </a:r>
            <a:endParaRPr sz="2200" dirty="0">
              <a:solidFill>
                <a:schemeClr val="bg1"/>
              </a:solidFill>
            </a:endParaRP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799514D9-9BB0-CFE1-F837-0EB07744612D}"/>
              </a:ext>
            </a:extLst>
          </p:cNvPr>
          <p:cNvSpPr txBox="1"/>
          <p:nvPr/>
        </p:nvSpPr>
        <p:spPr>
          <a:xfrm>
            <a:off x="925981" y="769016"/>
            <a:ext cx="6399541" cy="646331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marL="596900" marR="0" lvl="1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r>
              <a:rPr lang="pt-BR" sz="1800" dirty="0">
                <a:solidFill>
                  <a:srgbClr val="FFFFFF"/>
                </a:solidFill>
                <a:latin typeface="Kanit"/>
                <a:cs typeface="Kanit"/>
              </a:rPr>
              <a:t>88%</a:t>
            </a:r>
            <a:r>
              <a:rPr kumimoji="0" lang="pt-BR" sz="1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Kanit"/>
                <a:cs typeface="Kanit"/>
                <a:sym typeface="Arial"/>
              </a:rPr>
              <a:t> do time de operação engajado no primeiro mês!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51"/>
              <a:buFont typeface="Arial"/>
              <a:buNone/>
              <a:tabLst/>
              <a:defRPr/>
            </a:pPr>
            <a:endParaRPr kumimoji="0" lang="pt-BR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Kanit"/>
              <a:cs typeface="Kanit"/>
              <a:sym typeface="Kanit"/>
            </a:endParaRPr>
          </a:p>
        </p:txBody>
      </p:sp>
      <p:pic>
        <p:nvPicPr>
          <p:cNvPr id="2" name="Google Shape;137;p7" title="Group 481788 (4).png">
            <a:extLst>
              <a:ext uri="{FF2B5EF4-FFF2-40B4-BE49-F238E27FC236}">
                <a16:creationId xmlns:a16="http://schemas.microsoft.com/office/drawing/2014/main" id="{C176E89C-B599-F4A0-34B6-9E989C159A15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97655" y="1415347"/>
            <a:ext cx="1917754" cy="2923730"/>
          </a:xfrm>
          <a:prstGeom prst="rect">
            <a:avLst/>
          </a:prstGeom>
          <a:noFill/>
          <a:ln w="34675" cap="flat" cmpd="sng">
            <a:noFill/>
            <a:prstDash val="solid"/>
            <a:round/>
            <a:headEnd type="none" w="sm" len="sm"/>
            <a:tailEnd type="none" w="sm" len="sm"/>
          </a:ln>
        </p:spPr>
      </p:pic>
      <p:pic>
        <p:nvPicPr>
          <p:cNvPr id="3" name="Google Shape;138;p7" title="Group 481789 (3).png">
            <a:extLst>
              <a:ext uri="{FF2B5EF4-FFF2-40B4-BE49-F238E27FC236}">
                <a16:creationId xmlns:a16="http://schemas.microsoft.com/office/drawing/2014/main" id="{AEE85F51-A14B-E87C-8B78-C54A61318730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900339" y="1962679"/>
            <a:ext cx="2488062" cy="2376389"/>
          </a:xfrm>
          <a:prstGeom prst="rect">
            <a:avLst/>
          </a:prstGeom>
          <a:noFill/>
          <a:ln w="34675" cap="flat" cmpd="sng">
            <a:noFill/>
            <a:prstDash val="solid"/>
            <a:round/>
            <a:headEnd type="none" w="sm" len="sm"/>
            <a:tailEnd type="none" w="sm" len="sm"/>
          </a:ln>
        </p:spPr>
      </p:pic>
      <p:pic>
        <p:nvPicPr>
          <p:cNvPr id="4" name="Google Shape;139;p7" title="Group 481790 (4).png">
            <a:extLst>
              <a:ext uri="{FF2B5EF4-FFF2-40B4-BE49-F238E27FC236}">
                <a16:creationId xmlns:a16="http://schemas.microsoft.com/office/drawing/2014/main" id="{81F2F33F-AD1D-E0AB-070F-91A97BC05D68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122123" y="1415347"/>
            <a:ext cx="2371502" cy="2923721"/>
          </a:xfrm>
          <a:prstGeom prst="rect">
            <a:avLst/>
          </a:prstGeom>
          <a:noFill/>
          <a:ln w="34675" cap="flat" cmpd="sng">
            <a:noFill/>
            <a:prstDash val="solid"/>
            <a:round/>
            <a:headEnd type="none" w="sm" len="sm"/>
            <a:tailEnd type="none" w="sm" len="sm"/>
          </a:ln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3F04DF8E-50CC-1CA6-210D-946E0D599C05}"/>
              </a:ext>
            </a:extLst>
          </p:cNvPr>
          <p:cNvSpPr txBox="1"/>
          <p:nvPr/>
        </p:nvSpPr>
        <p:spPr>
          <a:xfrm>
            <a:off x="5383718" y="4374484"/>
            <a:ext cx="2837620" cy="338554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marL="596900" marR="0" lvl="1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r>
              <a:rPr kumimoji="0" lang="pt-BR" sz="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Kanit"/>
                <a:cs typeface="Kanit"/>
                <a:sym typeface="Kanit"/>
              </a:rPr>
              <a:t>Aumento de 41% do índice de zelo e cuidado com os equipamentos nas frentes de serviço.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8566745F-4CEE-A50D-2E69-C3D01B3DA544}"/>
              </a:ext>
            </a:extLst>
          </p:cNvPr>
          <p:cNvSpPr txBox="1"/>
          <p:nvPr/>
        </p:nvSpPr>
        <p:spPr>
          <a:xfrm>
            <a:off x="48226" y="4436039"/>
            <a:ext cx="2837620" cy="215444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marL="596900" marR="0" lvl="1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r>
              <a:rPr kumimoji="0" lang="pt-BR" sz="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Kanit"/>
                <a:cs typeface="Kanit"/>
                <a:sym typeface="Kanit"/>
              </a:rPr>
              <a:t>Melhora de 30% das taxas </a:t>
            </a:r>
            <a:r>
              <a:rPr kumimoji="0" lang="pt-BR" sz="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Kanit"/>
                <a:cs typeface="Kanit"/>
                <a:sym typeface="Kanit"/>
              </a:rPr>
              <a:t>de assiduidade.</a:t>
            </a:r>
            <a:endParaRPr kumimoji="0" lang="pt-BR" sz="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Kanit"/>
              <a:cs typeface="Kanit"/>
              <a:sym typeface="Kanit"/>
            </a:endParaRP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ACA06CF0-B36F-E6CC-1150-BEF7D32C9971}"/>
              </a:ext>
            </a:extLst>
          </p:cNvPr>
          <p:cNvSpPr txBox="1"/>
          <p:nvPr/>
        </p:nvSpPr>
        <p:spPr>
          <a:xfrm>
            <a:off x="2810099" y="4374484"/>
            <a:ext cx="2371501" cy="338554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marL="596900" marR="0" lvl="1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r>
              <a:rPr kumimoji="0" lang="pt-BR" sz="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Kanit"/>
                <a:cs typeface="Kanit"/>
                <a:sym typeface="Kanit"/>
              </a:rPr>
              <a:t>77% de conformidade das tarefas do dia a dia e redução de falhas.</a:t>
            </a:r>
          </a:p>
        </p:txBody>
      </p:sp>
    </p:spTree>
    <p:extLst>
      <p:ext uri="{BB962C8B-B14F-4D97-AF65-F5344CB8AC3E}">
        <p14:creationId xmlns:p14="http://schemas.microsoft.com/office/powerpoint/2010/main" val="401296617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7003F"/>
        </a:solidFill>
        <a:effectLst/>
      </p:bgPr>
    </p:bg>
    <p:spTree>
      <p:nvGrpSpPr>
        <p:cNvPr id="1" name="Shape 108">
          <a:extLst>
            <a:ext uri="{FF2B5EF4-FFF2-40B4-BE49-F238E27FC236}">
              <a16:creationId xmlns:a16="http://schemas.microsoft.com/office/drawing/2014/main" id="{464AC0BF-B7F6-25A2-1578-11AE090A97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g363e782312a_0_10">
            <a:extLst>
              <a:ext uri="{FF2B5EF4-FFF2-40B4-BE49-F238E27FC236}">
                <a16:creationId xmlns:a16="http://schemas.microsoft.com/office/drawing/2014/main" id="{395D33D3-AC55-2C9A-CABE-945062A9D227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0" y="55950"/>
            <a:ext cx="91440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lvl="0"/>
            <a:r>
              <a:rPr lang="pt-BR" sz="2200" dirty="0">
                <a:solidFill>
                  <a:schemeClr val="bg1"/>
                </a:solidFill>
              </a:rPr>
              <a:t>Demonstração dos Resultados</a:t>
            </a:r>
            <a:endParaRPr sz="2200" dirty="0">
              <a:solidFill>
                <a:schemeClr val="bg1"/>
              </a:solidFill>
            </a:endParaRP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21E8467D-EC18-C3C5-5465-C19D2F731633}"/>
              </a:ext>
            </a:extLst>
          </p:cNvPr>
          <p:cNvSpPr txBox="1"/>
          <p:nvPr/>
        </p:nvSpPr>
        <p:spPr>
          <a:xfrm>
            <a:off x="-102756" y="4093105"/>
            <a:ext cx="2313181" cy="52322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marL="596900" lvl="1" algn="ctr">
              <a:buSzPts val="1400"/>
            </a:pPr>
            <a:r>
              <a:rPr lang="pt-BR" sz="700" dirty="0">
                <a:solidFill>
                  <a:srgbClr val="FFFFF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Colaborador Johnny Lima foi destaque na obra ao conquistar o 1º lugar no Ranking de Junho/25 na categoria Bomba de Concreto. </a:t>
            </a:r>
            <a:endParaRPr kumimoji="0" lang="pt-BR" sz="70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  <a:sym typeface="Kanit"/>
            </a:endParaRPr>
          </a:p>
        </p:txBody>
      </p:sp>
      <p:pic>
        <p:nvPicPr>
          <p:cNvPr id="10" name="Imagem 9" descr="Pessoa posando para foto em frente a loja&#10;&#10;O conteúdo gerado por IA pode estar incorreto.">
            <a:extLst>
              <a:ext uri="{FF2B5EF4-FFF2-40B4-BE49-F238E27FC236}">
                <a16:creationId xmlns:a16="http://schemas.microsoft.com/office/drawing/2014/main" id="{ADA9EE8E-5AAD-1657-7416-4F1099B811F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0099" y="969739"/>
            <a:ext cx="2313181" cy="3084241"/>
          </a:xfrm>
          <a:prstGeom prst="flowChartConnector">
            <a:avLst/>
          </a:prstGeom>
        </p:spPr>
      </p:pic>
      <p:sp>
        <p:nvSpPr>
          <p:cNvPr id="12" name="Google Shape;324;p7">
            <a:extLst>
              <a:ext uri="{FF2B5EF4-FFF2-40B4-BE49-F238E27FC236}">
                <a16:creationId xmlns:a16="http://schemas.microsoft.com/office/drawing/2014/main" id="{C0D370EA-74E5-6BFC-C7BA-C2DF1C1E9A86}"/>
              </a:ext>
            </a:extLst>
          </p:cNvPr>
          <p:cNvSpPr txBox="1"/>
          <p:nvPr/>
        </p:nvSpPr>
        <p:spPr>
          <a:xfrm>
            <a:off x="2439014" y="697673"/>
            <a:ext cx="5477011" cy="5727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R="0" lvl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pt-BR" dirty="0">
                <a:solidFill>
                  <a:srgbClr val="FFFFFF"/>
                </a:solidFill>
                <a:latin typeface="Kanit" panose="020B0604020202020204" charset="-34"/>
                <a:cs typeface="Kanit" panose="020B0604020202020204" charset="-34"/>
              </a:rPr>
              <a:t>Benefícios comportamentais, aumento de engajamento e foco.</a:t>
            </a:r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C2765C32-6072-7C10-B307-BDA4877A0BD3}"/>
              </a:ext>
            </a:extLst>
          </p:cNvPr>
          <p:cNvSpPr txBox="1"/>
          <p:nvPr/>
        </p:nvSpPr>
        <p:spPr>
          <a:xfrm>
            <a:off x="4700521" y="4718234"/>
            <a:ext cx="3333567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pt-BR" sz="7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*¹ A gamificação também pode impulsionar a motivação através da liberação de dopamina, neurotransmissor associado ao prazer e à recompensa</a:t>
            </a:r>
          </a:p>
        </p:txBody>
      </p:sp>
      <p:grpSp>
        <p:nvGrpSpPr>
          <p:cNvPr id="48" name="Group 76">
            <a:extLst>
              <a:ext uri="{FF2B5EF4-FFF2-40B4-BE49-F238E27FC236}">
                <a16:creationId xmlns:a16="http://schemas.microsoft.com/office/drawing/2014/main" id="{BAA1BE2D-9546-509A-6FF7-F9E024382C7D}"/>
              </a:ext>
            </a:extLst>
          </p:cNvPr>
          <p:cNvGrpSpPr/>
          <p:nvPr/>
        </p:nvGrpSpPr>
        <p:grpSpPr>
          <a:xfrm>
            <a:off x="2872644" y="1533039"/>
            <a:ext cx="756156" cy="756158"/>
            <a:chOff x="6984135" y="1894421"/>
            <a:chExt cx="1008208" cy="1008210"/>
          </a:xfrm>
          <a:solidFill>
            <a:srgbClr val="630E67"/>
          </a:solidFill>
        </p:grpSpPr>
        <p:sp>
          <p:nvSpPr>
            <p:cNvPr id="49" name="Circle">
              <a:extLst>
                <a:ext uri="{FF2B5EF4-FFF2-40B4-BE49-F238E27FC236}">
                  <a16:creationId xmlns:a16="http://schemas.microsoft.com/office/drawing/2014/main" id="{3AA41727-8B10-D830-6090-D8C32A8ACAFD}"/>
                </a:ext>
              </a:extLst>
            </p:cNvPr>
            <p:cNvSpPr/>
            <p:nvPr/>
          </p:nvSpPr>
          <p:spPr>
            <a:xfrm>
              <a:off x="6984135" y="1894421"/>
              <a:ext cx="1008208" cy="1008210"/>
            </a:xfrm>
            <a:prstGeom prst="ellipse">
              <a:avLst/>
            </a:prstGeom>
            <a:grpFill/>
            <a:ln w="12700">
              <a:miter lim="400000"/>
            </a:ln>
            <a:effectLst>
              <a:outerShdw blurRad="165100" dist="114300" dir="13500000" algn="tl" rotWithShape="0">
                <a:schemeClr val="bg1">
                  <a:alpha val="10000"/>
                </a:schemeClr>
              </a:outerShdw>
            </a:effectLst>
          </p:spPr>
          <p:txBody>
            <a:bodyPr lIns="28575" tIns="28575" rIns="28575" bIns="28575" anchor="ctr"/>
            <a:lstStyle/>
            <a:p>
              <a:endParaRPr sz="2250" kern="0">
                <a:solidFill>
                  <a:srgbClr val="FFFFFF"/>
                </a:solidFill>
              </a:endParaRPr>
            </a:p>
          </p:txBody>
        </p:sp>
        <p:sp>
          <p:nvSpPr>
            <p:cNvPr id="50" name="Circle">
              <a:extLst>
                <a:ext uri="{FF2B5EF4-FFF2-40B4-BE49-F238E27FC236}">
                  <a16:creationId xmlns:a16="http://schemas.microsoft.com/office/drawing/2014/main" id="{98D58325-ABDF-9F59-79B5-8E7E149A5E05}"/>
                </a:ext>
              </a:extLst>
            </p:cNvPr>
            <p:cNvSpPr/>
            <p:nvPr/>
          </p:nvSpPr>
          <p:spPr>
            <a:xfrm>
              <a:off x="6984135" y="1894421"/>
              <a:ext cx="1008208" cy="1008210"/>
            </a:xfrm>
            <a:prstGeom prst="ellipse">
              <a:avLst/>
            </a:prstGeom>
            <a:grpFill/>
            <a:ln w="12700">
              <a:miter lim="400000"/>
            </a:ln>
            <a:effectLst>
              <a:outerShdw blurRad="152400" dist="101600" dir="2700000" algn="tl" rotWithShape="0">
                <a:schemeClr val="tx1">
                  <a:alpha val="30000"/>
                </a:schemeClr>
              </a:outerShdw>
            </a:effectLst>
          </p:spPr>
          <p:txBody>
            <a:bodyPr lIns="28575" tIns="28575" rIns="28575" bIns="28575" anchor="ctr"/>
            <a:lstStyle/>
            <a:p>
              <a:endParaRPr sz="2250" kern="0">
                <a:solidFill>
                  <a:srgbClr val="FFFFFF"/>
                </a:solidFill>
              </a:endParaRPr>
            </a:p>
          </p:txBody>
        </p:sp>
        <p:sp>
          <p:nvSpPr>
            <p:cNvPr id="51" name="TextBox 157">
              <a:extLst>
                <a:ext uri="{FF2B5EF4-FFF2-40B4-BE49-F238E27FC236}">
                  <a16:creationId xmlns:a16="http://schemas.microsoft.com/office/drawing/2014/main" id="{8481DB11-DF53-8CCE-3988-2654D6BC88C2}"/>
                </a:ext>
              </a:extLst>
            </p:cNvPr>
            <p:cNvSpPr txBox="1"/>
            <p:nvPr/>
          </p:nvSpPr>
          <p:spPr>
            <a:xfrm>
              <a:off x="7183455" y="2121528"/>
              <a:ext cx="609569" cy="553997"/>
            </a:xfrm>
            <a:prstGeom prst="rect">
              <a:avLst/>
            </a:prstGeom>
            <a:grp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2100" b="1" dirty="0">
                  <a:solidFill>
                    <a:schemeClr val="bg1"/>
                  </a:solidFill>
                </a:rPr>
                <a:t>02</a:t>
              </a:r>
            </a:p>
          </p:txBody>
        </p:sp>
      </p:grpSp>
      <p:grpSp>
        <p:nvGrpSpPr>
          <p:cNvPr id="52" name="Group 78">
            <a:extLst>
              <a:ext uri="{FF2B5EF4-FFF2-40B4-BE49-F238E27FC236}">
                <a16:creationId xmlns:a16="http://schemas.microsoft.com/office/drawing/2014/main" id="{440D378A-0467-CB3D-8200-E0C6C6836C4A}"/>
              </a:ext>
            </a:extLst>
          </p:cNvPr>
          <p:cNvGrpSpPr/>
          <p:nvPr/>
        </p:nvGrpSpPr>
        <p:grpSpPr>
          <a:xfrm>
            <a:off x="2391312" y="3470411"/>
            <a:ext cx="756156" cy="756161"/>
            <a:chOff x="6342359" y="4606440"/>
            <a:chExt cx="1008208" cy="1008214"/>
          </a:xfrm>
          <a:solidFill>
            <a:srgbClr val="630E67"/>
          </a:solidFill>
        </p:grpSpPr>
        <p:sp>
          <p:nvSpPr>
            <p:cNvPr id="53" name="Circle">
              <a:extLst>
                <a:ext uri="{FF2B5EF4-FFF2-40B4-BE49-F238E27FC236}">
                  <a16:creationId xmlns:a16="http://schemas.microsoft.com/office/drawing/2014/main" id="{56C16D15-7D42-A1A1-4BD0-8942BC06445B}"/>
                </a:ext>
              </a:extLst>
            </p:cNvPr>
            <p:cNvSpPr/>
            <p:nvPr/>
          </p:nvSpPr>
          <p:spPr>
            <a:xfrm>
              <a:off x="6342359" y="4606440"/>
              <a:ext cx="1008208" cy="1008214"/>
            </a:xfrm>
            <a:prstGeom prst="ellipse">
              <a:avLst/>
            </a:prstGeom>
            <a:grpFill/>
            <a:ln w="12700">
              <a:miter lim="400000"/>
            </a:ln>
            <a:effectLst>
              <a:outerShdw blurRad="165100" dist="114300" dir="13500000" algn="tl" rotWithShape="0">
                <a:schemeClr val="bg1">
                  <a:alpha val="10000"/>
                </a:schemeClr>
              </a:outerShdw>
            </a:effectLst>
          </p:spPr>
          <p:txBody>
            <a:bodyPr lIns="28575" tIns="28575" rIns="28575" bIns="28575" anchor="ctr"/>
            <a:lstStyle/>
            <a:p>
              <a:endParaRPr sz="2250" kern="0">
                <a:solidFill>
                  <a:srgbClr val="FFFFFF"/>
                </a:solidFill>
              </a:endParaRPr>
            </a:p>
          </p:txBody>
        </p:sp>
        <p:sp>
          <p:nvSpPr>
            <p:cNvPr id="54" name="Circle">
              <a:extLst>
                <a:ext uri="{FF2B5EF4-FFF2-40B4-BE49-F238E27FC236}">
                  <a16:creationId xmlns:a16="http://schemas.microsoft.com/office/drawing/2014/main" id="{FDD73568-54D1-0AA6-149C-1C13A3DB137F}"/>
                </a:ext>
              </a:extLst>
            </p:cNvPr>
            <p:cNvSpPr/>
            <p:nvPr/>
          </p:nvSpPr>
          <p:spPr>
            <a:xfrm>
              <a:off x="6342359" y="4606440"/>
              <a:ext cx="1008208" cy="1008214"/>
            </a:xfrm>
            <a:prstGeom prst="ellipse">
              <a:avLst/>
            </a:prstGeom>
            <a:grpFill/>
            <a:ln w="12700">
              <a:miter lim="400000"/>
            </a:ln>
            <a:effectLst>
              <a:outerShdw blurRad="152400" dist="101600" dir="2700000" algn="tl" rotWithShape="0">
                <a:schemeClr val="tx1">
                  <a:alpha val="30000"/>
                </a:schemeClr>
              </a:outerShdw>
            </a:effectLst>
          </p:spPr>
          <p:txBody>
            <a:bodyPr lIns="28575" tIns="28575" rIns="28575" bIns="28575" anchor="ctr"/>
            <a:lstStyle/>
            <a:p>
              <a:endParaRPr sz="2250" kern="0">
                <a:solidFill>
                  <a:srgbClr val="FFFFFF"/>
                </a:solidFill>
              </a:endParaRPr>
            </a:p>
          </p:txBody>
        </p:sp>
        <p:sp>
          <p:nvSpPr>
            <p:cNvPr id="55" name="TextBox 158">
              <a:extLst>
                <a:ext uri="{FF2B5EF4-FFF2-40B4-BE49-F238E27FC236}">
                  <a16:creationId xmlns:a16="http://schemas.microsoft.com/office/drawing/2014/main" id="{61288B83-4F46-433A-99EC-E02E84DD307C}"/>
                </a:ext>
              </a:extLst>
            </p:cNvPr>
            <p:cNvSpPr txBox="1"/>
            <p:nvPr/>
          </p:nvSpPr>
          <p:spPr>
            <a:xfrm>
              <a:off x="6541679" y="4833549"/>
              <a:ext cx="609569" cy="553997"/>
            </a:xfrm>
            <a:prstGeom prst="rect">
              <a:avLst/>
            </a:prstGeom>
            <a:grp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2100" b="1" dirty="0">
                  <a:solidFill>
                    <a:schemeClr val="bg1"/>
                  </a:solidFill>
                </a:rPr>
                <a:t>04</a:t>
              </a:r>
            </a:p>
          </p:txBody>
        </p:sp>
      </p:grpSp>
      <p:grpSp>
        <p:nvGrpSpPr>
          <p:cNvPr id="56" name="Group 77">
            <a:extLst>
              <a:ext uri="{FF2B5EF4-FFF2-40B4-BE49-F238E27FC236}">
                <a16:creationId xmlns:a16="http://schemas.microsoft.com/office/drawing/2014/main" id="{0FDB1D9E-EA2C-5018-7E36-EA6D648C1092}"/>
              </a:ext>
            </a:extLst>
          </p:cNvPr>
          <p:cNvGrpSpPr/>
          <p:nvPr/>
        </p:nvGrpSpPr>
        <p:grpSpPr>
          <a:xfrm>
            <a:off x="3128837" y="2554329"/>
            <a:ext cx="756156" cy="756161"/>
            <a:chOff x="7325725" y="3384997"/>
            <a:chExt cx="1008208" cy="1008214"/>
          </a:xfrm>
          <a:solidFill>
            <a:srgbClr val="630E67"/>
          </a:solidFill>
        </p:grpSpPr>
        <p:sp>
          <p:nvSpPr>
            <p:cNvPr id="57" name="Circle">
              <a:extLst>
                <a:ext uri="{FF2B5EF4-FFF2-40B4-BE49-F238E27FC236}">
                  <a16:creationId xmlns:a16="http://schemas.microsoft.com/office/drawing/2014/main" id="{F5C445BF-4DBB-90AC-274F-E414454CAE96}"/>
                </a:ext>
              </a:extLst>
            </p:cNvPr>
            <p:cNvSpPr/>
            <p:nvPr/>
          </p:nvSpPr>
          <p:spPr>
            <a:xfrm>
              <a:off x="7325725" y="3384997"/>
              <a:ext cx="1008208" cy="1008214"/>
            </a:xfrm>
            <a:prstGeom prst="ellipse">
              <a:avLst/>
            </a:prstGeom>
            <a:grpFill/>
            <a:ln w="12700">
              <a:miter lim="400000"/>
            </a:ln>
            <a:effectLst>
              <a:outerShdw blurRad="165100" dist="114300" dir="13500000" algn="tl" rotWithShape="0">
                <a:schemeClr val="bg1">
                  <a:alpha val="10000"/>
                </a:schemeClr>
              </a:outerShdw>
            </a:effectLst>
          </p:spPr>
          <p:txBody>
            <a:bodyPr lIns="28575" tIns="28575" rIns="28575" bIns="28575" anchor="ctr"/>
            <a:lstStyle/>
            <a:p>
              <a:endParaRPr sz="2250" kern="0">
                <a:solidFill>
                  <a:srgbClr val="FFFFFF"/>
                </a:solidFill>
              </a:endParaRPr>
            </a:p>
          </p:txBody>
        </p:sp>
        <p:sp>
          <p:nvSpPr>
            <p:cNvPr id="58" name="Circle">
              <a:extLst>
                <a:ext uri="{FF2B5EF4-FFF2-40B4-BE49-F238E27FC236}">
                  <a16:creationId xmlns:a16="http://schemas.microsoft.com/office/drawing/2014/main" id="{B4B9D3BE-6248-91C5-18D8-9BBE571451DE}"/>
                </a:ext>
              </a:extLst>
            </p:cNvPr>
            <p:cNvSpPr/>
            <p:nvPr/>
          </p:nvSpPr>
          <p:spPr>
            <a:xfrm>
              <a:off x="7325725" y="3384997"/>
              <a:ext cx="1008208" cy="1008214"/>
            </a:xfrm>
            <a:prstGeom prst="ellipse">
              <a:avLst/>
            </a:prstGeom>
            <a:grpFill/>
            <a:ln w="12700">
              <a:miter lim="400000"/>
            </a:ln>
            <a:effectLst>
              <a:outerShdw blurRad="152400" dist="101600" dir="2700000" algn="tl" rotWithShape="0">
                <a:schemeClr val="tx1">
                  <a:alpha val="30000"/>
                </a:schemeClr>
              </a:outerShdw>
            </a:effectLst>
          </p:spPr>
          <p:txBody>
            <a:bodyPr lIns="28575" tIns="28575" rIns="28575" bIns="28575" anchor="ctr"/>
            <a:lstStyle/>
            <a:p>
              <a:endParaRPr sz="2250" kern="0">
                <a:solidFill>
                  <a:srgbClr val="FFFFFF"/>
                </a:solidFill>
              </a:endParaRPr>
            </a:p>
          </p:txBody>
        </p:sp>
        <p:sp>
          <p:nvSpPr>
            <p:cNvPr id="59" name="TextBox 160">
              <a:extLst>
                <a:ext uri="{FF2B5EF4-FFF2-40B4-BE49-F238E27FC236}">
                  <a16:creationId xmlns:a16="http://schemas.microsoft.com/office/drawing/2014/main" id="{0BC1EEF1-CB5F-9547-5DCF-F65D62F62808}"/>
                </a:ext>
              </a:extLst>
            </p:cNvPr>
            <p:cNvSpPr txBox="1"/>
            <p:nvPr/>
          </p:nvSpPr>
          <p:spPr>
            <a:xfrm>
              <a:off x="7525045" y="3612106"/>
              <a:ext cx="609569" cy="553997"/>
            </a:xfrm>
            <a:prstGeom prst="rect">
              <a:avLst/>
            </a:prstGeom>
            <a:grp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2100" b="1" dirty="0">
                  <a:solidFill>
                    <a:schemeClr val="bg1"/>
                  </a:solidFill>
                </a:rPr>
                <a:t>03</a:t>
              </a:r>
            </a:p>
          </p:txBody>
        </p:sp>
      </p:grpSp>
      <p:grpSp>
        <p:nvGrpSpPr>
          <p:cNvPr id="60" name="Group 66">
            <a:extLst>
              <a:ext uri="{FF2B5EF4-FFF2-40B4-BE49-F238E27FC236}">
                <a16:creationId xmlns:a16="http://schemas.microsoft.com/office/drawing/2014/main" id="{DC5C9C6B-D128-1B86-6C1A-B4ECBD395401}"/>
              </a:ext>
            </a:extLst>
          </p:cNvPr>
          <p:cNvGrpSpPr/>
          <p:nvPr/>
        </p:nvGrpSpPr>
        <p:grpSpPr>
          <a:xfrm>
            <a:off x="1832347" y="880066"/>
            <a:ext cx="756156" cy="756156"/>
            <a:chOff x="5597072" y="1231943"/>
            <a:chExt cx="1008208" cy="1008208"/>
          </a:xfrm>
          <a:solidFill>
            <a:srgbClr val="630E67"/>
          </a:solidFill>
        </p:grpSpPr>
        <p:sp>
          <p:nvSpPr>
            <p:cNvPr id="61" name="Circle">
              <a:extLst>
                <a:ext uri="{FF2B5EF4-FFF2-40B4-BE49-F238E27FC236}">
                  <a16:creationId xmlns:a16="http://schemas.microsoft.com/office/drawing/2014/main" id="{9D1B2C27-4169-22F3-E5D2-EBBB0E99405B}"/>
                </a:ext>
              </a:extLst>
            </p:cNvPr>
            <p:cNvSpPr/>
            <p:nvPr/>
          </p:nvSpPr>
          <p:spPr>
            <a:xfrm>
              <a:off x="5597072" y="1231943"/>
              <a:ext cx="1008208" cy="1008208"/>
            </a:xfrm>
            <a:prstGeom prst="ellipse">
              <a:avLst/>
            </a:prstGeom>
            <a:grpFill/>
            <a:ln w="12700">
              <a:miter lim="400000"/>
            </a:ln>
            <a:effectLst>
              <a:outerShdw blurRad="165100" dist="114300" dir="13500000" algn="tl" rotWithShape="0">
                <a:schemeClr val="bg1">
                  <a:alpha val="10000"/>
                </a:schemeClr>
              </a:outerShdw>
            </a:effectLst>
          </p:spPr>
          <p:txBody>
            <a:bodyPr lIns="28575" tIns="28575" rIns="28575" bIns="28575" anchor="ctr"/>
            <a:lstStyle/>
            <a:p>
              <a:endParaRPr sz="2250" kern="0">
                <a:solidFill>
                  <a:srgbClr val="FFFFFF"/>
                </a:solidFill>
              </a:endParaRPr>
            </a:p>
          </p:txBody>
        </p:sp>
        <p:sp>
          <p:nvSpPr>
            <p:cNvPr id="62" name="Circle">
              <a:extLst>
                <a:ext uri="{FF2B5EF4-FFF2-40B4-BE49-F238E27FC236}">
                  <a16:creationId xmlns:a16="http://schemas.microsoft.com/office/drawing/2014/main" id="{6430B5E9-45AB-979E-808B-347BA2495F52}"/>
                </a:ext>
              </a:extLst>
            </p:cNvPr>
            <p:cNvSpPr/>
            <p:nvPr/>
          </p:nvSpPr>
          <p:spPr>
            <a:xfrm>
              <a:off x="5597072" y="1231943"/>
              <a:ext cx="1008208" cy="1008208"/>
            </a:xfrm>
            <a:prstGeom prst="ellipse">
              <a:avLst/>
            </a:prstGeom>
            <a:grpFill/>
            <a:ln w="12700">
              <a:miter lim="400000"/>
            </a:ln>
            <a:effectLst>
              <a:outerShdw blurRad="152400" dist="101600" dir="2700000" algn="tl" rotWithShape="0">
                <a:schemeClr val="tx1">
                  <a:alpha val="30000"/>
                </a:schemeClr>
              </a:outerShdw>
            </a:effectLst>
          </p:spPr>
          <p:txBody>
            <a:bodyPr lIns="28575" tIns="28575" rIns="28575" bIns="28575" anchor="ctr"/>
            <a:lstStyle/>
            <a:p>
              <a:endParaRPr sz="2250" kern="0">
                <a:solidFill>
                  <a:srgbClr val="FFFFFF"/>
                </a:solidFill>
              </a:endParaRPr>
            </a:p>
          </p:txBody>
        </p:sp>
        <p:sp>
          <p:nvSpPr>
            <p:cNvPr id="63" name="TextBox 162">
              <a:extLst>
                <a:ext uri="{FF2B5EF4-FFF2-40B4-BE49-F238E27FC236}">
                  <a16:creationId xmlns:a16="http://schemas.microsoft.com/office/drawing/2014/main" id="{4B7B364B-35D3-781D-5BA4-BCA72E5E7BFC}"/>
                </a:ext>
              </a:extLst>
            </p:cNvPr>
            <p:cNvSpPr txBox="1"/>
            <p:nvPr/>
          </p:nvSpPr>
          <p:spPr>
            <a:xfrm>
              <a:off x="5796392" y="1459048"/>
              <a:ext cx="609569" cy="553997"/>
            </a:xfrm>
            <a:prstGeom prst="rect">
              <a:avLst/>
            </a:prstGeom>
            <a:grp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2100" b="1" dirty="0">
                  <a:solidFill>
                    <a:schemeClr val="bg1"/>
                  </a:solidFill>
                </a:rPr>
                <a:t>01</a:t>
              </a:r>
            </a:p>
          </p:txBody>
        </p:sp>
      </p:grpSp>
      <p:sp>
        <p:nvSpPr>
          <p:cNvPr id="64" name="Google Shape;324;p7">
            <a:extLst>
              <a:ext uri="{FF2B5EF4-FFF2-40B4-BE49-F238E27FC236}">
                <a16:creationId xmlns:a16="http://schemas.microsoft.com/office/drawing/2014/main" id="{26DAF69E-CFFC-6FB1-3D1B-62CE069DF3A9}"/>
              </a:ext>
            </a:extLst>
          </p:cNvPr>
          <p:cNvSpPr txBox="1"/>
          <p:nvPr/>
        </p:nvSpPr>
        <p:spPr>
          <a:xfrm>
            <a:off x="3235854" y="3360540"/>
            <a:ext cx="5097824" cy="8325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buClrTx/>
            </a:pPr>
            <a:r>
              <a:rPr lang="pt-BR" altLang="pt-BR" dirty="0">
                <a:solidFill>
                  <a:srgbClr val="FFFFFF"/>
                </a:solidFill>
                <a:latin typeface="Kanit" panose="020B0604020202020204" charset="-34"/>
                <a:cs typeface="Kanit" panose="020B0604020202020204" charset="-34"/>
              </a:rPr>
              <a:t>Automatização do processo transmitindo maior confiabilidade e imparcialidade na apuração dos dados.</a:t>
            </a:r>
          </a:p>
        </p:txBody>
      </p:sp>
      <p:sp>
        <p:nvSpPr>
          <p:cNvPr id="65" name="Google Shape;324;p7">
            <a:extLst>
              <a:ext uri="{FF2B5EF4-FFF2-40B4-BE49-F238E27FC236}">
                <a16:creationId xmlns:a16="http://schemas.microsoft.com/office/drawing/2014/main" id="{F03649D1-69B2-36B0-00B7-5AF1BECC9542}"/>
              </a:ext>
            </a:extLst>
          </p:cNvPr>
          <p:cNvSpPr txBox="1"/>
          <p:nvPr/>
        </p:nvSpPr>
        <p:spPr>
          <a:xfrm>
            <a:off x="3628798" y="1503774"/>
            <a:ext cx="5477011" cy="5727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buClrTx/>
            </a:pPr>
            <a:r>
              <a:rPr lang="pt-BR" dirty="0">
                <a:solidFill>
                  <a:srgbClr val="FFFFFF"/>
                </a:solidFill>
                <a:latin typeface="Kanit" panose="020B0604020202020204" charset="-34"/>
                <a:cs typeface="Kanit" panose="020B0604020202020204" charset="-34"/>
              </a:rPr>
              <a:t>Sentimento de progresso e realização após a conclusão da tarefa.</a:t>
            </a:r>
          </a:p>
        </p:txBody>
      </p:sp>
      <p:sp>
        <p:nvSpPr>
          <p:cNvPr id="66" name="Google Shape;324;p7">
            <a:extLst>
              <a:ext uri="{FF2B5EF4-FFF2-40B4-BE49-F238E27FC236}">
                <a16:creationId xmlns:a16="http://schemas.microsoft.com/office/drawing/2014/main" id="{253AF64E-E5D8-54F0-5213-E53FE989FB13}"/>
              </a:ext>
            </a:extLst>
          </p:cNvPr>
          <p:cNvSpPr txBox="1"/>
          <p:nvPr/>
        </p:nvSpPr>
        <p:spPr>
          <a:xfrm>
            <a:off x="3363797" y="2545132"/>
            <a:ext cx="5477011" cy="5727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  <a:buClrTx/>
            </a:pPr>
            <a:r>
              <a:rPr lang="pt-BR" dirty="0">
                <a:solidFill>
                  <a:srgbClr val="FFFFFF"/>
                </a:solidFill>
                <a:latin typeface="Kanit" panose="020B0604020202020204" charset="-34"/>
                <a:cs typeface="Kanit" panose="020B0604020202020204" charset="-34"/>
              </a:rPr>
              <a:t>Ganhos em participação e esforço do funcionário. </a:t>
            </a:r>
            <a:r>
              <a:rPr lang="pt-BR" sz="1000" dirty="0">
                <a:solidFill>
                  <a:schemeClr val="bg1"/>
                </a:solidFill>
                <a:latin typeface="Kanit" panose="020B0604020202020204" charset="-34"/>
                <a:ea typeface="Tahoma" panose="020B0604030504040204" pitchFamily="34" charset="0"/>
                <a:cs typeface="Kanit" panose="020B0604020202020204" charset="-34"/>
              </a:rPr>
              <a:t>*¹ </a:t>
            </a:r>
            <a:endParaRPr lang="pt-BR" dirty="0">
              <a:solidFill>
                <a:srgbClr val="FFFFFF"/>
              </a:solidFill>
              <a:latin typeface="Kanit" panose="020B0604020202020204" charset="-34"/>
              <a:cs typeface="Kanit" panose="020B060402020202020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220443451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7003F"/>
        </a:solidFill>
        <a:effectLst/>
      </p:bgPr>
    </p:bg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g363e782312a_0_10"/>
          <p:cNvSpPr txBox="1">
            <a:spLocks noGrp="1"/>
          </p:cNvSpPr>
          <p:nvPr>
            <p:ph type="title"/>
          </p:nvPr>
        </p:nvSpPr>
        <p:spPr>
          <a:xfrm>
            <a:off x="0" y="55950"/>
            <a:ext cx="91440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lang="pt-BR" sz="2200" dirty="0">
                <a:solidFill>
                  <a:schemeClr val="lt1"/>
                </a:solidFill>
              </a:rPr>
              <a:t>Relação </a:t>
            </a:r>
            <a:r>
              <a:rPr lang="pt-BR" sz="2200" dirty="0" err="1">
                <a:solidFill>
                  <a:schemeClr val="lt1"/>
                </a:solidFill>
              </a:rPr>
              <a:t>Win-Win</a:t>
            </a:r>
            <a:r>
              <a:rPr lang="pt-BR" sz="2200" dirty="0">
                <a:solidFill>
                  <a:schemeClr val="lt1"/>
                </a:solidFill>
              </a:rPr>
              <a:t> (Ganha-Ganha)</a:t>
            </a:r>
            <a:endParaRPr sz="2200" dirty="0">
              <a:solidFill>
                <a:schemeClr val="lt1"/>
              </a:solidFill>
            </a:endParaRPr>
          </a:p>
        </p:txBody>
      </p:sp>
      <p:pic>
        <p:nvPicPr>
          <p:cNvPr id="110" name="Google Shape;110;g363e782312a_0_10" title="Group 1707478504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2356" y="700964"/>
            <a:ext cx="8005449" cy="4248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Google Shape;131;p6" title="Construgame_Logo2_Black.png">
            <a:extLst>
              <a:ext uri="{FF2B5EF4-FFF2-40B4-BE49-F238E27FC236}">
                <a16:creationId xmlns:a16="http://schemas.microsoft.com/office/drawing/2014/main" id="{9082F337-A604-BEFD-85BF-A8C89133B62B}"/>
              </a:ext>
            </a:extLst>
          </p:cNvPr>
          <p:cNvPicPr preferRelativeResize="0"/>
          <p:nvPr/>
        </p:nvPicPr>
        <p:blipFill>
          <a:blip r:embed="rId4">
            <a:alphaModFix/>
            <a:lum bright="70000" contrast="-70000"/>
          </a:blip>
          <a:stretch>
            <a:fillRect/>
          </a:stretch>
        </p:blipFill>
        <p:spPr>
          <a:xfrm>
            <a:off x="841996" y="4096215"/>
            <a:ext cx="2134335" cy="469566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Imagem 2" descr="Placa azul com letras brancas&#10;&#10;O conteúdo gerado por IA pode estar incorreto.">
            <a:extLst>
              <a:ext uri="{FF2B5EF4-FFF2-40B4-BE49-F238E27FC236}">
                <a16:creationId xmlns:a16="http://schemas.microsoft.com/office/drawing/2014/main" id="{B2E3C436-5986-01A3-013A-37BD0DAD2F5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92540" y="4017845"/>
            <a:ext cx="1227923" cy="789909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7003F"/>
        </a:solidFill>
        <a:effectLst/>
      </p:bgPr>
    </p:bg>
    <p:spTree>
      <p:nvGrpSpPr>
        <p:cNvPr id="1" name="Shape 108">
          <a:extLst>
            <a:ext uri="{FF2B5EF4-FFF2-40B4-BE49-F238E27FC236}">
              <a16:creationId xmlns:a16="http://schemas.microsoft.com/office/drawing/2014/main" id="{2B5560E2-4AA6-F04E-460D-3011EB8DAE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g363e782312a_0_10">
            <a:extLst>
              <a:ext uri="{FF2B5EF4-FFF2-40B4-BE49-F238E27FC236}">
                <a16:creationId xmlns:a16="http://schemas.microsoft.com/office/drawing/2014/main" id="{3F13AC84-9D6B-AFA9-36D0-0C132F65B5D8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0" y="55950"/>
            <a:ext cx="91440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lvl="0"/>
            <a:r>
              <a:rPr lang="pt-BR" sz="2200" dirty="0">
                <a:solidFill>
                  <a:schemeClr val="bg1"/>
                </a:solidFill>
              </a:rPr>
              <a:t>Escalabilidade &amp; Replicabilidade</a:t>
            </a:r>
            <a:endParaRPr sz="2200" dirty="0">
              <a:solidFill>
                <a:schemeClr val="bg1"/>
              </a:solidFill>
            </a:endParaRPr>
          </a:p>
        </p:txBody>
      </p:sp>
      <p:sp>
        <p:nvSpPr>
          <p:cNvPr id="12" name="Google Shape;324;p7">
            <a:extLst>
              <a:ext uri="{FF2B5EF4-FFF2-40B4-BE49-F238E27FC236}">
                <a16:creationId xmlns:a16="http://schemas.microsoft.com/office/drawing/2014/main" id="{8BC83220-8F5A-DA29-CE3C-51C6F063A562}"/>
              </a:ext>
            </a:extLst>
          </p:cNvPr>
          <p:cNvSpPr txBox="1"/>
          <p:nvPr/>
        </p:nvSpPr>
        <p:spPr>
          <a:xfrm>
            <a:off x="2242153" y="1066263"/>
            <a:ext cx="4334107" cy="5293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139700" lvl="0" algn="ctr">
              <a:spcBef>
                <a:spcPts val="600"/>
              </a:spcBef>
              <a:buSzPts val="1400"/>
            </a:pPr>
            <a:r>
              <a:rPr lang="pt-BR" sz="2000" dirty="0">
                <a:solidFill>
                  <a:schemeClr val="bg1"/>
                </a:solidFill>
                <a:latin typeface="Kanit" panose="020B0604020202020204" charset="-34"/>
                <a:cs typeface="Kanit" panose="020B0604020202020204" charset="-34"/>
              </a:rPr>
              <a:t>Recomendações para adaptação em contextos diferentes</a:t>
            </a:r>
          </a:p>
        </p:txBody>
      </p:sp>
      <p:grpSp>
        <p:nvGrpSpPr>
          <p:cNvPr id="19" name="Group 29">
            <a:extLst>
              <a:ext uri="{FF2B5EF4-FFF2-40B4-BE49-F238E27FC236}">
                <a16:creationId xmlns:a16="http://schemas.microsoft.com/office/drawing/2014/main" id="{B70557D9-B404-6085-2EFC-275B3B20A359}"/>
              </a:ext>
            </a:extLst>
          </p:cNvPr>
          <p:cNvGrpSpPr/>
          <p:nvPr/>
        </p:nvGrpSpPr>
        <p:grpSpPr>
          <a:xfrm>
            <a:off x="944237" y="1836233"/>
            <a:ext cx="1969643" cy="2421019"/>
            <a:chOff x="-850900" y="24790399"/>
            <a:chExt cx="6293947" cy="7737222"/>
          </a:xfrm>
        </p:grpSpPr>
        <p:sp>
          <p:nvSpPr>
            <p:cNvPr id="20" name="Shape">
              <a:extLst>
                <a:ext uri="{FF2B5EF4-FFF2-40B4-BE49-F238E27FC236}">
                  <a16:creationId xmlns:a16="http://schemas.microsoft.com/office/drawing/2014/main" id="{83E3A341-64BB-B72C-2244-32EFF52FE783}"/>
                </a:ext>
              </a:extLst>
            </p:cNvPr>
            <p:cNvSpPr/>
            <p:nvPr/>
          </p:nvSpPr>
          <p:spPr>
            <a:xfrm>
              <a:off x="241300" y="24790399"/>
              <a:ext cx="4121150" cy="773722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599" y="18698"/>
                  </a:moveTo>
                  <a:cubicBezTo>
                    <a:pt x="21599" y="20301"/>
                    <a:pt x="19339" y="21600"/>
                    <a:pt x="16551" y="21600"/>
                  </a:cubicBezTo>
                  <a:lnTo>
                    <a:pt x="5048" y="21600"/>
                  </a:lnTo>
                  <a:cubicBezTo>
                    <a:pt x="2261" y="21600"/>
                    <a:pt x="0" y="20301"/>
                    <a:pt x="0" y="18698"/>
                  </a:cubicBezTo>
                  <a:lnTo>
                    <a:pt x="0" y="2902"/>
                  </a:lnTo>
                  <a:cubicBezTo>
                    <a:pt x="0" y="1299"/>
                    <a:pt x="2260" y="0"/>
                    <a:pt x="5048" y="0"/>
                  </a:cubicBezTo>
                  <a:lnTo>
                    <a:pt x="16552" y="0"/>
                  </a:lnTo>
                  <a:cubicBezTo>
                    <a:pt x="19339" y="0"/>
                    <a:pt x="21600" y="1299"/>
                    <a:pt x="21600" y="2902"/>
                  </a:cubicBezTo>
                  <a:lnTo>
                    <a:pt x="21600" y="18698"/>
                  </a:lnTo>
                  <a:close/>
                </a:path>
              </a:pathLst>
            </a:custGeom>
            <a:solidFill>
              <a:schemeClr val="bg2">
                <a:lumMod val="5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kumimoji="0" lang="en-US" sz="2250" b="0" i="0" u="none" strike="noStrike" kern="1200" cap="none" spc="0" normalizeH="0" baseline="0" noProof="1">
                <a:ln>
                  <a:noFill/>
                </a:ln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1" name="Circle">
              <a:extLst>
                <a:ext uri="{FF2B5EF4-FFF2-40B4-BE49-F238E27FC236}">
                  <a16:creationId xmlns:a16="http://schemas.microsoft.com/office/drawing/2014/main" id="{111CEFAA-1887-CB3A-BA18-172757FF1B0C}"/>
                </a:ext>
              </a:extLst>
            </p:cNvPr>
            <p:cNvSpPr/>
            <p:nvPr/>
          </p:nvSpPr>
          <p:spPr>
            <a:xfrm>
              <a:off x="1181100" y="25768300"/>
              <a:ext cx="2244322" cy="2244323"/>
            </a:xfrm>
            <a:prstGeom prst="ellipse">
              <a:avLst/>
            </a:prstGeom>
            <a:solidFill>
              <a:srgbClr val="FFFFFF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kumimoji="0" lang="en-US" sz="2250" b="0" i="0" u="none" strike="noStrike" kern="1200" cap="none" spc="0" normalizeH="0" baseline="0" noProof="1">
                <a:ln>
                  <a:noFill/>
                </a:ln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2" name="Circle">
              <a:extLst>
                <a:ext uri="{FF2B5EF4-FFF2-40B4-BE49-F238E27FC236}">
                  <a16:creationId xmlns:a16="http://schemas.microsoft.com/office/drawing/2014/main" id="{AF01D20B-B900-BA6C-D091-53F96F9E09B2}"/>
                </a:ext>
              </a:extLst>
            </p:cNvPr>
            <p:cNvSpPr/>
            <p:nvPr/>
          </p:nvSpPr>
          <p:spPr>
            <a:xfrm>
              <a:off x="736600" y="28765500"/>
              <a:ext cx="3117057" cy="3117058"/>
            </a:xfrm>
            <a:prstGeom prst="ellipse">
              <a:avLst/>
            </a:prstGeom>
            <a:solidFill>
              <a:srgbClr val="FFFFFF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kumimoji="0" lang="en-US" sz="2250" b="0" i="0" u="none" strike="noStrike" kern="1200" cap="none" spc="0" normalizeH="0" baseline="0" noProof="1">
                <a:ln>
                  <a:noFill/>
                </a:ln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3" name="Shape">
              <a:extLst>
                <a:ext uri="{FF2B5EF4-FFF2-40B4-BE49-F238E27FC236}">
                  <a16:creationId xmlns:a16="http://schemas.microsoft.com/office/drawing/2014/main" id="{63146A34-E5F6-D4A0-93FF-DF3133306A48}"/>
                </a:ext>
              </a:extLst>
            </p:cNvPr>
            <p:cNvSpPr/>
            <p:nvPr/>
          </p:nvSpPr>
          <p:spPr>
            <a:xfrm>
              <a:off x="1308099" y="25895300"/>
              <a:ext cx="1988462" cy="198841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390" h="19875" extrusionOk="0">
                  <a:moveTo>
                    <a:pt x="19849" y="13222"/>
                  </a:moveTo>
                  <a:cubicBezTo>
                    <a:pt x="18872" y="16172"/>
                    <a:pt x="16448" y="18487"/>
                    <a:pt x="13407" y="19395"/>
                  </a:cubicBezTo>
                  <a:cubicBezTo>
                    <a:pt x="9678" y="20510"/>
                    <a:pt x="6116" y="19595"/>
                    <a:pt x="3603" y="17517"/>
                  </a:cubicBezTo>
                  <a:cubicBezTo>
                    <a:pt x="3462" y="17401"/>
                    <a:pt x="3327" y="17282"/>
                    <a:pt x="3193" y="17159"/>
                  </a:cubicBezTo>
                  <a:cubicBezTo>
                    <a:pt x="500" y="14680"/>
                    <a:pt x="-804" y="10784"/>
                    <a:pt x="526" y="6696"/>
                  </a:cubicBezTo>
                  <a:cubicBezTo>
                    <a:pt x="1470" y="3796"/>
                    <a:pt x="3806" y="1488"/>
                    <a:pt x="6774" y="542"/>
                  </a:cubicBezTo>
                  <a:cubicBezTo>
                    <a:pt x="11901" y="-1090"/>
                    <a:pt x="16743" y="1125"/>
                    <a:pt x="19024" y="4966"/>
                  </a:cubicBezTo>
                  <a:cubicBezTo>
                    <a:pt x="19093" y="5084"/>
                    <a:pt x="19160" y="5204"/>
                    <a:pt x="19225" y="5323"/>
                  </a:cubicBezTo>
                  <a:cubicBezTo>
                    <a:pt x="20446" y="7581"/>
                    <a:pt x="20796" y="10361"/>
                    <a:pt x="19849" y="13222"/>
                  </a:cubicBezTo>
                  <a:close/>
                </a:path>
              </a:pathLst>
            </a:custGeom>
            <a:solidFill>
              <a:srgbClr val="353535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kumimoji="0" lang="en-US" sz="2250" b="0" i="0" u="none" strike="noStrike" kern="1200" cap="none" spc="0" normalizeH="0" baseline="0" noProof="1">
                <a:ln>
                  <a:noFill/>
                </a:ln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4" name="Shape">
              <a:extLst>
                <a:ext uri="{FF2B5EF4-FFF2-40B4-BE49-F238E27FC236}">
                  <a16:creationId xmlns:a16="http://schemas.microsoft.com/office/drawing/2014/main" id="{AE45CF20-1752-9753-2061-6A4DDC8121C3}"/>
                </a:ext>
              </a:extLst>
            </p:cNvPr>
            <p:cNvSpPr/>
            <p:nvPr/>
          </p:nvSpPr>
          <p:spPr>
            <a:xfrm>
              <a:off x="1549399" y="26200099"/>
              <a:ext cx="1750569" cy="169164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8906"/>
                  </a:moveTo>
                  <a:cubicBezTo>
                    <a:pt x="21600" y="15916"/>
                    <a:pt x="16108" y="21600"/>
                    <a:pt x="9333" y="21600"/>
                  </a:cubicBezTo>
                  <a:cubicBezTo>
                    <a:pt x="6309" y="21600"/>
                    <a:pt x="3538" y="20465"/>
                    <a:pt x="1401" y="18589"/>
                  </a:cubicBezTo>
                  <a:cubicBezTo>
                    <a:pt x="505" y="16828"/>
                    <a:pt x="0" y="14823"/>
                    <a:pt x="0" y="12694"/>
                  </a:cubicBezTo>
                  <a:cubicBezTo>
                    <a:pt x="0" y="5684"/>
                    <a:pt x="5492" y="0"/>
                    <a:pt x="12267" y="0"/>
                  </a:cubicBezTo>
                  <a:cubicBezTo>
                    <a:pt x="15290" y="0"/>
                    <a:pt x="18058" y="1132"/>
                    <a:pt x="20197" y="3011"/>
                  </a:cubicBezTo>
                  <a:cubicBezTo>
                    <a:pt x="21094" y="4771"/>
                    <a:pt x="21600" y="6777"/>
                    <a:pt x="21600" y="8906"/>
                  </a:cubicBezTo>
                  <a:close/>
                </a:path>
              </a:pathLst>
            </a:custGeom>
            <a:solidFill>
              <a:srgbClr val="4B4B4B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kumimoji="0" lang="en-US" sz="2250" b="0" i="0" u="none" strike="noStrike" kern="1200" cap="none" spc="0" normalizeH="0" baseline="0" noProof="1">
                <a:ln>
                  <a:noFill/>
                </a:ln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5" name="Shape">
              <a:extLst>
                <a:ext uri="{FF2B5EF4-FFF2-40B4-BE49-F238E27FC236}">
                  <a16:creationId xmlns:a16="http://schemas.microsoft.com/office/drawing/2014/main" id="{B7DD8355-10A3-80AE-742B-040B1CD11887}"/>
                </a:ext>
              </a:extLst>
            </p:cNvPr>
            <p:cNvSpPr/>
            <p:nvPr/>
          </p:nvSpPr>
          <p:spPr>
            <a:xfrm>
              <a:off x="914400" y="28943300"/>
              <a:ext cx="2761742" cy="276174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0800"/>
                  </a:moveTo>
                  <a:cubicBezTo>
                    <a:pt x="21600" y="16764"/>
                    <a:pt x="16765" y="21600"/>
                    <a:pt x="10800" y="21600"/>
                  </a:cubicBezTo>
                  <a:cubicBezTo>
                    <a:pt x="8137" y="21600"/>
                    <a:pt x="5698" y="20635"/>
                    <a:pt x="3816" y="19037"/>
                  </a:cubicBezTo>
                  <a:cubicBezTo>
                    <a:pt x="3667" y="18911"/>
                    <a:pt x="3523" y="18781"/>
                    <a:pt x="3382" y="18648"/>
                  </a:cubicBezTo>
                  <a:cubicBezTo>
                    <a:pt x="1298" y="16680"/>
                    <a:pt x="0" y="13891"/>
                    <a:pt x="0" y="10800"/>
                  </a:cubicBezTo>
                  <a:cubicBezTo>
                    <a:pt x="0" y="4836"/>
                    <a:pt x="4835" y="0"/>
                    <a:pt x="10800" y="0"/>
                  </a:cubicBezTo>
                  <a:cubicBezTo>
                    <a:pt x="14797" y="0"/>
                    <a:pt x="18285" y="2170"/>
                    <a:pt x="20152" y="5398"/>
                  </a:cubicBezTo>
                  <a:cubicBezTo>
                    <a:pt x="20225" y="5526"/>
                    <a:pt x="20297" y="5656"/>
                    <a:pt x="20365" y="5785"/>
                  </a:cubicBezTo>
                  <a:cubicBezTo>
                    <a:pt x="21154" y="7282"/>
                    <a:pt x="21600" y="8989"/>
                    <a:pt x="21600" y="10800"/>
                  </a:cubicBezTo>
                  <a:close/>
                </a:path>
              </a:pathLst>
            </a:custGeom>
            <a:solidFill>
              <a:schemeClr val="accent6">
                <a:lumMod val="5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kumimoji="0" lang="en-US" sz="2250" b="0" i="0" u="none" strike="noStrike" kern="1200" cap="none" spc="0" normalizeH="0" baseline="0" noProof="1">
                <a:ln>
                  <a:noFill/>
                </a:ln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6" name="Shape">
              <a:extLst>
                <a:ext uri="{FF2B5EF4-FFF2-40B4-BE49-F238E27FC236}">
                  <a16:creationId xmlns:a16="http://schemas.microsoft.com/office/drawing/2014/main" id="{F365C0C3-0279-D7D3-26F2-3C888D46700D}"/>
                </a:ext>
              </a:extLst>
            </p:cNvPr>
            <p:cNvSpPr/>
            <p:nvPr/>
          </p:nvSpPr>
          <p:spPr>
            <a:xfrm>
              <a:off x="1244599" y="29362400"/>
              <a:ext cx="2431416" cy="234962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8906"/>
                  </a:moveTo>
                  <a:cubicBezTo>
                    <a:pt x="21600" y="15915"/>
                    <a:pt x="16108" y="21600"/>
                    <a:pt x="9333" y="21600"/>
                  </a:cubicBezTo>
                  <a:cubicBezTo>
                    <a:pt x="6308" y="21600"/>
                    <a:pt x="3538" y="20465"/>
                    <a:pt x="1400" y="18588"/>
                  </a:cubicBezTo>
                  <a:cubicBezTo>
                    <a:pt x="504" y="16827"/>
                    <a:pt x="0" y="14823"/>
                    <a:pt x="0" y="12694"/>
                  </a:cubicBezTo>
                  <a:cubicBezTo>
                    <a:pt x="0" y="5685"/>
                    <a:pt x="5492" y="0"/>
                    <a:pt x="12267" y="0"/>
                  </a:cubicBezTo>
                  <a:cubicBezTo>
                    <a:pt x="15290" y="0"/>
                    <a:pt x="18060" y="1132"/>
                    <a:pt x="20198" y="3012"/>
                  </a:cubicBezTo>
                  <a:cubicBezTo>
                    <a:pt x="21093" y="4770"/>
                    <a:pt x="21600" y="6777"/>
                    <a:pt x="21600" y="8906"/>
                  </a:cubicBez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kumimoji="0" lang="en-US" sz="2250" b="0" i="0" u="none" strike="noStrike" kern="1200" cap="none" spc="0" normalizeH="0" baseline="0" noProof="1">
                <a:ln>
                  <a:noFill/>
                </a:ln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7" name="Shape">
              <a:extLst>
                <a:ext uri="{FF2B5EF4-FFF2-40B4-BE49-F238E27FC236}">
                  <a16:creationId xmlns:a16="http://schemas.microsoft.com/office/drawing/2014/main" id="{19B0E5A8-50AD-5EDE-8B66-83251ED48BAD}"/>
                </a:ext>
              </a:extLst>
            </p:cNvPr>
            <p:cNvSpPr/>
            <p:nvPr/>
          </p:nvSpPr>
          <p:spPr>
            <a:xfrm>
              <a:off x="4495800" y="29260799"/>
              <a:ext cx="947247" cy="213055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285" h="21600" extrusionOk="0">
                  <a:moveTo>
                    <a:pt x="19933" y="5592"/>
                  </a:moveTo>
                  <a:lnTo>
                    <a:pt x="12323" y="18393"/>
                  </a:lnTo>
                  <a:cubicBezTo>
                    <a:pt x="11194" y="20289"/>
                    <a:pt x="7539" y="21600"/>
                    <a:pt x="3378" y="21600"/>
                  </a:cubicBezTo>
                  <a:lnTo>
                    <a:pt x="0" y="21600"/>
                  </a:lnTo>
                  <a:lnTo>
                    <a:pt x="0" y="0"/>
                  </a:lnTo>
                  <a:lnTo>
                    <a:pt x="10988" y="0"/>
                  </a:lnTo>
                  <a:cubicBezTo>
                    <a:pt x="17145" y="0"/>
                    <a:pt x="21600" y="2785"/>
                    <a:pt x="19933" y="5592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kumimoji="0" lang="en-US" sz="2250" b="0" i="0" u="none" strike="noStrike" kern="1200" cap="none" spc="0" normalizeH="0" baseline="0" noProof="1">
                <a:ln>
                  <a:noFill/>
                </a:ln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8" name="Shape">
              <a:extLst>
                <a:ext uri="{FF2B5EF4-FFF2-40B4-BE49-F238E27FC236}">
                  <a16:creationId xmlns:a16="http://schemas.microsoft.com/office/drawing/2014/main" id="{8F1ABAEC-F725-18E7-7468-712A187898F7}"/>
                </a:ext>
              </a:extLst>
            </p:cNvPr>
            <p:cNvSpPr/>
            <p:nvPr/>
          </p:nvSpPr>
          <p:spPr>
            <a:xfrm>
              <a:off x="-850900" y="25831800"/>
              <a:ext cx="947288" cy="213055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284" h="21600" extrusionOk="0">
                  <a:moveTo>
                    <a:pt x="354" y="5592"/>
                  </a:moveTo>
                  <a:lnTo>
                    <a:pt x="7963" y="18393"/>
                  </a:lnTo>
                  <a:cubicBezTo>
                    <a:pt x="9091" y="20289"/>
                    <a:pt x="12746" y="21600"/>
                    <a:pt x="16907" y="21600"/>
                  </a:cubicBezTo>
                  <a:lnTo>
                    <a:pt x="20284" y="21600"/>
                  </a:lnTo>
                  <a:lnTo>
                    <a:pt x="20284" y="0"/>
                  </a:lnTo>
                  <a:lnTo>
                    <a:pt x="9298" y="0"/>
                  </a:lnTo>
                  <a:cubicBezTo>
                    <a:pt x="3141" y="0"/>
                    <a:pt x="-1316" y="2785"/>
                    <a:pt x="354" y="5592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kumimoji="0" lang="en-US" sz="2250" b="0" i="0" u="none" strike="noStrike" kern="1200" cap="none" spc="0" normalizeH="0" baseline="0" noProof="1">
                <a:ln>
                  <a:noFill/>
                </a:ln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9" name="Shape">
              <a:extLst>
                <a:ext uri="{FF2B5EF4-FFF2-40B4-BE49-F238E27FC236}">
                  <a16:creationId xmlns:a16="http://schemas.microsoft.com/office/drawing/2014/main" id="{4F66D54E-0EA2-893F-E246-6A638EA65F64}"/>
                </a:ext>
              </a:extLst>
            </p:cNvPr>
            <p:cNvSpPr/>
            <p:nvPr/>
          </p:nvSpPr>
          <p:spPr>
            <a:xfrm>
              <a:off x="-850900" y="29260799"/>
              <a:ext cx="947288" cy="213055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284" h="21600" extrusionOk="0">
                  <a:moveTo>
                    <a:pt x="354" y="5592"/>
                  </a:moveTo>
                  <a:lnTo>
                    <a:pt x="7963" y="18393"/>
                  </a:lnTo>
                  <a:cubicBezTo>
                    <a:pt x="9091" y="20289"/>
                    <a:pt x="12746" y="21600"/>
                    <a:pt x="16907" y="21600"/>
                  </a:cubicBezTo>
                  <a:lnTo>
                    <a:pt x="20284" y="21600"/>
                  </a:lnTo>
                  <a:lnTo>
                    <a:pt x="20284" y="0"/>
                  </a:lnTo>
                  <a:lnTo>
                    <a:pt x="9298" y="0"/>
                  </a:lnTo>
                  <a:cubicBezTo>
                    <a:pt x="3141" y="0"/>
                    <a:pt x="-1316" y="2785"/>
                    <a:pt x="354" y="5592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kumimoji="0" lang="en-US" sz="2250" b="0" i="0" u="none" strike="noStrike" kern="1200" cap="none" spc="0" normalizeH="0" baseline="0" noProof="1">
                <a:ln>
                  <a:noFill/>
                </a:ln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0" name="Shape">
              <a:extLst>
                <a:ext uri="{FF2B5EF4-FFF2-40B4-BE49-F238E27FC236}">
                  <a16:creationId xmlns:a16="http://schemas.microsoft.com/office/drawing/2014/main" id="{40C4BB34-7207-76FD-5708-F19B32DBCA4A}"/>
                </a:ext>
              </a:extLst>
            </p:cNvPr>
            <p:cNvSpPr/>
            <p:nvPr/>
          </p:nvSpPr>
          <p:spPr>
            <a:xfrm>
              <a:off x="4495800" y="25831799"/>
              <a:ext cx="947247" cy="213042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285" h="21600" extrusionOk="0">
                  <a:moveTo>
                    <a:pt x="19933" y="5591"/>
                  </a:moveTo>
                  <a:lnTo>
                    <a:pt x="12323" y="18393"/>
                  </a:lnTo>
                  <a:cubicBezTo>
                    <a:pt x="11194" y="20289"/>
                    <a:pt x="7539" y="21600"/>
                    <a:pt x="3378" y="21600"/>
                  </a:cubicBezTo>
                  <a:lnTo>
                    <a:pt x="0" y="21600"/>
                  </a:lnTo>
                  <a:lnTo>
                    <a:pt x="0" y="0"/>
                  </a:lnTo>
                  <a:lnTo>
                    <a:pt x="10988" y="0"/>
                  </a:lnTo>
                  <a:cubicBezTo>
                    <a:pt x="17145" y="0"/>
                    <a:pt x="21600" y="2784"/>
                    <a:pt x="19933" y="5591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kumimoji="0" lang="en-US" sz="2250" b="0" i="0" u="none" strike="noStrike" kern="1200" cap="none" spc="0" normalizeH="0" baseline="0" noProof="1">
                <a:ln>
                  <a:noFill/>
                </a:ln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pic>
        <p:nvPicPr>
          <p:cNvPr id="31" name="Graphic 55" descr="Thumbs Up Sign">
            <a:extLst>
              <a:ext uri="{FF2B5EF4-FFF2-40B4-BE49-F238E27FC236}">
                <a16:creationId xmlns:a16="http://schemas.microsoft.com/office/drawing/2014/main" id="{114095E8-360E-32E8-B4B1-5A6FE2BE941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695257" y="3280441"/>
            <a:ext cx="546896" cy="546896"/>
          </a:xfrm>
          <a:prstGeom prst="rect">
            <a:avLst/>
          </a:prstGeom>
        </p:spPr>
      </p:pic>
      <p:sp>
        <p:nvSpPr>
          <p:cNvPr id="32" name="Google Shape;324;p7">
            <a:extLst>
              <a:ext uri="{FF2B5EF4-FFF2-40B4-BE49-F238E27FC236}">
                <a16:creationId xmlns:a16="http://schemas.microsoft.com/office/drawing/2014/main" id="{B202866D-9627-E9F6-57BC-625806E809A1}"/>
              </a:ext>
            </a:extLst>
          </p:cNvPr>
          <p:cNvSpPr txBox="1"/>
          <p:nvPr/>
        </p:nvSpPr>
        <p:spPr>
          <a:xfrm>
            <a:off x="3215883" y="1999284"/>
            <a:ext cx="4173658" cy="21615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158750" lvl="0">
              <a:spcBef>
                <a:spcPts val="600"/>
              </a:spcBef>
              <a:buClr>
                <a:schemeClr val="dk1"/>
              </a:buClr>
              <a:buSzPts val="1100"/>
            </a:pPr>
            <a:r>
              <a:rPr lang="pt-BR" sz="1600" dirty="0">
                <a:solidFill>
                  <a:schemeClr val="bg1"/>
                </a:solidFill>
                <a:latin typeface="Kanit" panose="020B0604020202020204" charset="-34"/>
                <a:cs typeface="Kanit" panose="020B0604020202020204" charset="-34"/>
              </a:rPr>
              <a:t>1- Definir </a:t>
            </a:r>
            <a:r>
              <a:rPr lang="pt-BR" sz="1600" b="1" dirty="0">
                <a:solidFill>
                  <a:schemeClr val="bg1"/>
                </a:solidFill>
                <a:latin typeface="Kanit" panose="020B0604020202020204" charset="-34"/>
                <a:cs typeface="Kanit" panose="020B0604020202020204" charset="-34"/>
              </a:rPr>
              <a:t>metas e indicadores</a:t>
            </a:r>
            <a:r>
              <a:rPr lang="pt-BR" sz="1600" dirty="0">
                <a:solidFill>
                  <a:schemeClr val="bg1"/>
                </a:solidFill>
                <a:latin typeface="Kanit" panose="020B0604020202020204" charset="-34"/>
                <a:cs typeface="Kanit" panose="020B0604020202020204" charset="-34"/>
              </a:rPr>
              <a:t> alinhados à estratégia de cada mercado.</a:t>
            </a:r>
          </a:p>
          <a:p>
            <a:pPr marL="158750" lvl="0">
              <a:spcBef>
                <a:spcPts val="600"/>
              </a:spcBef>
              <a:buClr>
                <a:schemeClr val="dk1"/>
              </a:buClr>
              <a:buSzPts val="1100"/>
            </a:pPr>
            <a:endParaRPr lang="pt-BR" sz="1600" dirty="0">
              <a:solidFill>
                <a:schemeClr val="bg1"/>
              </a:solidFill>
              <a:latin typeface="Kanit" panose="020B0604020202020204" charset="-34"/>
              <a:cs typeface="Kanit" panose="020B0604020202020204" charset="-34"/>
            </a:endParaRPr>
          </a:p>
          <a:p>
            <a:pPr marL="158750" lvl="0">
              <a:buClr>
                <a:schemeClr val="dk1"/>
              </a:buClr>
              <a:buSzPts val="1100"/>
            </a:pPr>
            <a:r>
              <a:rPr lang="pt-BR" sz="1600" dirty="0">
                <a:solidFill>
                  <a:schemeClr val="bg1"/>
                </a:solidFill>
                <a:latin typeface="Kanit" panose="020B0604020202020204" charset="-34"/>
                <a:cs typeface="Kanit" panose="020B0604020202020204" charset="-34"/>
              </a:rPr>
              <a:t>2- Treinar um facilitador para atuar como </a:t>
            </a:r>
            <a:r>
              <a:rPr lang="pt-BR" sz="1600" b="1" dirty="0">
                <a:solidFill>
                  <a:schemeClr val="bg1"/>
                </a:solidFill>
                <a:latin typeface="Kanit" panose="020B0604020202020204" charset="-34"/>
                <a:cs typeface="Kanit" panose="020B0604020202020204" charset="-34"/>
              </a:rPr>
              <a:t>embaixador da mudança cultural</a:t>
            </a:r>
            <a:r>
              <a:rPr lang="pt-BR" sz="1600" dirty="0">
                <a:solidFill>
                  <a:schemeClr val="bg1"/>
                </a:solidFill>
                <a:latin typeface="Kanit" panose="020B0604020202020204" charset="-34"/>
                <a:cs typeface="Kanit" panose="020B0604020202020204" charset="-34"/>
              </a:rPr>
              <a:t>.</a:t>
            </a:r>
          </a:p>
          <a:p>
            <a:pPr marL="158750" lvl="0">
              <a:buClr>
                <a:schemeClr val="dk1"/>
              </a:buClr>
              <a:buSzPts val="1100"/>
            </a:pPr>
            <a:endParaRPr lang="pt-BR" sz="1600" dirty="0">
              <a:solidFill>
                <a:schemeClr val="bg1"/>
              </a:solidFill>
              <a:latin typeface="Kanit" panose="020B0604020202020204" charset="-34"/>
              <a:cs typeface="Kanit" panose="020B0604020202020204" charset="-34"/>
            </a:endParaRPr>
          </a:p>
          <a:p>
            <a:pPr marL="158750" lvl="0">
              <a:buClr>
                <a:schemeClr val="dk1"/>
              </a:buClr>
              <a:buSzPts val="1100"/>
            </a:pPr>
            <a:r>
              <a:rPr lang="pt-BR" sz="1600" dirty="0">
                <a:solidFill>
                  <a:schemeClr val="bg1"/>
                </a:solidFill>
                <a:latin typeface="Kanit" panose="020B0604020202020204" charset="-34"/>
                <a:cs typeface="Kanit" panose="020B0604020202020204" charset="-34"/>
              </a:rPr>
              <a:t>3- Adaptar a </a:t>
            </a:r>
            <a:r>
              <a:rPr lang="pt-BR" sz="1600" b="1" dirty="0">
                <a:solidFill>
                  <a:schemeClr val="bg1"/>
                </a:solidFill>
                <a:latin typeface="Kanit" panose="020B0604020202020204" charset="-34"/>
                <a:cs typeface="Kanit" panose="020B0604020202020204" charset="-34"/>
              </a:rPr>
              <a:t>comunicação das campanhas</a:t>
            </a:r>
            <a:r>
              <a:rPr lang="pt-BR" sz="1600" dirty="0">
                <a:solidFill>
                  <a:schemeClr val="bg1"/>
                </a:solidFill>
                <a:latin typeface="Kanit" panose="020B0604020202020204" charset="-34"/>
                <a:cs typeface="Kanit" panose="020B0604020202020204" charset="-34"/>
              </a:rPr>
              <a:t> para o perfil do público-alvo.</a:t>
            </a:r>
          </a:p>
        </p:txBody>
      </p:sp>
    </p:spTree>
    <p:extLst>
      <p:ext uri="{BB962C8B-B14F-4D97-AF65-F5344CB8AC3E}">
        <p14:creationId xmlns:p14="http://schemas.microsoft.com/office/powerpoint/2010/main" val="54380235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7003F"/>
        </a:solidFill>
        <a:effectLst/>
      </p:bgPr>
    </p:bg>
    <p:spTree>
      <p:nvGrpSpPr>
        <p:cNvPr id="1" name="Shape 108">
          <a:extLst>
            <a:ext uri="{FF2B5EF4-FFF2-40B4-BE49-F238E27FC236}">
              <a16:creationId xmlns:a16="http://schemas.microsoft.com/office/drawing/2014/main" id="{33A40D60-2A77-4434-09FC-E8F035FFD2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g363e782312a_0_10">
            <a:extLst>
              <a:ext uri="{FF2B5EF4-FFF2-40B4-BE49-F238E27FC236}">
                <a16:creationId xmlns:a16="http://schemas.microsoft.com/office/drawing/2014/main" id="{DE8C8738-55CB-6B55-9587-6F9A30378F7F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0" y="55950"/>
            <a:ext cx="91440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lvl="0"/>
            <a:r>
              <a:rPr lang="pt-BR" sz="2200" dirty="0">
                <a:solidFill>
                  <a:schemeClr val="bg1"/>
                </a:solidFill>
              </a:rPr>
              <a:t>Recomendações Práticas</a:t>
            </a:r>
            <a:endParaRPr sz="2200" dirty="0">
              <a:solidFill>
                <a:schemeClr val="bg1"/>
              </a:solidFill>
            </a:endParaRPr>
          </a:p>
        </p:txBody>
      </p:sp>
      <p:sp>
        <p:nvSpPr>
          <p:cNvPr id="32" name="Google Shape;324;p7">
            <a:extLst>
              <a:ext uri="{FF2B5EF4-FFF2-40B4-BE49-F238E27FC236}">
                <a16:creationId xmlns:a16="http://schemas.microsoft.com/office/drawing/2014/main" id="{D2FAFA2F-DA40-FA9A-27B0-A708A125AEDC}"/>
              </a:ext>
            </a:extLst>
          </p:cNvPr>
          <p:cNvSpPr txBox="1"/>
          <p:nvPr/>
        </p:nvSpPr>
        <p:spPr>
          <a:xfrm>
            <a:off x="316564" y="1144859"/>
            <a:ext cx="4768391" cy="8323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139700" algn="ctr">
              <a:spcBef>
                <a:spcPts val="600"/>
              </a:spcBef>
              <a:buSzPts val="1400"/>
            </a:pPr>
            <a:r>
              <a:rPr lang="pt-BR" sz="2000" dirty="0">
                <a:solidFill>
                  <a:srgbClr val="FFFFFF"/>
                </a:solidFill>
                <a:latin typeface="Kanit" panose="020B0604020202020204" charset="-34"/>
                <a:cs typeface="Kanit" panose="020B0604020202020204" charset="-34"/>
              </a:rPr>
              <a:t> </a:t>
            </a:r>
          </a:p>
        </p:txBody>
      </p:sp>
      <p:grpSp>
        <p:nvGrpSpPr>
          <p:cNvPr id="42" name="Group 21">
            <a:extLst>
              <a:ext uri="{FF2B5EF4-FFF2-40B4-BE49-F238E27FC236}">
                <a16:creationId xmlns:a16="http://schemas.microsoft.com/office/drawing/2014/main" id="{CF29CD1B-4741-C728-891E-B8627EC3FF87}"/>
              </a:ext>
            </a:extLst>
          </p:cNvPr>
          <p:cNvGrpSpPr/>
          <p:nvPr/>
        </p:nvGrpSpPr>
        <p:grpSpPr>
          <a:xfrm>
            <a:off x="848702" y="1519008"/>
            <a:ext cx="2213926" cy="2236243"/>
            <a:chOff x="699717" y="1957017"/>
            <a:chExt cx="3275205" cy="3308221"/>
          </a:xfrm>
        </p:grpSpPr>
        <p:grpSp>
          <p:nvGrpSpPr>
            <p:cNvPr id="58" name="Group 11">
              <a:extLst>
                <a:ext uri="{FF2B5EF4-FFF2-40B4-BE49-F238E27FC236}">
                  <a16:creationId xmlns:a16="http://schemas.microsoft.com/office/drawing/2014/main" id="{3C524530-BB3E-48D2-742D-ADDFEFB8F4E7}"/>
                </a:ext>
              </a:extLst>
            </p:cNvPr>
            <p:cNvGrpSpPr/>
            <p:nvPr/>
          </p:nvGrpSpPr>
          <p:grpSpPr>
            <a:xfrm>
              <a:off x="699717" y="1957017"/>
              <a:ext cx="3275205" cy="3308221"/>
              <a:chOff x="924097" y="1942941"/>
              <a:chExt cx="2947422" cy="2977134"/>
            </a:xfrm>
          </p:grpSpPr>
          <p:sp>
            <p:nvSpPr>
              <p:cNvPr id="61" name="Rectangle 3">
                <a:extLst>
                  <a:ext uri="{FF2B5EF4-FFF2-40B4-BE49-F238E27FC236}">
                    <a16:creationId xmlns:a16="http://schemas.microsoft.com/office/drawing/2014/main" id="{A284323F-BA23-D512-5342-C89378407A2E}"/>
                  </a:ext>
                </a:extLst>
              </p:cNvPr>
              <p:cNvSpPr/>
              <p:nvPr/>
            </p:nvSpPr>
            <p:spPr>
              <a:xfrm>
                <a:off x="959026" y="2135402"/>
                <a:ext cx="2777578" cy="2711194"/>
              </a:xfrm>
              <a:custGeom>
                <a:avLst/>
                <a:gdLst>
                  <a:gd name="connsiteX0" fmla="*/ 0 w 2798440"/>
                  <a:gd name="connsiteY0" fmla="*/ 0 h 2808312"/>
                  <a:gd name="connsiteX1" fmla="*/ 2798440 w 2798440"/>
                  <a:gd name="connsiteY1" fmla="*/ 0 h 2808312"/>
                  <a:gd name="connsiteX2" fmla="*/ 2798440 w 2798440"/>
                  <a:gd name="connsiteY2" fmla="*/ 2808312 h 2808312"/>
                  <a:gd name="connsiteX3" fmla="*/ 0 w 2798440"/>
                  <a:gd name="connsiteY3" fmla="*/ 2808312 h 2808312"/>
                  <a:gd name="connsiteX4" fmla="*/ 0 w 2798440"/>
                  <a:gd name="connsiteY4" fmla="*/ 0 h 2808312"/>
                  <a:gd name="connsiteX0" fmla="*/ 0 w 2900040"/>
                  <a:gd name="connsiteY0" fmla="*/ 0 h 2808312"/>
                  <a:gd name="connsiteX1" fmla="*/ 2900040 w 2900040"/>
                  <a:gd name="connsiteY1" fmla="*/ 76200 h 2808312"/>
                  <a:gd name="connsiteX2" fmla="*/ 2798440 w 2900040"/>
                  <a:gd name="connsiteY2" fmla="*/ 2808312 h 2808312"/>
                  <a:gd name="connsiteX3" fmla="*/ 0 w 2900040"/>
                  <a:gd name="connsiteY3" fmla="*/ 2808312 h 2808312"/>
                  <a:gd name="connsiteX4" fmla="*/ 0 w 2900040"/>
                  <a:gd name="connsiteY4" fmla="*/ 0 h 2808312"/>
                  <a:gd name="connsiteX0" fmla="*/ 171450 w 2900040"/>
                  <a:gd name="connsiteY0" fmla="*/ 0 h 2827362"/>
                  <a:gd name="connsiteX1" fmla="*/ 2900040 w 2900040"/>
                  <a:gd name="connsiteY1" fmla="*/ 95250 h 2827362"/>
                  <a:gd name="connsiteX2" fmla="*/ 2798440 w 2900040"/>
                  <a:gd name="connsiteY2" fmla="*/ 2827362 h 2827362"/>
                  <a:gd name="connsiteX3" fmla="*/ 0 w 2900040"/>
                  <a:gd name="connsiteY3" fmla="*/ 2827362 h 2827362"/>
                  <a:gd name="connsiteX4" fmla="*/ 171450 w 2900040"/>
                  <a:gd name="connsiteY4" fmla="*/ 0 h 2827362"/>
                  <a:gd name="connsiteX0" fmla="*/ 0 w 2728590"/>
                  <a:gd name="connsiteY0" fmla="*/ 0 h 2827362"/>
                  <a:gd name="connsiteX1" fmla="*/ 2728590 w 2728590"/>
                  <a:gd name="connsiteY1" fmla="*/ 95250 h 2827362"/>
                  <a:gd name="connsiteX2" fmla="*/ 2626990 w 2728590"/>
                  <a:gd name="connsiteY2" fmla="*/ 2827362 h 2827362"/>
                  <a:gd name="connsiteX3" fmla="*/ 0 w 2728590"/>
                  <a:gd name="connsiteY3" fmla="*/ 2586062 h 2827362"/>
                  <a:gd name="connsiteX4" fmla="*/ 0 w 2728590"/>
                  <a:gd name="connsiteY4" fmla="*/ 0 h 2827362"/>
                  <a:gd name="connsiteX0" fmla="*/ 70555 w 2799145"/>
                  <a:gd name="connsiteY0" fmla="*/ 0 h 2827362"/>
                  <a:gd name="connsiteX1" fmla="*/ 2799145 w 2799145"/>
                  <a:gd name="connsiteY1" fmla="*/ 95250 h 2827362"/>
                  <a:gd name="connsiteX2" fmla="*/ 2697545 w 2799145"/>
                  <a:gd name="connsiteY2" fmla="*/ 2827362 h 2827362"/>
                  <a:gd name="connsiteX3" fmla="*/ 70555 w 2799145"/>
                  <a:gd name="connsiteY3" fmla="*/ 2586062 h 2827362"/>
                  <a:gd name="connsiteX4" fmla="*/ 70555 w 2799145"/>
                  <a:gd name="connsiteY4" fmla="*/ 0 h 2827362"/>
                  <a:gd name="connsiteX0" fmla="*/ 70555 w 2799145"/>
                  <a:gd name="connsiteY0" fmla="*/ 0 h 2827362"/>
                  <a:gd name="connsiteX1" fmla="*/ 2799145 w 2799145"/>
                  <a:gd name="connsiteY1" fmla="*/ 95250 h 2827362"/>
                  <a:gd name="connsiteX2" fmla="*/ 2697545 w 2799145"/>
                  <a:gd name="connsiteY2" fmla="*/ 2827362 h 2827362"/>
                  <a:gd name="connsiteX3" fmla="*/ 70555 w 2799145"/>
                  <a:gd name="connsiteY3" fmla="*/ 2586062 h 2827362"/>
                  <a:gd name="connsiteX4" fmla="*/ 70555 w 2799145"/>
                  <a:gd name="connsiteY4" fmla="*/ 0 h 2827362"/>
                  <a:gd name="connsiteX0" fmla="*/ 70555 w 2799145"/>
                  <a:gd name="connsiteY0" fmla="*/ 0 h 2827362"/>
                  <a:gd name="connsiteX1" fmla="*/ 2799145 w 2799145"/>
                  <a:gd name="connsiteY1" fmla="*/ 95250 h 2827362"/>
                  <a:gd name="connsiteX2" fmla="*/ 2697545 w 2799145"/>
                  <a:gd name="connsiteY2" fmla="*/ 2827362 h 2827362"/>
                  <a:gd name="connsiteX3" fmla="*/ 70555 w 2799145"/>
                  <a:gd name="connsiteY3" fmla="*/ 2586062 h 2827362"/>
                  <a:gd name="connsiteX4" fmla="*/ 70555 w 2799145"/>
                  <a:gd name="connsiteY4" fmla="*/ 0 h 2827362"/>
                  <a:gd name="connsiteX0" fmla="*/ 175198 w 2776580"/>
                  <a:gd name="connsiteY0" fmla="*/ 0 h 2827362"/>
                  <a:gd name="connsiteX1" fmla="*/ 2776580 w 2776580"/>
                  <a:gd name="connsiteY1" fmla="*/ 95250 h 2827362"/>
                  <a:gd name="connsiteX2" fmla="*/ 2674980 w 2776580"/>
                  <a:gd name="connsiteY2" fmla="*/ 2827362 h 2827362"/>
                  <a:gd name="connsiteX3" fmla="*/ 47990 w 2776580"/>
                  <a:gd name="connsiteY3" fmla="*/ 2586062 h 2827362"/>
                  <a:gd name="connsiteX4" fmla="*/ 175198 w 2776580"/>
                  <a:gd name="connsiteY4" fmla="*/ 0 h 2827362"/>
                  <a:gd name="connsiteX0" fmla="*/ 175198 w 2776580"/>
                  <a:gd name="connsiteY0" fmla="*/ 0 h 2782269"/>
                  <a:gd name="connsiteX1" fmla="*/ 2776580 w 2776580"/>
                  <a:gd name="connsiteY1" fmla="*/ 95250 h 2782269"/>
                  <a:gd name="connsiteX2" fmla="*/ 2690881 w 2776580"/>
                  <a:gd name="connsiteY2" fmla="*/ 2771708 h 2782269"/>
                  <a:gd name="connsiteX3" fmla="*/ 47990 w 2776580"/>
                  <a:gd name="connsiteY3" fmla="*/ 2586062 h 2782269"/>
                  <a:gd name="connsiteX4" fmla="*/ 175198 w 2776580"/>
                  <a:gd name="connsiteY4" fmla="*/ 0 h 2782269"/>
                  <a:gd name="connsiteX0" fmla="*/ 175198 w 2776580"/>
                  <a:gd name="connsiteY0" fmla="*/ 0 h 2773467"/>
                  <a:gd name="connsiteX1" fmla="*/ 2776580 w 2776580"/>
                  <a:gd name="connsiteY1" fmla="*/ 95250 h 2773467"/>
                  <a:gd name="connsiteX2" fmla="*/ 2762436 w 2776580"/>
                  <a:gd name="connsiteY2" fmla="*/ 2755807 h 2773467"/>
                  <a:gd name="connsiteX3" fmla="*/ 47990 w 2776580"/>
                  <a:gd name="connsiteY3" fmla="*/ 2586062 h 2773467"/>
                  <a:gd name="connsiteX4" fmla="*/ 175198 w 2776580"/>
                  <a:gd name="connsiteY4" fmla="*/ 0 h 2773467"/>
                  <a:gd name="connsiteX0" fmla="*/ 175198 w 2794791"/>
                  <a:gd name="connsiteY0" fmla="*/ 0 h 2777766"/>
                  <a:gd name="connsiteX1" fmla="*/ 2776580 w 2794791"/>
                  <a:gd name="connsiteY1" fmla="*/ 95250 h 2777766"/>
                  <a:gd name="connsiteX2" fmla="*/ 2794238 w 2794791"/>
                  <a:gd name="connsiteY2" fmla="*/ 2763757 h 2777766"/>
                  <a:gd name="connsiteX3" fmla="*/ 47990 w 2794791"/>
                  <a:gd name="connsiteY3" fmla="*/ 2586062 h 2777766"/>
                  <a:gd name="connsiteX4" fmla="*/ 175198 w 2794791"/>
                  <a:gd name="connsiteY4" fmla="*/ 0 h 2777766"/>
                  <a:gd name="connsiteX0" fmla="*/ 175198 w 2834230"/>
                  <a:gd name="connsiteY0" fmla="*/ 0 h 2777766"/>
                  <a:gd name="connsiteX1" fmla="*/ 2776580 w 2834230"/>
                  <a:gd name="connsiteY1" fmla="*/ 95250 h 2777766"/>
                  <a:gd name="connsiteX2" fmla="*/ 2833991 w 2834230"/>
                  <a:gd name="connsiteY2" fmla="*/ 2763757 h 2777766"/>
                  <a:gd name="connsiteX3" fmla="*/ 47990 w 2834230"/>
                  <a:gd name="connsiteY3" fmla="*/ 2586062 h 2777766"/>
                  <a:gd name="connsiteX4" fmla="*/ 175198 w 2834230"/>
                  <a:gd name="connsiteY4" fmla="*/ 0 h 2777766"/>
                  <a:gd name="connsiteX0" fmla="*/ 175198 w 2881835"/>
                  <a:gd name="connsiteY0" fmla="*/ 0 h 2782269"/>
                  <a:gd name="connsiteX1" fmla="*/ 2776580 w 2881835"/>
                  <a:gd name="connsiteY1" fmla="*/ 95250 h 2782269"/>
                  <a:gd name="connsiteX2" fmla="*/ 2881694 w 2881835"/>
                  <a:gd name="connsiteY2" fmla="*/ 2771707 h 2782269"/>
                  <a:gd name="connsiteX3" fmla="*/ 47990 w 2881835"/>
                  <a:gd name="connsiteY3" fmla="*/ 2586062 h 2782269"/>
                  <a:gd name="connsiteX4" fmla="*/ 175198 w 2881835"/>
                  <a:gd name="connsiteY4" fmla="*/ 0 h 2782269"/>
                  <a:gd name="connsiteX0" fmla="*/ 175198 w 2858020"/>
                  <a:gd name="connsiteY0" fmla="*/ 0 h 2769357"/>
                  <a:gd name="connsiteX1" fmla="*/ 2776580 w 2858020"/>
                  <a:gd name="connsiteY1" fmla="*/ 95250 h 2769357"/>
                  <a:gd name="connsiteX2" fmla="*/ 2857843 w 2858020"/>
                  <a:gd name="connsiteY2" fmla="*/ 2747855 h 2769357"/>
                  <a:gd name="connsiteX3" fmla="*/ 47990 w 2858020"/>
                  <a:gd name="connsiteY3" fmla="*/ 2586062 h 2769357"/>
                  <a:gd name="connsiteX4" fmla="*/ 175198 w 2858020"/>
                  <a:gd name="connsiteY4" fmla="*/ 0 h 2769357"/>
                  <a:gd name="connsiteX0" fmla="*/ 215022 w 2853154"/>
                  <a:gd name="connsiteY0" fmla="*/ 0 h 2769357"/>
                  <a:gd name="connsiteX1" fmla="*/ 2771714 w 2853154"/>
                  <a:gd name="connsiteY1" fmla="*/ 95250 h 2769357"/>
                  <a:gd name="connsiteX2" fmla="*/ 2852977 w 2853154"/>
                  <a:gd name="connsiteY2" fmla="*/ 2747855 h 2769357"/>
                  <a:gd name="connsiteX3" fmla="*/ 43124 w 2853154"/>
                  <a:gd name="connsiteY3" fmla="*/ 2586062 h 2769357"/>
                  <a:gd name="connsiteX4" fmla="*/ 215022 w 2853154"/>
                  <a:gd name="connsiteY4" fmla="*/ 0 h 2769357"/>
                  <a:gd name="connsiteX0" fmla="*/ 210546 w 2853644"/>
                  <a:gd name="connsiteY0" fmla="*/ 0 h 2810809"/>
                  <a:gd name="connsiteX1" fmla="*/ 2772204 w 2853644"/>
                  <a:gd name="connsiteY1" fmla="*/ 136702 h 2810809"/>
                  <a:gd name="connsiteX2" fmla="*/ 2853467 w 2853644"/>
                  <a:gd name="connsiteY2" fmla="*/ 2789307 h 2810809"/>
                  <a:gd name="connsiteX3" fmla="*/ 43614 w 2853644"/>
                  <a:gd name="connsiteY3" fmla="*/ 2627514 h 2810809"/>
                  <a:gd name="connsiteX4" fmla="*/ 210546 w 2853644"/>
                  <a:gd name="connsiteY4" fmla="*/ 0 h 2810809"/>
                  <a:gd name="connsiteX0" fmla="*/ 186033 w 2829131"/>
                  <a:gd name="connsiteY0" fmla="*/ 0 h 2801315"/>
                  <a:gd name="connsiteX1" fmla="*/ 2747691 w 2829131"/>
                  <a:gd name="connsiteY1" fmla="*/ 136702 h 2801315"/>
                  <a:gd name="connsiteX2" fmla="*/ 2828954 w 2829131"/>
                  <a:gd name="connsiteY2" fmla="*/ 2789307 h 2801315"/>
                  <a:gd name="connsiteX3" fmla="*/ 46548 w 2829131"/>
                  <a:gd name="connsiteY3" fmla="*/ 2607057 h 2801315"/>
                  <a:gd name="connsiteX4" fmla="*/ 186033 w 2829131"/>
                  <a:gd name="connsiteY4" fmla="*/ 0 h 2801315"/>
                  <a:gd name="connsiteX0" fmla="*/ 186033 w 2750274"/>
                  <a:gd name="connsiteY0" fmla="*/ 0 h 2801315"/>
                  <a:gd name="connsiteX1" fmla="*/ 2747691 w 2750274"/>
                  <a:gd name="connsiteY1" fmla="*/ 136702 h 2801315"/>
                  <a:gd name="connsiteX2" fmla="*/ 2749053 w 2750274"/>
                  <a:gd name="connsiteY2" fmla="*/ 2789307 h 2801315"/>
                  <a:gd name="connsiteX3" fmla="*/ 46548 w 2750274"/>
                  <a:gd name="connsiteY3" fmla="*/ 2607057 h 2801315"/>
                  <a:gd name="connsiteX4" fmla="*/ 186033 w 2750274"/>
                  <a:gd name="connsiteY4" fmla="*/ 0 h 28013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750274" h="2801315">
                    <a:moveTo>
                      <a:pt x="186033" y="0"/>
                    </a:moveTo>
                    <a:lnTo>
                      <a:pt x="2747691" y="136702"/>
                    </a:lnTo>
                    <a:cubicBezTo>
                      <a:pt x="2742976" y="1023554"/>
                      <a:pt x="2753768" y="1902455"/>
                      <a:pt x="2749053" y="2789307"/>
                    </a:cubicBezTo>
                    <a:cubicBezTo>
                      <a:pt x="1847990" y="2766024"/>
                      <a:pt x="1233361" y="2903390"/>
                      <a:pt x="46548" y="2607057"/>
                    </a:cubicBezTo>
                    <a:cubicBezTo>
                      <a:pt x="-112202" y="1776786"/>
                      <a:pt x="186033" y="862021"/>
                      <a:pt x="186033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 cmpd="sng" algn="ctr">
                <a:noFill/>
                <a:prstDash val="solid"/>
                <a:miter lim="800000"/>
              </a:ln>
              <a:effectLst>
                <a:outerShdw blurRad="139700" dist="139700" dir="8100000" algn="tr" rotWithShape="0">
                  <a:prstClr val="black">
                    <a:alpha val="33000"/>
                  </a:prstClr>
                </a:outerShdw>
              </a:effectLst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Kanit" panose="020B0604020202020204" charset="-34"/>
                  <a:cs typeface="Kanit" panose="020B0604020202020204" charset="-34"/>
                </a:endParaRPr>
              </a:p>
            </p:txBody>
          </p:sp>
          <p:sp>
            <p:nvSpPr>
              <p:cNvPr id="62" name="Rectangle 3">
                <a:extLst>
                  <a:ext uri="{FF2B5EF4-FFF2-40B4-BE49-F238E27FC236}">
                    <a16:creationId xmlns:a16="http://schemas.microsoft.com/office/drawing/2014/main" id="{6DF049BA-D8C5-C1DE-30E8-266E4F23EEE5}"/>
                  </a:ext>
                </a:extLst>
              </p:cNvPr>
              <p:cNvSpPr/>
              <p:nvPr/>
            </p:nvSpPr>
            <p:spPr>
              <a:xfrm>
                <a:off x="924097" y="1942941"/>
                <a:ext cx="2947421" cy="2977134"/>
              </a:xfrm>
              <a:custGeom>
                <a:avLst/>
                <a:gdLst>
                  <a:gd name="connsiteX0" fmla="*/ 0 w 2798440"/>
                  <a:gd name="connsiteY0" fmla="*/ 0 h 2808312"/>
                  <a:gd name="connsiteX1" fmla="*/ 2798440 w 2798440"/>
                  <a:gd name="connsiteY1" fmla="*/ 0 h 2808312"/>
                  <a:gd name="connsiteX2" fmla="*/ 2798440 w 2798440"/>
                  <a:gd name="connsiteY2" fmla="*/ 2808312 h 2808312"/>
                  <a:gd name="connsiteX3" fmla="*/ 0 w 2798440"/>
                  <a:gd name="connsiteY3" fmla="*/ 2808312 h 2808312"/>
                  <a:gd name="connsiteX4" fmla="*/ 0 w 2798440"/>
                  <a:gd name="connsiteY4" fmla="*/ 0 h 2808312"/>
                  <a:gd name="connsiteX0" fmla="*/ 0 w 2900040"/>
                  <a:gd name="connsiteY0" fmla="*/ 0 h 2808312"/>
                  <a:gd name="connsiteX1" fmla="*/ 2900040 w 2900040"/>
                  <a:gd name="connsiteY1" fmla="*/ 76200 h 2808312"/>
                  <a:gd name="connsiteX2" fmla="*/ 2798440 w 2900040"/>
                  <a:gd name="connsiteY2" fmla="*/ 2808312 h 2808312"/>
                  <a:gd name="connsiteX3" fmla="*/ 0 w 2900040"/>
                  <a:gd name="connsiteY3" fmla="*/ 2808312 h 2808312"/>
                  <a:gd name="connsiteX4" fmla="*/ 0 w 2900040"/>
                  <a:gd name="connsiteY4" fmla="*/ 0 h 2808312"/>
                  <a:gd name="connsiteX0" fmla="*/ 171450 w 2900040"/>
                  <a:gd name="connsiteY0" fmla="*/ 0 h 2827362"/>
                  <a:gd name="connsiteX1" fmla="*/ 2900040 w 2900040"/>
                  <a:gd name="connsiteY1" fmla="*/ 95250 h 2827362"/>
                  <a:gd name="connsiteX2" fmla="*/ 2798440 w 2900040"/>
                  <a:gd name="connsiteY2" fmla="*/ 2827362 h 2827362"/>
                  <a:gd name="connsiteX3" fmla="*/ 0 w 2900040"/>
                  <a:gd name="connsiteY3" fmla="*/ 2827362 h 2827362"/>
                  <a:gd name="connsiteX4" fmla="*/ 171450 w 2900040"/>
                  <a:gd name="connsiteY4" fmla="*/ 0 h 2827362"/>
                  <a:gd name="connsiteX0" fmla="*/ 0 w 2728590"/>
                  <a:gd name="connsiteY0" fmla="*/ 0 h 2827362"/>
                  <a:gd name="connsiteX1" fmla="*/ 2728590 w 2728590"/>
                  <a:gd name="connsiteY1" fmla="*/ 95250 h 2827362"/>
                  <a:gd name="connsiteX2" fmla="*/ 2626990 w 2728590"/>
                  <a:gd name="connsiteY2" fmla="*/ 2827362 h 2827362"/>
                  <a:gd name="connsiteX3" fmla="*/ 0 w 2728590"/>
                  <a:gd name="connsiteY3" fmla="*/ 2586062 h 2827362"/>
                  <a:gd name="connsiteX4" fmla="*/ 0 w 2728590"/>
                  <a:gd name="connsiteY4" fmla="*/ 0 h 2827362"/>
                  <a:gd name="connsiteX0" fmla="*/ 70555 w 2799145"/>
                  <a:gd name="connsiteY0" fmla="*/ 0 h 2827362"/>
                  <a:gd name="connsiteX1" fmla="*/ 2799145 w 2799145"/>
                  <a:gd name="connsiteY1" fmla="*/ 95250 h 2827362"/>
                  <a:gd name="connsiteX2" fmla="*/ 2697545 w 2799145"/>
                  <a:gd name="connsiteY2" fmla="*/ 2827362 h 2827362"/>
                  <a:gd name="connsiteX3" fmla="*/ 70555 w 2799145"/>
                  <a:gd name="connsiteY3" fmla="*/ 2586062 h 2827362"/>
                  <a:gd name="connsiteX4" fmla="*/ 70555 w 2799145"/>
                  <a:gd name="connsiteY4" fmla="*/ 0 h 2827362"/>
                  <a:gd name="connsiteX0" fmla="*/ 70555 w 2799145"/>
                  <a:gd name="connsiteY0" fmla="*/ 0 h 2827362"/>
                  <a:gd name="connsiteX1" fmla="*/ 2799145 w 2799145"/>
                  <a:gd name="connsiteY1" fmla="*/ 95250 h 2827362"/>
                  <a:gd name="connsiteX2" fmla="*/ 2697545 w 2799145"/>
                  <a:gd name="connsiteY2" fmla="*/ 2827362 h 2827362"/>
                  <a:gd name="connsiteX3" fmla="*/ 70555 w 2799145"/>
                  <a:gd name="connsiteY3" fmla="*/ 2586062 h 2827362"/>
                  <a:gd name="connsiteX4" fmla="*/ 70555 w 2799145"/>
                  <a:gd name="connsiteY4" fmla="*/ 0 h 2827362"/>
                  <a:gd name="connsiteX0" fmla="*/ 70555 w 2799145"/>
                  <a:gd name="connsiteY0" fmla="*/ 0 h 2827362"/>
                  <a:gd name="connsiteX1" fmla="*/ 2799145 w 2799145"/>
                  <a:gd name="connsiteY1" fmla="*/ 95250 h 2827362"/>
                  <a:gd name="connsiteX2" fmla="*/ 2697545 w 2799145"/>
                  <a:gd name="connsiteY2" fmla="*/ 2827362 h 2827362"/>
                  <a:gd name="connsiteX3" fmla="*/ 70555 w 2799145"/>
                  <a:gd name="connsiteY3" fmla="*/ 2586062 h 2827362"/>
                  <a:gd name="connsiteX4" fmla="*/ 70555 w 2799145"/>
                  <a:gd name="connsiteY4" fmla="*/ 0 h 28273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799145" h="2827362">
                    <a:moveTo>
                      <a:pt x="70555" y="0"/>
                    </a:moveTo>
                    <a:lnTo>
                      <a:pt x="2799145" y="95250"/>
                    </a:lnTo>
                    <a:lnTo>
                      <a:pt x="2697545" y="2827362"/>
                    </a:lnTo>
                    <a:cubicBezTo>
                      <a:pt x="1796482" y="2804079"/>
                      <a:pt x="1257368" y="2882395"/>
                      <a:pt x="70555" y="2586062"/>
                    </a:cubicBezTo>
                    <a:cubicBezTo>
                      <a:pt x="-88195" y="1755791"/>
                      <a:pt x="70555" y="862021"/>
                      <a:pt x="70555" y="0"/>
                    </a:cubicBezTo>
                    <a:close/>
                  </a:path>
                </a:pathLst>
              </a:custGeom>
              <a:gradFill>
                <a:gsLst>
                  <a:gs pos="59000">
                    <a:srgbClr val="FBA91E"/>
                  </a:gs>
                  <a:gs pos="0">
                    <a:srgbClr val="FBA91E"/>
                  </a:gs>
                  <a:gs pos="80000">
                    <a:srgbClr val="FBA91E"/>
                  </a:gs>
                  <a:gs pos="100000">
                    <a:srgbClr val="FBA91E">
                      <a:lumMod val="75000"/>
                    </a:srgbClr>
                  </a:gs>
                </a:gsLst>
                <a:lin ang="7800000" scaled="0"/>
              </a:gra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Kanit" panose="020B0604020202020204" charset="-34"/>
                  <a:cs typeface="Kanit" panose="020B0604020202020204" charset="-34"/>
                </a:endParaRPr>
              </a:p>
            </p:txBody>
          </p:sp>
          <p:sp>
            <p:nvSpPr>
              <p:cNvPr id="63" name="Freeform: Shape 14">
                <a:extLst>
                  <a:ext uri="{FF2B5EF4-FFF2-40B4-BE49-F238E27FC236}">
                    <a16:creationId xmlns:a16="http://schemas.microsoft.com/office/drawing/2014/main" id="{839755F5-9DED-F123-8DDB-08480E00806E}"/>
                  </a:ext>
                </a:extLst>
              </p:cNvPr>
              <p:cNvSpPr/>
              <p:nvPr/>
            </p:nvSpPr>
            <p:spPr>
              <a:xfrm>
                <a:off x="977564" y="1942941"/>
                <a:ext cx="2893955" cy="740030"/>
              </a:xfrm>
              <a:custGeom>
                <a:avLst/>
                <a:gdLst>
                  <a:gd name="connsiteX0" fmla="*/ 20827 w 2893955"/>
                  <a:gd name="connsiteY0" fmla="*/ 0 h 740030"/>
                  <a:gd name="connsiteX1" fmla="*/ 2893955 w 2893955"/>
                  <a:gd name="connsiteY1" fmla="*/ 100296 h 740030"/>
                  <a:gd name="connsiteX2" fmla="*/ 2870165 w 2893955"/>
                  <a:gd name="connsiteY2" fmla="*/ 740030 h 740030"/>
                  <a:gd name="connsiteX3" fmla="*/ 0 w 2893955"/>
                  <a:gd name="connsiteY3" fmla="*/ 630141 h 740030"/>
                  <a:gd name="connsiteX4" fmla="*/ 13970 w 2893955"/>
                  <a:gd name="connsiteY4" fmla="*/ 341753 h 740030"/>
                  <a:gd name="connsiteX5" fmla="*/ 20827 w 2893955"/>
                  <a:gd name="connsiteY5" fmla="*/ 0 h 7400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893955" h="740030">
                    <a:moveTo>
                      <a:pt x="20827" y="0"/>
                    </a:moveTo>
                    <a:lnTo>
                      <a:pt x="2893955" y="100296"/>
                    </a:lnTo>
                    <a:lnTo>
                      <a:pt x="2870165" y="740030"/>
                    </a:lnTo>
                    <a:lnTo>
                      <a:pt x="0" y="630141"/>
                    </a:lnTo>
                    <a:lnTo>
                      <a:pt x="13970" y="341753"/>
                    </a:lnTo>
                    <a:cubicBezTo>
                      <a:pt x="18215" y="227444"/>
                      <a:pt x="20827" y="113461"/>
                      <a:pt x="20827" y="0"/>
                    </a:cubicBezTo>
                    <a:close/>
                  </a:path>
                </a:pathLst>
              </a:custGeom>
              <a:solidFill>
                <a:srgbClr val="FFFFFF">
                  <a:alpha val="35000"/>
                </a:srgbClr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wrap="square" rtlCol="0" anchor="ctr">
                <a:no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Kanit" panose="020B0604020202020204" charset="-34"/>
                  <a:cs typeface="Kanit" panose="020B0604020202020204" charset="-34"/>
                </a:endParaRPr>
              </a:p>
            </p:txBody>
          </p:sp>
        </p:grpSp>
        <p:sp>
          <p:nvSpPr>
            <p:cNvPr id="59" name="TextBox 15">
              <a:extLst>
                <a:ext uri="{FF2B5EF4-FFF2-40B4-BE49-F238E27FC236}">
                  <a16:creationId xmlns:a16="http://schemas.microsoft.com/office/drawing/2014/main" id="{2A3263F6-3C54-8342-40EA-976107EB9D80}"/>
                </a:ext>
              </a:extLst>
            </p:cNvPr>
            <p:cNvSpPr txBox="1"/>
            <p:nvPr/>
          </p:nvSpPr>
          <p:spPr>
            <a:xfrm rot="180000">
              <a:off x="1478626" y="2077594"/>
              <a:ext cx="1717388" cy="591909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Kanit" panose="020B0604020202020204" charset="-34"/>
                  <a:cs typeface="Kanit" panose="020B0604020202020204" charset="-34"/>
                </a:rPr>
                <a:t>Impacto</a:t>
              </a:r>
            </a:p>
          </p:txBody>
        </p:sp>
        <p:sp>
          <p:nvSpPr>
            <p:cNvPr id="60" name="TextBox 18">
              <a:extLst>
                <a:ext uri="{FF2B5EF4-FFF2-40B4-BE49-F238E27FC236}">
                  <a16:creationId xmlns:a16="http://schemas.microsoft.com/office/drawing/2014/main" id="{2E181B33-8A90-6F2D-04F1-341FFC18BBF0}"/>
                </a:ext>
              </a:extLst>
            </p:cNvPr>
            <p:cNvSpPr txBox="1"/>
            <p:nvPr/>
          </p:nvSpPr>
          <p:spPr>
            <a:xfrm rot="171098">
              <a:off x="1030386" y="2862597"/>
              <a:ext cx="2586278" cy="1957850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algn="ctr">
                <a:buClrTx/>
              </a:pPr>
              <a:r>
                <a:rPr lang="pt-BR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Kanit" panose="020B0604020202020204" charset="-34"/>
                  <a:cs typeface="Kanit" panose="020B0604020202020204" charset="-34"/>
                </a:rPr>
                <a:t>Consciência da capacidade de impactar positivamente no próximo.</a:t>
              </a:r>
              <a:endParaRPr kumimoji="0" lang="en-US" sz="1600" b="0" i="0" u="none" strike="noStrike" kern="1200" cap="none" spc="0" normalizeH="0" baseline="0" noProof="1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Kanit" panose="020B0604020202020204" charset="-34"/>
                <a:cs typeface="Kanit" panose="020B0604020202020204" charset="-34"/>
              </a:endParaRPr>
            </a:p>
          </p:txBody>
        </p:sp>
      </p:grpSp>
      <p:grpSp>
        <p:nvGrpSpPr>
          <p:cNvPr id="43" name="Group 22">
            <a:extLst>
              <a:ext uri="{FF2B5EF4-FFF2-40B4-BE49-F238E27FC236}">
                <a16:creationId xmlns:a16="http://schemas.microsoft.com/office/drawing/2014/main" id="{B53EAEDC-73F9-9674-F920-2F640689003C}"/>
              </a:ext>
            </a:extLst>
          </p:cNvPr>
          <p:cNvGrpSpPr/>
          <p:nvPr/>
        </p:nvGrpSpPr>
        <p:grpSpPr>
          <a:xfrm>
            <a:off x="3383335" y="1231211"/>
            <a:ext cx="2377330" cy="2253160"/>
            <a:chOff x="4312033" y="1886871"/>
            <a:chExt cx="3516941" cy="3333248"/>
          </a:xfrm>
        </p:grpSpPr>
        <p:grpSp>
          <p:nvGrpSpPr>
            <p:cNvPr id="51" name="Group 2">
              <a:extLst>
                <a:ext uri="{FF2B5EF4-FFF2-40B4-BE49-F238E27FC236}">
                  <a16:creationId xmlns:a16="http://schemas.microsoft.com/office/drawing/2014/main" id="{A2C0FFBF-173E-9E8A-CCE2-22983E47EE50}"/>
                </a:ext>
              </a:extLst>
            </p:cNvPr>
            <p:cNvGrpSpPr/>
            <p:nvPr/>
          </p:nvGrpSpPr>
          <p:grpSpPr>
            <a:xfrm>
              <a:off x="4312033" y="1886871"/>
              <a:ext cx="3516941" cy="3333248"/>
              <a:chOff x="4462270" y="1879815"/>
              <a:chExt cx="3164965" cy="2999656"/>
            </a:xfrm>
          </p:grpSpPr>
          <p:sp>
            <p:nvSpPr>
              <p:cNvPr id="54" name="Freeform: Shape 3">
                <a:extLst>
                  <a:ext uri="{FF2B5EF4-FFF2-40B4-BE49-F238E27FC236}">
                    <a16:creationId xmlns:a16="http://schemas.microsoft.com/office/drawing/2014/main" id="{0376A504-C814-FF74-0934-1516C88B8A86}"/>
                  </a:ext>
                </a:extLst>
              </p:cNvPr>
              <p:cNvSpPr/>
              <p:nvPr/>
            </p:nvSpPr>
            <p:spPr>
              <a:xfrm>
                <a:off x="4552270" y="2018941"/>
                <a:ext cx="3056636" cy="2852912"/>
              </a:xfrm>
              <a:custGeom>
                <a:avLst/>
                <a:gdLst>
                  <a:gd name="connsiteX0" fmla="*/ 2650188 w 3056636"/>
                  <a:gd name="connsiteY0" fmla="*/ 0 h 2852912"/>
                  <a:gd name="connsiteX1" fmla="*/ 2909760 w 3056636"/>
                  <a:gd name="connsiteY1" fmla="*/ 2027031 h 2852912"/>
                  <a:gd name="connsiteX2" fmla="*/ 497698 w 3056636"/>
                  <a:gd name="connsiteY2" fmla="*/ 2852912 h 2852912"/>
                  <a:gd name="connsiteX3" fmla="*/ 0 w 3056636"/>
                  <a:gd name="connsiteY3" fmla="*/ 317994 h 2852912"/>
                  <a:gd name="connsiteX4" fmla="*/ 2650188 w 3056636"/>
                  <a:gd name="connsiteY4" fmla="*/ 0 h 28529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056636" h="2852912">
                    <a:moveTo>
                      <a:pt x="2650188" y="0"/>
                    </a:moveTo>
                    <a:cubicBezTo>
                      <a:pt x="2714601" y="851813"/>
                      <a:pt x="3332567" y="1713231"/>
                      <a:pt x="2909760" y="2027031"/>
                    </a:cubicBezTo>
                    <a:cubicBezTo>
                      <a:pt x="2588677" y="2297355"/>
                      <a:pt x="1446336" y="2792614"/>
                      <a:pt x="497698" y="2852912"/>
                    </a:cubicBezTo>
                    <a:cubicBezTo>
                      <a:pt x="183440" y="1879109"/>
                      <a:pt x="251787" y="1041884"/>
                      <a:pt x="0" y="317994"/>
                    </a:cubicBezTo>
                    <a:cubicBezTo>
                      <a:pt x="1055713" y="236872"/>
                      <a:pt x="1719396" y="125755"/>
                      <a:pt x="2650188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 cmpd="sng" algn="ctr">
                <a:noFill/>
                <a:prstDash val="solid"/>
                <a:miter lim="800000"/>
              </a:ln>
              <a:effectLst>
                <a:outerShdw blurRad="215900" dist="114300" dir="4800000" sx="99000" sy="99000" algn="tr" rotWithShape="0">
                  <a:prstClr val="black">
                    <a:alpha val="41000"/>
                  </a:prstClr>
                </a:outerShdw>
              </a:effectLst>
            </p:spPr>
            <p:txBody>
              <a:bodyPr wrap="square" rtlCol="0" anchor="ctr">
                <a:no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4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Kanit" panose="020B0604020202020204" charset="-34"/>
                  <a:cs typeface="Kanit" panose="020B0604020202020204" charset="-34"/>
                </a:endParaRPr>
              </a:p>
            </p:txBody>
          </p:sp>
          <p:sp>
            <p:nvSpPr>
              <p:cNvPr id="55" name="Freeform: Shape 4">
                <a:extLst>
                  <a:ext uri="{FF2B5EF4-FFF2-40B4-BE49-F238E27FC236}">
                    <a16:creationId xmlns:a16="http://schemas.microsoft.com/office/drawing/2014/main" id="{175411E0-BE21-BA51-7CA8-90DC456C9D2E}"/>
                  </a:ext>
                </a:extLst>
              </p:cNvPr>
              <p:cNvSpPr/>
              <p:nvPr/>
            </p:nvSpPr>
            <p:spPr>
              <a:xfrm>
                <a:off x="4462270" y="1879815"/>
                <a:ext cx="3164965" cy="2999656"/>
              </a:xfrm>
              <a:custGeom>
                <a:avLst/>
                <a:gdLst>
                  <a:gd name="connsiteX0" fmla="*/ 2792373 w 3164965"/>
                  <a:gd name="connsiteY0" fmla="*/ 0 h 2999656"/>
                  <a:gd name="connsiteX1" fmla="*/ 2998981 w 3164965"/>
                  <a:gd name="connsiteY1" fmla="*/ 2128503 h 2999656"/>
                  <a:gd name="connsiteX2" fmla="*/ 581384 w 3164965"/>
                  <a:gd name="connsiteY2" fmla="*/ 2999656 h 2999656"/>
                  <a:gd name="connsiteX3" fmla="*/ 0 w 3164965"/>
                  <a:gd name="connsiteY3" fmla="*/ 377262 h 2999656"/>
                  <a:gd name="connsiteX4" fmla="*/ 2792373 w 3164965"/>
                  <a:gd name="connsiteY4" fmla="*/ 0 h 29996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164965" h="2999656">
                    <a:moveTo>
                      <a:pt x="2792373" y="0"/>
                    </a:moveTo>
                    <a:cubicBezTo>
                      <a:pt x="2856786" y="851812"/>
                      <a:pt x="3445526" y="2018054"/>
                      <a:pt x="2998981" y="2128503"/>
                    </a:cubicBezTo>
                    <a:cubicBezTo>
                      <a:pt x="2880171" y="2411975"/>
                      <a:pt x="1530021" y="2939358"/>
                      <a:pt x="581384" y="2999656"/>
                    </a:cubicBezTo>
                    <a:cubicBezTo>
                      <a:pt x="267126" y="2025853"/>
                      <a:pt x="251787" y="1101151"/>
                      <a:pt x="0" y="377262"/>
                    </a:cubicBezTo>
                    <a:cubicBezTo>
                      <a:pt x="1055713" y="296140"/>
                      <a:pt x="1861582" y="125754"/>
                      <a:pt x="2792373" y="0"/>
                    </a:cubicBezTo>
                    <a:close/>
                  </a:path>
                </a:pathLst>
              </a:custGeom>
              <a:gradFill>
                <a:gsLst>
                  <a:gs pos="57000">
                    <a:srgbClr val="FEDA2F"/>
                  </a:gs>
                  <a:gs pos="0">
                    <a:srgbClr val="FEDA2F">
                      <a:lumMod val="75000"/>
                    </a:srgbClr>
                  </a:gs>
                  <a:gs pos="73000">
                    <a:srgbClr val="FEDA2F">
                      <a:lumMod val="60000"/>
                      <a:lumOff val="40000"/>
                    </a:srgbClr>
                  </a:gs>
                  <a:gs pos="100000">
                    <a:srgbClr val="FEDA2F">
                      <a:lumMod val="75000"/>
                    </a:srgbClr>
                  </a:gs>
                </a:gsLst>
                <a:lin ang="4200000" scaled="0"/>
              </a:gra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wrap="square" rtlCol="0" anchor="ctr">
                <a:no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4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Kanit" panose="020B0604020202020204" charset="-34"/>
                  <a:cs typeface="Kanit" panose="020B0604020202020204" charset="-34"/>
                </a:endParaRPr>
              </a:p>
            </p:txBody>
          </p:sp>
          <p:sp>
            <p:nvSpPr>
              <p:cNvPr id="56" name="Freeform: Shape 5">
                <a:extLst>
                  <a:ext uri="{FF2B5EF4-FFF2-40B4-BE49-F238E27FC236}">
                    <a16:creationId xmlns:a16="http://schemas.microsoft.com/office/drawing/2014/main" id="{7252B428-AB5A-FDB9-3EAF-DC5292967B55}"/>
                  </a:ext>
                </a:extLst>
              </p:cNvPr>
              <p:cNvSpPr/>
              <p:nvPr/>
            </p:nvSpPr>
            <p:spPr>
              <a:xfrm>
                <a:off x="4462270" y="1879815"/>
                <a:ext cx="2890000" cy="985812"/>
              </a:xfrm>
              <a:custGeom>
                <a:avLst/>
                <a:gdLst>
                  <a:gd name="connsiteX0" fmla="*/ 2792373 w 2890000"/>
                  <a:gd name="connsiteY0" fmla="*/ 0 h 985812"/>
                  <a:gd name="connsiteX1" fmla="*/ 2838060 w 2890000"/>
                  <a:gd name="connsiteY1" fmla="*/ 331492 h 985812"/>
                  <a:gd name="connsiteX2" fmla="*/ 2890000 w 2890000"/>
                  <a:gd name="connsiteY2" fmla="*/ 565472 h 985812"/>
                  <a:gd name="connsiteX3" fmla="*/ 158582 w 2890000"/>
                  <a:gd name="connsiteY3" fmla="*/ 985812 h 985812"/>
                  <a:gd name="connsiteX4" fmla="*/ 152872 w 2890000"/>
                  <a:gd name="connsiteY4" fmla="*/ 955461 h 985812"/>
                  <a:gd name="connsiteX5" fmla="*/ 0 w 2890000"/>
                  <a:gd name="connsiteY5" fmla="*/ 377262 h 985812"/>
                  <a:gd name="connsiteX6" fmla="*/ 2792373 w 2890000"/>
                  <a:gd name="connsiteY6" fmla="*/ 0 h 9858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890000" h="985812">
                    <a:moveTo>
                      <a:pt x="2792373" y="0"/>
                    </a:moveTo>
                    <a:cubicBezTo>
                      <a:pt x="2800425" y="106477"/>
                      <a:pt x="2816669" y="217866"/>
                      <a:pt x="2838060" y="331492"/>
                    </a:cubicBezTo>
                    <a:lnTo>
                      <a:pt x="2890000" y="565472"/>
                    </a:lnTo>
                    <a:lnTo>
                      <a:pt x="158582" y="985812"/>
                    </a:lnTo>
                    <a:lnTo>
                      <a:pt x="152872" y="955461"/>
                    </a:lnTo>
                    <a:cubicBezTo>
                      <a:pt x="111116" y="751757"/>
                      <a:pt x="62947" y="558234"/>
                      <a:pt x="0" y="377262"/>
                    </a:cubicBezTo>
                    <a:cubicBezTo>
                      <a:pt x="1055713" y="296140"/>
                      <a:pt x="1861582" y="125754"/>
                      <a:pt x="2792373" y="0"/>
                    </a:cubicBezTo>
                    <a:close/>
                  </a:path>
                </a:pathLst>
              </a:custGeom>
              <a:solidFill>
                <a:srgbClr val="FFFFFF">
                  <a:alpha val="35000"/>
                </a:srgbClr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wrap="square" rtlCol="0" anchor="ctr">
                <a:no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4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Kanit" panose="020B0604020202020204" charset="-34"/>
                  <a:cs typeface="Kanit" panose="020B0604020202020204" charset="-34"/>
                </a:endParaRPr>
              </a:p>
            </p:txBody>
          </p:sp>
          <p:sp>
            <p:nvSpPr>
              <p:cNvPr id="57" name="Freeform: Shape 6">
                <a:extLst>
                  <a:ext uri="{FF2B5EF4-FFF2-40B4-BE49-F238E27FC236}">
                    <a16:creationId xmlns:a16="http://schemas.microsoft.com/office/drawing/2014/main" id="{07C7F10C-A085-49DB-A1CB-34895B96BDA5}"/>
                  </a:ext>
                </a:extLst>
              </p:cNvPr>
              <p:cNvSpPr/>
              <p:nvPr/>
            </p:nvSpPr>
            <p:spPr>
              <a:xfrm>
                <a:off x="6404902" y="3832141"/>
                <a:ext cx="1210036" cy="758077"/>
              </a:xfrm>
              <a:custGeom>
                <a:avLst/>
                <a:gdLst>
                  <a:gd name="connsiteX0" fmla="*/ 861571 w 1210036"/>
                  <a:gd name="connsiteY0" fmla="*/ 0 h 758077"/>
                  <a:gd name="connsiteX1" fmla="*/ 1210036 w 1210036"/>
                  <a:gd name="connsiteY1" fmla="*/ 8625 h 758077"/>
                  <a:gd name="connsiteX2" fmla="*/ 0 w 1210036"/>
                  <a:gd name="connsiteY2" fmla="*/ 758077 h 758077"/>
                  <a:gd name="connsiteX3" fmla="*/ 861571 w 1210036"/>
                  <a:gd name="connsiteY3" fmla="*/ 0 h 7580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210036" h="758077">
                    <a:moveTo>
                      <a:pt x="861571" y="0"/>
                    </a:moveTo>
                    <a:cubicBezTo>
                      <a:pt x="823697" y="283040"/>
                      <a:pt x="1131020" y="144750"/>
                      <a:pt x="1210036" y="8625"/>
                    </a:cubicBezTo>
                    <a:cubicBezTo>
                      <a:pt x="1165530" y="337901"/>
                      <a:pt x="286297" y="642532"/>
                      <a:pt x="0" y="758077"/>
                    </a:cubicBezTo>
                    <a:cubicBezTo>
                      <a:pt x="490707" y="506445"/>
                      <a:pt x="707800" y="349480"/>
                      <a:pt x="861571" y="0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FEDA2F">
                      <a:lumMod val="50000"/>
                    </a:srgbClr>
                  </a:gs>
                  <a:gs pos="50000">
                    <a:srgbClr val="FEDA2F">
                      <a:lumMod val="75000"/>
                    </a:srgbClr>
                  </a:gs>
                  <a:gs pos="100000">
                    <a:srgbClr val="FEDA2F"/>
                  </a:gs>
                </a:gsLst>
                <a:lin ang="18900000" scaled="1"/>
                <a:tileRect/>
              </a:gra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wrap="square" rtlCol="0" anchor="ctr">
                <a:no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4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Kanit" panose="020B0604020202020204" charset="-34"/>
                  <a:cs typeface="Kanit" panose="020B0604020202020204" charset="-34"/>
                </a:endParaRPr>
              </a:p>
            </p:txBody>
          </p:sp>
        </p:grpSp>
        <p:sp>
          <p:nvSpPr>
            <p:cNvPr id="52" name="TextBox 16">
              <a:extLst>
                <a:ext uri="{FF2B5EF4-FFF2-40B4-BE49-F238E27FC236}">
                  <a16:creationId xmlns:a16="http://schemas.microsoft.com/office/drawing/2014/main" id="{56974871-C764-28E1-3CD4-EA302C82FF10}"/>
                </a:ext>
              </a:extLst>
            </p:cNvPr>
            <p:cNvSpPr txBox="1"/>
            <p:nvPr/>
          </p:nvSpPr>
          <p:spPr>
            <a:xfrm rot="21079168">
              <a:off x="4954020" y="2138640"/>
              <a:ext cx="1850188" cy="591909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2000" b="1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Kanit" panose="020B0604020202020204" charset="-34"/>
                  <a:cs typeface="Kanit" panose="020B0604020202020204" charset="-34"/>
                </a:rPr>
                <a:t>Objetivo</a:t>
              </a:r>
              <a:endParaRPr 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Kanit" panose="020B0604020202020204" charset="-34"/>
                <a:cs typeface="Kanit" panose="020B0604020202020204" charset="-34"/>
              </a:endParaRPr>
            </a:p>
          </p:txBody>
        </p:sp>
        <p:sp>
          <p:nvSpPr>
            <p:cNvPr id="53" name="TextBox 19">
              <a:extLst>
                <a:ext uri="{FF2B5EF4-FFF2-40B4-BE49-F238E27FC236}">
                  <a16:creationId xmlns:a16="http://schemas.microsoft.com/office/drawing/2014/main" id="{B36B258C-1A28-E9AF-3EAA-5EB47CE215EF}"/>
                </a:ext>
              </a:extLst>
            </p:cNvPr>
            <p:cNvSpPr txBox="1"/>
            <p:nvPr/>
          </p:nvSpPr>
          <p:spPr>
            <a:xfrm rot="21054240">
              <a:off x="4849342" y="3088962"/>
              <a:ext cx="2586278" cy="1229349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139700" algn="ctr">
                <a:spcBef>
                  <a:spcPts val="600"/>
                </a:spcBef>
                <a:buSzPts val="1400"/>
              </a:pPr>
              <a:r>
                <a:rPr lang="pt-BR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Kanit" panose="020B0604020202020204" charset="-34"/>
                  <a:cs typeface="Kanit" panose="020B0604020202020204" charset="-34"/>
                </a:rPr>
                <a:t>Transparência e propósito na ação.</a:t>
              </a:r>
            </a:p>
          </p:txBody>
        </p:sp>
      </p:grpSp>
      <p:grpSp>
        <p:nvGrpSpPr>
          <p:cNvPr id="64" name="Group 32">
            <a:extLst>
              <a:ext uri="{FF2B5EF4-FFF2-40B4-BE49-F238E27FC236}">
                <a16:creationId xmlns:a16="http://schemas.microsoft.com/office/drawing/2014/main" id="{BD53AD0F-1029-11FD-2766-A2C82949A70B}"/>
              </a:ext>
            </a:extLst>
          </p:cNvPr>
          <p:cNvGrpSpPr/>
          <p:nvPr/>
        </p:nvGrpSpPr>
        <p:grpSpPr>
          <a:xfrm>
            <a:off x="6179706" y="1731547"/>
            <a:ext cx="2184479" cy="2236243"/>
            <a:chOff x="596949" y="1740943"/>
            <a:chExt cx="2947422" cy="2977134"/>
          </a:xfrm>
        </p:grpSpPr>
        <p:grpSp>
          <p:nvGrpSpPr>
            <p:cNvPr id="65" name="Group 33">
              <a:extLst>
                <a:ext uri="{FF2B5EF4-FFF2-40B4-BE49-F238E27FC236}">
                  <a16:creationId xmlns:a16="http://schemas.microsoft.com/office/drawing/2014/main" id="{9E517A2B-3788-71A5-6A00-9DEF7FF2CB42}"/>
                </a:ext>
              </a:extLst>
            </p:cNvPr>
            <p:cNvGrpSpPr/>
            <p:nvPr/>
          </p:nvGrpSpPr>
          <p:grpSpPr>
            <a:xfrm>
              <a:off x="596949" y="1740943"/>
              <a:ext cx="2947422" cy="2977134"/>
              <a:chOff x="924097" y="1942941"/>
              <a:chExt cx="2947422" cy="2977134"/>
            </a:xfrm>
          </p:grpSpPr>
          <p:sp>
            <p:nvSpPr>
              <p:cNvPr id="68" name="Rectangle 3">
                <a:extLst>
                  <a:ext uri="{FF2B5EF4-FFF2-40B4-BE49-F238E27FC236}">
                    <a16:creationId xmlns:a16="http://schemas.microsoft.com/office/drawing/2014/main" id="{F8F33660-3C45-2EF8-4EF2-1095170DE688}"/>
                  </a:ext>
                </a:extLst>
              </p:cNvPr>
              <p:cNvSpPr/>
              <p:nvPr/>
            </p:nvSpPr>
            <p:spPr>
              <a:xfrm>
                <a:off x="959026" y="2135402"/>
                <a:ext cx="2777578" cy="2711194"/>
              </a:xfrm>
              <a:custGeom>
                <a:avLst/>
                <a:gdLst>
                  <a:gd name="connsiteX0" fmla="*/ 0 w 2798440"/>
                  <a:gd name="connsiteY0" fmla="*/ 0 h 2808312"/>
                  <a:gd name="connsiteX1" fmla="*/ 2798440 w 2798440"/>
                  <a:gd name="connsiteY1" fmla="*/ 0 h 2808312"/>
                  <a:gd name="connsiteX2" fmla="*/ 2798440 w 2798440"/>
                  <a:gd name="connsiteY2" fmla="*/ 2808312 h 2808312"/>
                  <a:gd name="connsiteX3" fmla="*/ 0 w 2798440"/>
                  <a:gd name="connsiteY3" fmla="*/ 2808312 h 2808312"/>
                  <a:gd name="connsiteX4" fmla="*/ 0 w 2798440"/>
                  <a:gd name="connsiteY4" fmla="*/ 0 h 2808312"/>
                  <a:gd name="connsiteX0" fmla="*/ 0 w 2900040"/>
                  <a:gd name="connsiteY0" fmla="*/ 0 h 2808312"/>
                  <a:gd name="connsiteX1" fmla="*/ 2900040 w 2900040"/>
                  <a:gd name="connsiteY1" fmla="*/ 76200 h 2808312"/>
                  <a:gd name="connsiteX2" fmla="*/ 2798440 w 2900040"/>
                  <a:gd name="connsiteY2" fmla="*/ 2808312 h 2808312"/>
                  <a:gd name="connsiteX3" fmla="*/ 0 w 2900040"/>
                  <a:gd name="connsiteY3" fmla="*/ 2808312 h 2808312"/>
                  <a:gd name="connsiteX4" fmla="*/ 0 w 2900040"/>
                  <a:gd name="connsiteY4" fmla="*/ 0 h 2808312"/>
                  <a:gd name="connsiteX0" fmla="*/ 171450 w 2900040"/>
                  <a:gd name="connsiteY0" fmla="*/ 0 h 2827362"/>
                  <a:gd name="connsiteX1" fmla="*/ 2900040 w 2900040"/>
                  <a:gd name="connsiteY1" fmla="*/ 95250 h 2827362"/>
                  <a:gd name="connsiteX2" fmla="*/ 2798440 w 2900040"/>
                  <a:gd name="connsiteY2" fmla="*/ 2827362 h 2827362"/>
                  <a:gd name="connsiteX3" fmla="*/ 0 w 2900040"/>
                  <a:gd name="connsiteY3" fmla="*/ 2827362 h 2827362"/>
                  <a:gd name="connsiteX4" fmla="*/ 171450 w 2900040"/>
                  <a:gd name="connsiteY4" fmla="*/ 0 h 2827362"/>
                  <a:gd name="connsiteX0" fmla="*/ 0 w 2728590"/>
                  <a:gd name="connsiteY0" fmla="*/ 0 h 2827362"/>
                  <a:gd name="connsiteX1" fmla="*/ 2728590 w 2728590"/>
                  <a:gd name="connsiteY1" fmla="*/ 95250 h 2827362"/>
                  <a:gd name="connsiteX2" fmla="*/ 2626990 w 2728590"/>
                  <a:gd name="connsiteY2" fmla="*/ 2827362 h 2827362"/>
                  <a:gd name="connsiteX3" fmla="*/ 0 w 2728590"/>
                  <a:gd name="connsiteY3" fmla="*/ 2586062 h 2827362"/>
                  <a:gd name="connsiteX4" fmla="*/ 0 w 2728590"/>
                  <a:gd name="connsiteY4" fmla="*/ 0 h 2827362"/>
                  <a:gd name="connsiteX0" fmla="*/ 70555 w 2799145"/>
                  <a:gd name="connsiteY0" fmla="*/ 0 h 2827362"/>
                  <a:gd name="connsiteX1" fmla="*/ 2799145 w 2799145"/>
                  <a:gd name="connsiteY1" fmla="*/ 95250 h 2827362"/>
                  <a:gd name="connsiteX2" fmla="*/ 2697545 w 2799145"/>
                  <a:gd name="connsiteY2" fmla="*/ 2827362 h 2827362"/>
                  <a:gd name="connsiteX3" fmla="*/ 70555 w 2799145"/>
                  <a:gd name="connsiteY3" fmla="*/ 2586062 h 2827362"/>
                  <a:gd name="connsiteX4" fmla="*/ 70555 w 2799145"/>
                  <a:gd name="connsiteY4" fmla="*/ 0 h 2827362"/>
                  <a:gd name="connsiteX0" fmla="*/ 70555 w 2799145"/>
                  <a:gd name="connsiteY0" fmla="*/ 0 h 2827362"/>
                  <a:gd name="connsiteX1" fmla="*/ 2799145 w 2799145"/>
                  <a:gd name="connsiteY1" fmla="*/ 95250 h 2827362"/>
                  <a:gd name="connsiteX2" fmla="*/ 2697545 w 2799145"/>
                  <a:gd name="connsiteY2" fmla="*/ 2827362 h 2827362"/>
                  <a:gd name="connsiteX3" fmla="*/ 70555 w 2799145"/>
                  <a:gd name="connsiteY3" fmla="*/ 2586062 h 2827362"/>
                  <a:gd name="connsiteX4" fmla="*/ 70555 w 2799145"/>
                  <a:gd name="connsiteY4" fmla="*/ 0 h 2827362"/>
                  <a:gd name="connsiteX0" fmla="*/ 70555 w 2799145"/>
                  <a:gd name="connsiteY0" fmla="*/ 0 h 2827362"/>
                  <a:gd name="connsiteX1" fmla="*/ 2799145 w 2799145"/>
                  <a:gd name="connsiteY1" fmla="*/ 95250 h 2827362"/>
                  <a:gd name="connsiteX2" fmla="*/ 2697545 w 2799145"/>
                  <a:gd name="connsiteY2" fmla="*/ 2827362 h 2827362"/>
                  <a:gd name="connsiteX3" fmla="*/ 70555 w 2799145"/>
                  <a:gd name="connsiteY3" fmla="*/ 2586062 h 2827362"/>
                  <a:gd name="connsiteX4" fmla="*/ 70555 w 2799145"/>
                  <a:gd name="connsiteY4" fmla="*/ 0 h 2827362"/>
                  <a:gd name="connsiteX0" fmla="*/ 175198 w 2776580"/>
                  <a:gd name="connsiteY0" fmla="*/ 0 h 2827362"/>
                  <a:gd name="connsiteX1" fmla="*/ 2776580 w 2776580"/>
                  <a:gd name="connsiteY1" fmla="*/ 95250 h 2827362"/>
                  <a:gd name="connsiteX2" fmla="*/ 2674980 w 2776580"/>
                  <a:gd name="connsiteY2" fmla="*/ 2827362 h 2827362"/>
                  <a:gd name="connsiteX3" fmla="*/ 47990 w 2776580"/>
                  <a:gd name="connsiteY3" fmla="*/ 2586062 h 2827362"/>
                  <a:gd name="connsiteX4" fmla="*/ 175198 w 2776580"/>
                  <a:gd name="connsiteY4" fmla="*/ 0 h 2827362"/>
                  <a:gd name="connsiteX0" fmla="*/ 175198 w 2776580"/>
                  <a:gd name="connsiteY0" fmla="*/ 0 h 2782269"/>
                  <a:gd name="connsiteX1" fmla="*/ 2776580 w 2776580"/>
                  <a:gd name="connsiteY1" fmla="*/ 95250 h 2782269"/>
                  <a:gd name="connsiteX2" fmla="*/ 2690881 w 2776580"/>
                  <a:gd name="connsiteY2" fmla="*/ 2771708 h 2782269"/>
                  <a:gd name="connsiteX3" fmla="*/ 47990 w 2776580"/>
                  <a:gd name="connsiteY3" fmla="*/ 2586062 h 2782269"/>
                  <a:gd name="connsiteX4" fmla="*/ 175198 w 2776580"/>
                  <a:gd name="connsiteY4" fmla="*/ 0 h 2782269"/>
                  <a:gd name="connsiteX0" fmla="*/ 175198 w 2776580"/>
                  <a:gd name="connsiteY0" fmla="*/ 0 h 2773467"/>
                  <a:gd name="connsiteX1" fmla="*/ 2776580 w 2776580"/>
                  <a:gd name="connsiteY1" fmla="*/ 95250 h 2773467"/>
                  <a:gd name="connsiteX2" fmla="*/ 2762436 w 2776580"/>
                  <a:gd name="connsiteY2" fmla="*/ 2755807 h 2773467"/>
                  <a:gd name="connsiteX3" fmla="*/ 47990 w 2776580"/>
                  <a:gd name="connsiteY3" fmla="*/ 2586062 h 2773467"/>
                  <a:gd name="connsiteX4" fmla="*/ 175198 w 2776580"/>
                  <a:gd name="connsiteY4" fmla="*/ 0 h 2773467"/>
                  <a:gd name="connsiteX0" fmla="*/ 175198 w 2794791"/>
                  <a:gd name="connsiteY0" fmla="*/ 0 h 2777766"/>
                  <a:gd name="connsiteX1" fmla="*/ 2776580 w 2794791"/>
                  <a:gd name="connsiteY1" fmla="*/ 95250 h 2777766"/>
                  <a:gd name="connsiteX2" fmla="*/ 2794238 w 2794791"/>
                  <a:gd name="connsiteY2" fmla="*/ 2763757 h 2777766"/>
                  <a:gd name="connsiteX3" fmla="*/ 47990 w 2794791"/>
                  <a:gd name="connsiteY3" fmla="*/ 2586062 h 2777766"/>
                  <a:gd name="connsiteX4" fmla="*/ 175198 w 2794791"/>
                  <a:gd name="connsiteY4" fmla="*/ 0 h 2777766"/>
                  <a:gd name="connsiteX0" fmla="*/ 175198 w 2834230"/>
                  <a:gd name="connsiteY0" fmla="*/ 0 h 2777766"/>
                  <a:gd name="connsiteX1" fmla="*/ 2776580 w 2834230"/>
                  <a:gd name="connsiteY1" fmla="*/ 95250 h 2777766"/>
                  <a:gd name="connsiteX2" fmla="*/ 2833991 w 2834230"/>
                  <a:gd name="connsiteY2" fmla="*/ 2763757 h 2777766"/>
                  <a:gd name="connsiteX3" fmla="*/ 47990 w 2834230"/>
                  <a:gd name="connsiteY3" fmla="*/ 2586062 h 2777766"/>
                  <a:gd name="connsiteX4" fmla="*/ 175198 w 2834230"/>
                  <a:gd name="connsiteY4" fmla="*/ 0 h 2777766"/>
                  <a:gd name="connsiteX0" fmla="*/ 175198 w 2881835"/>
                  <a:gd name="connsiteY0" fmla="*/ 0 h 2782269"/>
                  <a:gd name="connsiteX1" fmla="*/ 2776580 w 2881835"/>
                  <a:gd name="connsiteY1" fmla="*/ 95250 h 2782269"/>
                  <a:gd name="connsiteX2" fmla="*/ 2881694 w 2881835"/>
                  <a:gd name="connsiteY2" fmla="*/ 2771707 h 2782269"/>
                  <a:gd name="connsiteX3" fmla="*/ 47990 w 2881835"/>
                  <a:gd name="connsiteY3" fmla="*/ 2586062 h 2782269"/>
                  <a:gd name="connsiteX4" fmla="*/ 175198 w 2881835"/>
                  <a:gd name="connsiteY4" fmla="*/ 0 h 2782269"/>
                  <a:gd name="connsiteX0" fmla="*/ 175198 w 2858020"/>
                  <a:gd name="connsiteY0" fmla="*/ 0 h 2769357"/>
                  <a:gd name="connsiteX1" fmla="*/ 2776580 w 2858020"/>
                  <a:gd name="connsiteY1" fmla="*/ 95250 h 2769357"/>
                  <a:gd name="connsiteX2" fmla="*/ 2857843 w 2858020"/>
                  <a:gd name="connsiteY2" fmla="*/ 2747855 h 2769357"/>
                  <a:gd name="connsiteX3" fmla="*/ 47990 w 2858020"/>
                  <a:gd name="connsiteY3" fmla="*/ 2586062 h 2769357"/>
                  <a:gd name="connsiteX4" fmla="*/ 175198 w 2858020"/>
                  <a:gd name="connsiteY4" fmla="*/ 0 h 2769357"/>
                  <a:gd name="connsiteX0" fmla="*/ 215022 w 2853154"/>
                  <a:gd name="connsiteY0" fmla="*/ 0 h 2769357"/>
                  <a:gd name="connsiteX1" fmla="*/ 2771714 w 2853154"/>
                  <a:gd name="connsiteY1" fmla="*/ 95250 h 2769357"/>
                  <a:gd name="connsiteX2" fmla="*/ 2852977 w 2853154"/>
                  <a:gd name="connsiteY2" fmla="*/ 2747855 h 2769357"/>
                  <a:gd name="connsiteX3" fmla="*/ 43124 w 2853154"/>
                  <a:gd name="connsiteY3" fmla="*/ 2586062 h 2769357"/>
                  <a:gd name="connsiteX4" fmla="*/ 215022 w 2853154"/>
                  <a:gd name="connsiteY4" fmla="*/ 0 h 2769357"/>
                  <a:gd name="connsiteX0" fmla="*/ 210546 w 2853644"/>
                  <a:gd name="connsiteY0" fmla="*/ 0 h 2810809"/>
                  <a:gd name="connsiteX1" fmla="*/ 2772204 w 2853644"/>
                  <a:gd name="connsiteY1" fmla="*/ 136702 h 2810809"/>
                  <a:gd name="connsiteX2" fmla="*/ 2853467 w 2853644"/>
                  <a:gd name="connsiteY2" fmla="*/ 2789307 h 2810809"/>
                  <a:gd name="connsiteX3" fmla="*/ 43614 w 2853644"/>
                  <a:gd name="connsiteY3" fmla="*/ 2627514 h 2810809"/>
                  <a:gd name="connsiteX4" fmla="*/ 210546 w 2853644"/>
                  <a:gd name="connsiteY4" fmla="*/ 0 h 2810809"/>
                  <a:gd name="connsiteX0" fmla="*/ 186033 w 2829131"/>
                  <a:gd name="connsiteY0" fmla="*/ 0 h 2801315"/>
                  <a:gd name="connsiteX1" fmla="*/ 2747691 w 2829131"/>
                  <a:gd name="connsiteY1" fmla="*/ 136702 h 2801315"/>
                  <a:gd name="connsiteX2" fmla="*/ 2828954 w 2829131"/>
                  <a:gd name="connsiteY2" fmla="*/ 2789307 h 2801315"/>
                  <a:gd name="connsiteX3" fmla="*/ 46548 w 2829131"/>
                  <a:gd name="connsiteY3" fmla="*/ 2607057 h 2801315"/>
                  <a:gd name="connsiteX4" fmla="*/ 186033 w 2829131"/>
                  <a:gd name="connsiteY4" fmla="*/ 0 h 2801315"/>
                  <a:gd name="connsiteX0" fmla="*/ 186033 w 2750274"/>
                  <a:gd name="connsiteY0" fmla="*/ 0 h 2801315"/>
                  <a:gd name="connsiteX1" fmla="*/ 2747691 w 2750274"/>
                  <a:gd name="connsiteY1" fmla="*/ 136702 h 2801315"/>
                  <a:gd name="connsiteX2" fmla="*/ 2749053 w 2750274"/>
                  <a:gd name="connsiteY2" fmla="*/ 2789307 h 2801315"/>
                  <a:gd name="connsiteX3" fmla="*/ 46548 w 2750274"/>
                  <a:gd name="connsiteY3" fmla="*/ 2607057 h 2801315"/>
                  <a:gd name="connsiteX4" fmla="*/ 186033 w 2750274"/>
                  <a:gd name="connsiteY4" fmla="*/ 0 h 28013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750274" h="2801315">
                    <a:moveTo>
                      <a:pt x="186033" y="0"/>
                    </a:moveTo>
                    <a:lnTo>
                      <a:pt x="2747691" y="136702"/>
                    </a:lnTo>
                    <a:cubicBezTo>
                      <a:pt x="2742976" y="1023554"/>
                      <a:pt x="2753768" y="1902455"/>
                      <a:pt x="2749053" y="2789307"/>
                    </a:cubicBezTo>
                    <a:cubicBezTo>
                      <a:pt x="1847990" y="2766024"/>
                      <a:pt x="1233361" y="2903390"/>
                      <a:pt x="46548" y="2607057"/>
                    </a:cubicBezTo>
                    <a:cubicBezTo>
                      <a:pt x="-112202" y="1776786"/>
                      <a:pt x="186033" y="862021"/>
                      <a:pt x="186033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 cmpd="sng" algn="ctr">
                <a:noFill/>
                <a:prstDash val="solid"/>
                <a:miter lim="800000"/>
              </a:ln>
              <a:effectLst>
                <a:outerShdw blurRad="139700" dist="139700" dir="8100000" algn="tr" rotWithShape="0">
                  <a:prstClr val="black">
                    <a:alpha val="33000"/>
                  </a:prstClr>
                </a:outerShdw>
              </a:effectLst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Kanit" panose="020B0604020202020204" charset="-34"/>
                  <a:cs typeface="Kanit" panose="020B0604020202020204" charset="-34"/>
                </a:endParaRPr>
              </a:p>
            </p:txBody>
          </p:sp>
          <p:sp>
            <p:nvSpPr>
              <p:cNvPr id="69" name="Rectangle 3">
                <a:extLst>
                  <a:ext uri="{FF2B5EF4-FFF2-40B4-BE49-F238E27FC236}">
                    <a16:creationId xmlns:a16="http://schemas.microsoft.com/office/drawing/2014/main" id="{5A9E78FD-7EF0-7E2C-8CD3-BF10DD03D4B7}"/>
                  </a:ext>
                </a:extLst>
              </p:cNvPr>
              <p:cNvSpPr/>
              <p:nvPr/>
            </p:nvSpPr>
            <p:spPr>
              <a:xfrm>
                <a:off x="924097" y="1942941"/>
                <a:ext cx="2947421" cy="2977134"/>
              </a:xfrm>
              <a:custGeom>
                <a:avLst/>
                <a:gdLst>
                  <a:gd name="connsiteX0" fmla="*/ 0 w 2798440"/>
                  <a:gd name="connsiteY0" fmla="*/ 0 h 2808312"/>
                  <a:gd name="connsiteX1" fmla="*/ 2798440 w 2798440"/>
                  <a:gd name="connsiteY1" fmla="*/ 0 h 2808312"/>
                  <a:gd name="connsiteX2" fmla="*/ 2798440 w 2798440"/>
                  <a:gd name="connsiteY2" fmla="*/ 2808312 h 2808312"/>
                  <a:gd name="connsiteX3" fmla="*/ 0 w 2798440"/>
                  <a:gd name="connsiteY3" fmla="*/ 2808312 h 2808312"/>
                  <a:gd name="connsiteX4" fmla="*/ 0 w 2798440"/>
                  <a:gd name="connsiteY4" fmla="*/ 0 h 2808312"/>
                  <a:gd name="connsiteX0" fmla="*/ 0 w 2900040"/>
                  <a:gd name="connsiteY0" fmla="*/ 0 h 2808312"/>
                  <a:gd name="connsiteX1" fmla="*/ 2900040 w 2900040"/>
                  <a:gd name="connsiteY1" fmla="*/ 76200 h 2808312"/>
                  <a:gd name="connsiteX2" fmla="*/ 2798440 w 2900040"/>
                  <a:gd name="connsiteY2" fmla="*/ 2808312 h 2808312"/>
                  <a:gd name="connsiteX3" fmla="*/ 0 w 2900040"/>
                  <a:gd name="connsiteY3" fmla="*/ 2808312 h 2808312"/>
                  <a:gd name="connsiteX4" fmla="*/ 0 w 2900040"/>
                  <a:gd name="connsiteY4" fmla="*/ 0 h 2808312"/>
                  <a:gd name="connsiteX0" fmla="*/ 171450 w 2900040"/>
                  <a:gd name="connsiteY0" fmla="*/ 0 h 2827362"/>
                  <a:gd name="connsiteX1" fmla="*/ 2900040 w 2900040"/>
                  <a:gd name="connsiteY1" fmla="*/ 95250 h 2827362"/>
                  <a:gd name="connsiteX2" fmla="*/ 2798440 w 2900040"/>
                  <a:gd name="connsiteY2" fmla="*/ 2827362 h 2827362"/>
                  <a:gd name="connsiteX3" fmla="*/ 0 w 2900040"/>
                  <a:gd name="connsiteY3" fmla="*/ 2827362 h 2827362"/>
                  <a:gd name="connsiteX4" fmla="*/ 171450 w 2900040"/>
                  <a:gd name="connsiteY4" fmla="*/ 0 h 2827362"/>
                  <a:gd name="connsiteX0" fmla="*/ 0 w 2728590"/>
                  <a:gd name="connsiteY0" fmla="*/ 0 h 2827362"/>
                  <a:gd name="connsiteX1" fmla="*/ 2728590 w 2728590"/>
                  <a:gd name="connsiteY1" fmla="*/ 95250 h 2827362"/>
                  <a:gd name="connsiteX2" fmla="*/ 2626990 w 2728590"/>
                  <a:gd name="connsiteY2" fmla="*/ 2827362 h 2827362"/>
                  <a:gd name="connsiteX3" fmla="*/ 0 w 2728590"/>
                  <a:gd name="connsiteY3" fmla="*/ 2586062 h 2827362"/>
                  <a:gd name="connsiteX4" fmla="*/ 0 w 2728590"/>
                  <a:gd name="connsiteY4" fmla="*/ 0 h 2827362"/>
                  <a:gd name="connsiteX0" fmla="*/ 70555 w 2799145"/>
                  <a:gd name="connsiteY0" fmla="*/ 0 h 2827362"/>
                  <a:gd name="connsiteX1" fmla="*/ 2799145 w 2799145"/>
                  <a:gd name="connsiteY1" fmla="*/ 95250 h 2827362"/>
                  <a:gd name="connsiteX2" fmla="*/ 2697545 w 2799145"/>
                  <a:gd name="connsiteY2" fmla="*/ 2827362 h 2827362"/>
                  <a:gd name="connsiteX3" fmla="*/ 70555 w 2799145"/>
                  <a:gd name="connsiteY3" fmla="*/ 2586062 h 2827362"/>
                  <a:gd name="connsiteX4" fmla="*/ 70555 w 2799145"/>
                  <a:gd name="connsiteY4" fmla="*/ 0 h 2827362"/>
                  <a:gd name="connsiteX0" fmla="*/ 70555 w 2799145"/>
                  <a:gd name="connsiteY0" fmla="*/ 0 h 2827362"/>
                  <a:gd name="connsiteX1" fmla="*/ 2799145 w 2799145"/>
                  <a:gd name="connsiteY1" fmla="*/ 95250 h 2827362"/>
                  <a:gd name="connsiteX2" fmla="*/ 2697545 w 2799145"/>
                  <a:gd name="connsiteY2" fmla="*/ 2827362 h 2827362"/>
                  <a:gd name="connsiteX3" fmla="*/ 70555 w 2799145"/>
                  <a:gd name="connsiteY3" fmla="*/ 2586062 h 2827362"/>
                  <a:gd name="connsiteX4" fmla="*/ 70555 w 2799145"/>
                  <a:gd name="connsiteY4" fmla="*/ 0 h 2827362"/>
                  <a:gd name="connsiteX0" fmla="*/ 70555 w 2799145"/>
                  <a:gd name="connsiteY0" fmla="*/ 0 h 2827362"/>
                  <a:gd name="connsiteX1" fmla="*/ 2799145 w 2799145"/>
                  <a:gd name="connsiteY1" fmla="*/ 95250 h 2827362"/>
                  <a:gd name="connsiteX2" fmla="*/ 2697545 w 2799145"/>
                  <a:gd name="connsiteY2" fmla="*/ 2827362 h 2827362"/>
                  <a:gd name="connsiteX3" fmla="*/ 70555 w 2799145"/>
                  <a:gd name="connsiteY3" fmla="*/ 2586062 h 2827362"/>
                  <a:gd name="connsiteX4" fmla="*/ 70555 w 2799145"/>
                  <a:gd name="connsiteY4" fmla="*/ 0 h 28273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799145" h="2827362">
                    <a:moveTo>
                      <a:pt x="70555" y="0"/>
                    </a:moveTo>
                    <a:lnTo>
                      <a:pt x="2799145" y="95250"/>
                    </a:lnTo>
                    <a:lnTo>
                      <a:pt x="2697545" y="2827362"/>
                    </a:lnTo>
                    <a:cubicBezTo>
                      <a:pt x="1796482" y="2804079"/>
                      <a:pt x="1257368" y="2882395"/>
                      <a:pt x="70555" y="2586062"/>
                    </a:cubicBezTo>
                    <a:cubicBezTo>
                      <a:pt x="-88195" y="1755791"/>
                      <a:pt x="70555" y="862021"/>
                      <a:pt x="70555" y="0"/>
                    </a:cubicBezTo>
                    <a:close/>
                  </a:path>
                </a:pathLst>
              </a:custGeom>
              <a:gradFill>
                <a:gsLst>
                  <a:gs pos="59000">
                    <a:srgbClr val="F15F47"/>
                  </a:gs>
                  <a:gs pos="0">
                    <a:srgbClr val="F15F47"/>
                  </a:gs>
                  <a:gs pos="80000">
                    <a:srgbClr val="F15F47"/>
                  </a:gs>
                  <a:gs pos="100000">
                    <a:srgbClr val="F15F47">
                      <a:lumMod val="75000"/>
                    </a:srgbClr>
                  </a:gs>
                </a:gsLst>
                <a:lin ang="7800000" scaled="0"/>
              </a:gra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Kanit" panose="020B0604020202020204" charset="-34"/>
                  <a:cs typeface="Kanit" panose="020B0604020202020204" charset="-34"/>
                </a:endParaRPr>
              </a:p>
            </p:txBody>
          </p:sp>
          <p:sp>
            <p:nvSpPr>
              <p:cNvPr id="70" name="Freeform: Shape 38">
                <a:extLst>
                  <a:ext uri="{FF2B5EF4-FFF2-40B4-BE49-F238E27FC236}">
                    <a16:creationId xmlns:a16="http://schemas.microsoft.com/office/drawing/2014/main" id="{34E5E8AB-3558-FBB5-8507-124FC9191062}"/>
                  </a:ext>
                </a:extLst>
              </p:cNvPr>
              <p:cNvSpPr/>
              <p:nvPr/>
            </p:nvSpPr>
            <p:spPr>
              <a:xfrm>
                <a:off x="977564" y="1942941"/>
                <a:ext cx="2893955" cy="740030"/>
              </a:xfrm>
              <a:custGeom>
                <a:avLst/>
                <a:gdLst>
                  <a:gd name="connsiteX0" fmla="*/ 20827 w 2893955"/>
                  <a:gd name="connsiteY0" fmla="*/ 0 h 740030"/>
                  <a:gd name="connsiteX1" fmla="*/ 2893955 w 2893955"/>
                  <a:gd name="connsiteY1" fmla="*/ 100296 h 740030"/>
                  <a:gd name="connsiteX2" fmla="*/ 2870165 w 2893955"/>
                  <a:gd name="connsiteY2" fmla="*/ 740030 h 740030"/>
                  <a:gd name="connsiteX3" fmla="*/ 0 w 2893955"/>
                  <a:gd name="connsiteY3" fmla="*/ 630141 h 740030"/>
                  <a:gd name="connsiteX4" fmla="*/ 13970 w 2893955"/>
                  <a:gd name="connsiteY4" fmla="*/ 341753 h 740030"/>
                  <a:gd name="connsiteX5" fmla="*/ 20827 w 2893955"/>
                  <a:gd name="connsiteY5" fmla="*/ 0 h 7400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893955" h="740030">
                    <a:moveTo>
                      <a:pt x="20827" y="0"/>
                    </a:moveTo>
                    <a:lnTo>
                      <a:pt x="2893955" y="100296"/>
                    </a:lnTo>
                    <a:lnTo>
                      <a:pt x="2870165" y="740030"/>
                    </a:lnTo>
                    <a:lnTo>
                      <a:pt x="0" y="630141"/>
                    </a:lnTo>
                    <a:lnTo>
                      <a:pt x="13970" y="341753"/>
                    </a:lnTo>
                    <a:cubicBezTo>
                      <a:pt x="18215" y="227444"/>
                      <a:pt x="20827" y="113461"/>
                      <a:pt x="20827" y="0"/>
                    </a:cubicBezTo>
                    <a:close/>
                  </a:path>
                </a:pathLst>
              </a:custGeom>
              <a:solidFill>
                <a:srgbClr val="FFFFFF">
                  <a:alpha val="35000"/>
                </a:srgbClr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wrap="square" rtlCol="0" anchor="ctr">
                <a:no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Kanit" panose="020B0604020202020204" charset="-34"/>
                  <a:cs typeface="Kanit" panose="020B0604020202020204" charset="-34"/>
                </a:endParaRPr>
              </a:p>
            </p:txBody>
          </p:sp>
        </p:grpSp>
        <p:sp>
          <p:nvSpPr>
            <p:cNvPr id="66" name="TextBox 34">
              <a:extLst>
                <a:ext uri="{FF2B5EF4-FFF2-40B4-BE49-F238E27FC236}">
                  <a16:creationId xmlns:a16="http://schemas.microsoft.com/office/drawing/2014/main" id="{CC5EF54F-54CE-C4A7-0F36-FB65AB21986B}"/>
                </a:ext>
              </a:extLst>
            </p:cNvPr>
            <p:cNvSpPr txBox="1"/>
            <p:nvPr/>
          </p:nvSpPr>
          <p:spPr>
            <a:xfrm rot="180000">
              <a:off x="923399" y="1884798"/>
              <a:ext cx="2453118" cy="532671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20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Kanit" panose="020B0604020202020204" charset="-34"/>
                  <a:cs typeface="Kanit" panose="020B0604020202020204" charset="-34"/>
                </a:rPr>
                <a:t>Comunicação</a:t>
              </a:r>
            </a:p>
          </p:txBody>
        </p:sp>
        <p:sp>
          <p:nvSpPr>
            <p:cNvPr id="67" name="TextBox 35">
              <a:extLst>
                <a:ext uri="{FF2B5EF4-FFF2-40B4-BE49-F238E27FC236}">
                  <a16:creationId xmlns:a16="http://schemas.microsoft.com/office/drawing/2014/main" id="{D08C0976-2999-5DAC-FADD-33471E35335E}"/>
                </a:ext>
              </a:extLst>
            </p:cNvPr>
            <p:cNvSpPr txBox="1"/>
            <p:nvPr/>
          </p:nvSpPr>
          <p:spPr>
            <a:xfrm rot="171098">
              <a:off x="745646" y="2876486"/>
              <a:ext cx="2586277" cy="1106315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1600" noProof="1">
                  <a:solidFill>
                    <a:schemeClr val="tx1">
                      <a:lumMod val="75000"/>
                      <a:lumOff val="25000"/>
                    </a:schemeClr>
                  </a:solidFill>
                  <a:latin typeface="Kanit" panose="020B0604020202020204" charset="-34"/>
                  <a:cs typeface="Kanit" panose="020B0604020202020204" charset="-34"/>
                </a:rPr>
                <a:t>Critérios de Desempetes bem definidos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17047385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7003F"/>
        </a:solidFill>
        <a:effectLst/>
      </p:bgPr>
    </p:bg>
    <p:spTree>
      <p:nvGrpSpPr>
        <p:cNvPr id="1" name="Shape 108">
          <a:extLst>
            <a:ext uri="{FF2B5EF4-FFF2-40B4-BE49-F238E27FC236}">
              <a16:creationId xmlns:a16="http://schemas.microsoft.com/office/drawing/2014/main" id="{57E56EFD-CFC5-CC18-4688-F2A4E36982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g363e782312a_0_10">
            <a:extLst>
              <a:ext uri="{FF2B5EF4-FFF2-40B4-BE49-F238E27FC236}">
                <a16:creationId xmlns:a16="http://schemas.microsoft.com/office/drawing/2014/main" id="{CD0E83FE-3E49-886A-5F21-529B56FC7D4A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0" y="55950"/>
            <a:ext cx="91440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lvl="0"/>
            <a:r>
              <a:rPr lang="pt-BR" sz="2200" dirty="0">
                <a:solidFill>
                  <a:schemeClr val="bg1"/>
                </a:solidFill>
              </a:rPr>
              <a:t>Encerramento</a:t>
            </a:r>
            <a:endParaRPr sz="2200" dirty="0">
              <a:solidFill>
                <a:schemeClr val="bg1"/>
              </a:solidFill>
            </a:endParaRP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EDE7E1AD-4CB0-94FB-689B-E4BD84A97E12}"/>
              </a:ext>
            </a:extLst>
          </p:cNvPr>
          <p:cNvSpPr txBox="1"/>
          <p:nvPr/>
        </p:nvSpPr>
        <p:spPr>
          <a:xfrm>
            <a:off x="6281531" y="2729954"/>
            <a:ext cx="2168913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200" dirty="0">
                <a:solidFill>
                  <a:schemeClr val="bg1"/>
                </a:solidFill>
                <a:latin typeface="Kanit" panose="020B0604020202020204" charset="-34"/>
                <a:cs typeface="Kanit" panose="020B0604020202020204" charset="-34"/>
              </a:rPr>
              <a:t>1- Aumento da capacidade inovadora.</a:t>
            </a:r>
          </a:p>
          <a:p>
            <a:endParaRPr lang="pt-BR" sz="1200" dirty="0">
              <a:solidFill>
                <a:schemeClr val="bg1"/>
              </a:solidFill>
              <a:latin typeface="Kanit" panose="020B0604020202020204" charset="-34"/>
              <a:cs typeface="Kanit" panose="020B0604020202020204" charset="-34"/>
            </a:endParaRPr>
          </a:p>
          <a:p>
            <a:r>
              <a:rPr lang="pt-BR" sz="1200" dirty="0">
                <a:solidFill>
                  <a:schemeClr val="bg1"/>
                </a:solidFill>
                <a:latin typeface="Kanit" panose="020B0604020202020204" charset="-34"/>
                <a:cs typeface="Kanit" panose="020B0604020202020204" charset="-34"/>
              </a:rPr>
              <a:t>2- Acesso a novas ideias e tecnologias.</a:t>
            </a:r>
          </a:p>
          <a:p>
            <a:endParaRPr lang="pt-BR" sz="1200" dirty="0">
              <a:solidFill>
                <a:schemeClr val="bg1"/>
              </a:solidFill>
              <a:latin typeface="Kanit" panose="020B0604020202020204" charset="-34"/>
              <a:cs typeface="Kanit" panose="020B0604020202020204" charset="-34"/>
            </a:endParaRPr>
          </a:p>
          <a:p>
            <a:r>
              <a:rPr lang="pt-BR" sz="1200" dirty="0">
                <a:solidFill>
                  <a:schemeClr val="bg1"/>
                </a:solidFill>
                <a:latin typeface="Kanit" panose="020B0604020202020204" charset="-34"/>
                <a:cs typeface="Kanit" panose="020B0604020202020204" charset="-34"/>
              </a:rPr>
              <a:t>3- Maior agilidade para se adaptar às mudanças do mercado</a:t>
            </a:r>
            <a:r>
              <a:rPr lang="pt-BR" sz="1200" b="0" i="0" dirty="0">
                <a:solidFill>
                  <a:schemeClr val="bg1"/>
                </a:solidFill>
                <a:effectLst/>
                <a:latin typeface="Kanit" panose="020B0604020202020204" charset="-34"/>
                <a:cs typeface="Kanit" panose="020B0604020202020204" charset="-34"/>
              </a:rPr>
              <a:t>.</a:t>
            </a:r>
            <a:endParaRPr lang="pt-BR" sz="1200" dirty="0">
              <a:solidFill>
                <a:schemeClr val="bg1"/>
              </a:solidFill>
              <a:latin typeface="Kanit" panose="020B0604020202020204" charset="-34"/>
              <a:cs typeface="Kanit" panose="020B0604020202020204" charset="-34"/>
            </a:endParaRP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32E13ABE-4B65-987E-B535-B800AACD10D3}"/>
              </a:ext>
            </a:extLst>
          </p:cNvPr>
          <p:cNvSpPr txBox="1"/>
          <p:nvPr/>
        </p:nvSpPr>
        <p:spPr>
          <a:xfrm>
            <a:off x="491827" y="1215750"/>
            <a:ext cx="1994008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2000" b="1" kern="1200" dirty="0">
                <a:solidFill>
                  <a:srgbClr val="4CC1EF"/>
                </a:solidFill>
                <a:latin typeface="Kanit" panose="020B0604020202020204" charset="-34"/>
                <a:ea typeface="+mn-ea"/>
                <a:cs typeface="Kanit" panose="020B0604020202020204" charset="-34"/>
              </a:rPr>
              <a:t>Valor entregue à organização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3E9ED33C-A86B-161E-6F19-B74C98A7BA73}"/>
              </a:ext>
            </a:extLst>
          </p:cNvPr>
          <p:cNvSpPr txBox="1"/>
          <p:nvPr/>
        </p:nvSpPr>
        <p:spPr>
          <a:xfrm>
            <a:off x="5776866" y="1610052"/>
            <a:ext cx="3118626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2000" b="1" kern="1200" dirty="0">
                <a:solidFill>
                  <a:srgbClr val="F7931F"/>
                </a:solidFill>
                <a:latin typeface="Kanit" panose="020B0604020202020204" charset="-34"/>
                <a:ea typeface="+mn-ea"/>
                <a:cs typeface="Kanit" panose="020B0604020202020204" charset="-34"/>
              </a:rPr>
              <a:t>Valor entregue à comunidade de Open Innovation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66470E3A-710A-C9F8-E7CB-23CE03EE3450}"/>
              </a:ext>
            </a:extLst>
          </p:cNvPr>
          <p:cNvSpPr txBox="1"/>
          <p:nvPr/>
        </p:nvSpPr>
        <p:spPr>
          <a:xfrm>
            <a:off x="339596" y="2028021"/>
            <a:ext cx="2393425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pt-BR" sz="1200" dirty="0">
                <a:solidFill>
                  <a:srgbClr val="FFFFFF"/>
                </a:solidFill>
                <a:latin typeface="Kanit" panose="020B0604020202020204" charset="-34"/>
                <a:cs typeface="Kanit" panose="020B0604020202020204" charset="-34"/>
              </a:rPr>
              <a:t>1- Aumento de engajamento e foco dos colaboradores.</a:t>
            </a:r>
          </a:p>
          <a:p>
            <a:pPr marR="0" lvl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lang="pt-BR" sz="1200" dirty="0">
              <a:solidFill>
                <a:srgbClr val="FFFFFF"/>
              </a:solidFill>
              <a:latin typeface="Kanit" panose="020B0604020202020204" charset="-34"/>
              <a:cs typeface="Kanit" panose="020B0604020202020204" charset="-34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buClrTx/>
            </a:pPr>
            <a:r>
              <a:rPr lang="pt-BR" sz="1200" dirty="0">
                <a:solidFill>
                  <a:srgbClr val="FFFFFF"/>
                </a:solidFill>
                <a:latin typeface="Kanit" panose="020B0604020202020204" charset="-34"/>
                <a:cs typeface="Kanit" panose="020B0604020202020204" charset="-34"/>
              </a:rPr>
              <a:t>2- </a:t>
            </a:r>
            <a:r>
              <a:rPr lang="pt-BR" sz="1200" dirty="0">
                <a:solidFill>
                  <a:schemeClr val="bg1"/>
                </a:solidFill>
                <a:latin typeface="Kanit" panose="020B0604020202020204" charset="-34"/>
                <a:cs typeface="Kanit" panose="020B0604020202020204" charset="-34"/>
              </a:rPr>
              <a:t>Redução de custos e tempo no desenvolvimento da solução.</a:t>
            </a:r>
          </a:p>
          <a:p>
            <a:pPr marR="0" lvl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lang="pt-BR" sz="1200" dirty="0">
              <a:solidFill>
                <a:srgbClr val="FFFFFF"/>
              </a:solidFill>
              <a:latin typeface="Kanit" panose="020B0604020202020204" charset="-34"/>
              <a:cs typeface="Kanit" panose="020B0604020202020204" charset="-34"/>
            </a:endParaRPr>
          </a:p>
          <a:p>
            <a:pPr marR="0" lvl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pt-BR" sz="1200" dirty="0">
                <a:solidFill>
                  <a:srgbClr val="FFFFFF"/>
                </a:solidFill>
                <a:latin typeface="Kanit" panose="020B0604020202020204" charset="-34"/>
                <a:cs typeface="Kanit" panose="020B0604020202020204" charset="-34"/>
              </a:rPr>
              <a:t>3- Aumento das Taxas de Disponibilidade de Equipamentos que trazem benefícios financeiros  imediatos.</a:t>
            </a:r>
          </a:p>
        </p:txBody>
      </p:sp>
      <p:grpSp>
        <p:nvGrpSpPr>
          <p:cNvPr id="40" name="Agrupar 39">
            <a:extLst>
              <a:ext uri="{FF2B5EF4-FFF2-40B4-BE49-F238E27FC236}">
                <a16:creationId xmlns:a16="http://schemas.microsoft.com/office/drawing/2014/main" id="{E5961834-8530-D84F-4BE3-7F801EAA1FD9}"/>
              </a:ext>
            </a:extLst>
          </p:cNvPr>
          <p:cNvGrpSpPr/>
          <p:nvPr/>
        </p:nvGrpSpPr>
        <p:grpSpPr>
          <a:xfrm>
            <a:off x="2798564" y="1457092"/>
            <a:ext cx="2894563" cy="3113273"/>
            <a:chOff x="2497919" y="1120529"/>
            <a:chExt cx="3546166" cy="3814110"/>
          </a:xfrm>
        </p:grpSpPr>
        <p:sp>
          <p:nvSpPr>
            <p:cNvPr id="26" name="Shape">
              <a:extLst>
                <a:ext uri="{FF2B5EF4-FFF2-40B4-BE49-F238E27FC236}">
                  <a16:creationId xmlns:a16="http://schemas.microsoft.com/office/drawing/2014/main" id="{EC200DD9-6A28-46F5-8C08-F3A9BD01964A}"/>
                </a:ext>
              </a:extLst>
            </p:cNvPr>
            <p:cNvSpPr/>
            <p:nvPr/>
          </p:nvSpPr>
          <p:spPr>
            <a:xfrm>
              <a:off x="3288738" y="2173400"/>
              <a:ext cx="1986820" cy="276123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268" y="17243"/>
                  </a:moveTo>
                  <a:lnTo>
                    <a:pt x="18056" y="17243"/>
                  </a:lnTo>
                  <a:lnTo>
                    <a:pt x="16062" y="15888"/>
                  </a:lnTo>
                  <a:lnTo>
                    <a:pt x="18536" y="15888"/>
                  </a:lnTo>
                  <a:cubicBezTo>
                    <a:pt x="18720" y="15888"/>
                    <a:pt x="18868" y="15782"/>
                    <a:pt x="18868" y="15649"/>
                  </a:cubicBezTo>
                  <a:cubicBezTo>
                    <a:pt x="18868" y="15516"/>
                    <a:pt x="18720" y="15410"/>
                    <a:pt x="18536" y="15410"/>
                  </a:cubicBezTo>
                  <a:lnTo>
                    <a:pt x="11705" y="15410"/>
                  </a:lnTo>
                  <a:lnTo>
                    <a:pt x="11705" y="0"/>
                  </a:lnTo>
                  <a:lnTo>
                    <a:pt x="9526" y="0"/>
                  </a:lnTo>
                  <a:lnTo>
                    <a:pt x="9526" y="15410"/>
                  </a:lnTo>
                  <a:lnTo>
                    <a:pt x="2326" y="15410"/>
                  </a:lnTo>
                  <a:cubicBezTo>
                    <a:pt x="2142" y="15410"/>
                    <a:pt x="1994" y="15516"/>
                    <a:pt x="1994" y="15649"/>
                  </a:cubicBezTo>
                  <a:cubicBezTo>
                    <a:pt x="1994" y="15782"/>
                    <a:pt x="2142" y="15888"/>
                    <a:pt x="2326" y="15888"/>
                  </a:cubicBezTo>
                  <a:lnTo>
                    <a:pt x="5391" y="15888"/>
                  </a:lnTo>
                  <a:lnTo>
                    <a:pt x="3397" y="17243"/>
                  </a:lnTo>
                  <a:lnTo>
                    <a:pt x="185" y="17243"/>
                  </a:lnTo>
                  <a:cubicBezTo>
                    <a:pt x="74" y="17243"/>
                    <a:pt x="0" y="17296"/>
                    <a:pt x="0" y="17376"/>
                  </a:cubicBezTo>
                  <a:cubicBezTo>
                    <a:pt x="0" y="17455"/>
                    <a:pt x="74" y="17508"/>
                    <a:pt x="185" y="17508"/>
                  </a:cubicBezTo>
                  <a:lnTo>
                    <a:pt x="3286" y="17508"/>
                  </a:lnTo>
                  <a:lnTo>
                    <a:pt x="3286" y="19661"/>
                  </a:lnTo>
                  <a:cubicBezTo>
                    <a:pt x="3286" y="19740"/>
                    <a:pt x="3360" y="19793"/>
                    <a:pt x="3471" y="19793"/>
                  </a:cubicBezTo>
                  <a:cubicBezTo>
                    <a:pt x="3582" y="19793"/>
                    <a:pt x="3655" y="19740"/>
                    <a:pt x="3655" y="19661"/>
                  </a:cubicBezTo>
                  <a:lnTo>
                    <a:pt x="3655" y="17455"/>
                  </a:lnTo>
                  <a:lnTo>
                    <a:pt x="5908" y="15914"/>
                  </a:lnTo>
                  <a:lnTo>
                    <a:pt x="7053" y="15914"/>
                  </a:lnTo>
                  <a:lnTo>
                    <a:pt x="7053" y="19634"/>
                  </a:lnTo>
                  <a:lnTo>
                    <a:pt x="4616" y="21387"/>
                  </a:lnTo>
                  <a:cubicBezTo>
                    <a:pt x="4542" y="21441"/>
                    <a:pt x="4542" y="21520"/>
                    <a:pt x="4616" y="21573"/>
                  </a:cubicBezTo>
                  <a:cubicBezTo>
                    <a:pt x="4652" y="21600"/>
                    <a:pt x="4689" y="21600"/>
                    <a:pt x="4763" y="21600"/>
                  </a:cubicBezTo>
                  <a:cubicBezTo>
                    <a:pt x="4837" y="21600"/>
                    <a:pt x="4874" y="21600"/>
                    <a:pt x="4911" y="21573"/>
                  </a:cubicBezTo>
                  <a:lnTo>
                    <a:pt x="7274" y="19873"/>
                  </a:lnTo>
                  <a:lnTo>
                    <a:pt x="9526" y="21494"/>
                  </a:lnTo>
                  <a:cubicBezTo>
                    <a:pt x="9563" y="21520"/>
                    <a:pt x="9600" y="21520"/>
                    <a:pt x="9674" y="21520"/>
                  </a:cubicBezTo>
                  <a:cubicBezTo>
                    <a:pt x="9748" y="21520"/>
                    <a:pt x="9785" y="21520"/>
                    <a:pt x="9822" y="21494"/>
                  </a:cubicBezTo>
                  <a:cubicBezTo>
                    <a:pt x="9895" y="21441"/>
                    <a:pt x="9895" y="21361"/>
                    <a:pt x="9822" y="21308"/>
                  </a:cubicBezTo>
                  <a:lnTo>
                    <a:pt x="7495" y="19634"/>
                  </a:lnTo>
                  <a:lnTo>
                    <a:pt x="7495" y="15914"/>
                  </a:lnTo>
                  <a:lnTo>
                    <a:pt x="10228" y="15914"/>
                  </a:lnTo>
                  <a:lnTo>
                    <a:pt x="8049" y="17482"/>
                  </a:lnTo>
                  <a:cubicBezTo>
                    <a:pt x="7975" y="17535"/>
                    <a:pt x="7975" y="17615"/>
                    <a:pt x="8049" y="17668"/>
                  </a:cubicBezTo>
                  <a:cubicBezTo>
                    <a:pt x="8086" y="17694"/>
                    <a:pt x="8123" y="17694"/>
                    <a:pt x="8197" y="17694"/>
                  </a:cubicBezTo>
                  <a:cubicBezTo>
                    <a:pt x="8271" y="17694"/>
                    <a:pt x="8308" y="17694"/>
                    <a:pt x="8345" y="17668"/>
                  </a:cubicBezTo>
                  <a:lnTo>
                    <a:pt x="10708" y="15968"/>
                  </a:lnTo>
                  <a:lnTo>
                    <a:pt x="12960" y="17588"/>
                  </a:lnTo>
                  <a:cubicBezTo>
                    <a:pt x="12997" y="17615"/>
                    <a:pt x="13034" y="17615"/>
                    <a:pt x="13108" y="17615"/>
                  </a:cubicBezTo>
                  <a:cubicBezTo>
                    <a:pt x="13182" y="17615"/>
                    <a:pt x="13219" y="17615"/>
                    <a:pt x="13255" y="17588"/>
                  </a:cubicBezTo>
                  <a:cubicBezTo>
                    <a:pt x="13329" y="17535"/>
                    <a:pt x="13329" y="17455"/>
                    <a:pt x="13255" y="17402"/>
                  </a:cubicBezTo>
                  <a:lnTo>
                    <a:pt x="11188" y="15914"/>
                  </a:lnTo>
                  <a:lnTo>
                    <a:pt x="14105" y="15914"/>
                  </a:lnTo>
                  <a:lnTo>
                    <a:pt x="14105" y="19634"/>
                  </a:lnTo>
                  <a:lnTo>
                    <a:pt x="11778" y="21308"/>
                  </a:lnTo>
                  <a:cubicBezTo>
                    <a:pt x="11705" y="21361"/>
                    <a:pt x="11705" y="21441"/>
                    <a:pt x="11778" y="21494"/>
                  </a:cubicBezTo>
                  <a:cubicBezTo>
                    <a:pt x="11815" y="21520"/>
                    <a:pt x="11852" y="21520"/>
                    <a:pt x="11926" y="21520"/>
                  </a:cubicBezTo>
                  <a:cubicBezTo>
                    <a:pt x="12000" y="21520"/>
                    <a:pt x="12037" y="21520"/>
                    <a:pt x="12074" y="21494"/>
                  </a:cubicBezTo>
                  <a:lnTo>
                    <a:pt x="14326" y="19873"/>
                  </a:lnTo>
                  <a:lnTo>
                    <a:pt x="16689" y="21573"/>
                  </a:lnTo>
                  <a:cubicBezTo>
                    <a:pt x="16726" y="21600"/>
                    <a:pt x="16763" y="21600"/>
                    <a:pt x="16837" y="21600"/>
                  </a:cubicBezTo>
                  <a:cubicBezTo>
                    <a:pt x="16911" y="21600"/>
                    <a:pt x="16948" y="21600"/>
                    <a:pt x="16985" y="21573"/>
                  </a:cubicBezTo>
                  <a:cubicBezTo>
                    <a:pt x="17058" y="21520"/>
                    <a:pt x="17058" y="21441"/>
                    <a:pt x="16985" y="21387"/>
                  </a:cubicBezTo>
                  <a:lnTo>
                    <a:pt x="14547" y="19634"/>
                  </a:lnTo>
                  <a:lnTo>
                    <a:pt x="14547" y="15914"/>
                  </a:lnTo>
                  <a:lnTo>
                    <a:pt x="15692" y="15914"/>
                  </a:lnTo>
                  <a:lnTo>
                    <a:pt x="17945" y="17455"/>
                  </a:lnTo>
                  <a:lnTo>
                    <a:pt x="17945" y="19661"/>
                  </a:lnTo>
                  <a:cubicBezTo>
                    <a:pt x="17945" y="19740"/>
                    <a:pt x="18018" y="19793"/>
                    <a:pt x="18129" y="19793"/>
                  </a:cubicBezTo>
                  <a:cubicBezTo>
                    <a:pt x="18240" y="19793"/>
                    <a:pt x="18314" y="19740"/>
                    <a:pt x="18314" y="19661"/>
                  </a:cubicBezTo>
                  <a:lnTo>
                    <a:pt x="18314" y="17508"/>
                  </a:lnTo>
                  <a:lnTo>
                    <a:pt x="21415" y="17508"/>
                  </a:lnTo>
                  <a:cubicBezTo>
                    <a:pt x="21526" y="17508"/>
                    <a:pt x="21600" y="17455"/>
                    <a:pt x="21600" y="17376"/>
                  </a:cubicBezTo>
                  <a:cubicBezTo>
                    <a:pt x="21600" y="17296"/>
                    <a:pt x="21379" y="17243"/>
                    <a:pt x="21268" y="17243"/>
                  </a:cubicBezTo>
                  <a:close/>
                </a:path>
              </a:pathLst>
            </a:custGeom>
            <a:solidFill>
              <a:srgbClr val="D3D3D3">
                <a:lumMod val="75000"/>
              </a:srgbClr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kumimoji="0" sz="225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grpSp>
          <p:nvGrpSpPr>
            <p:cNvPr id="27" name="Group 19">
              <a:extLst>
                <a:ext uri="{FF2B5EF4-FFF2-40B4-BE49-F238E27FC236}">
                  <a16:creationId xmlns:a16="http://schemas.microsoft.com/office/drawing/2014/main" id="{295C69D8-663C-4A9C-861F-0917DFB6D188}"/>
                </a:ext>
              </a:extLst>
            </p:cNvPr>
            <p:cNvGrpSpPr/>
            <p:nvPr/>
          </p:nvGrpSpPr>
          <p:grpSpPr>
            <a:xfrm>
              <a:off x="2497919" y="1120529"/>
              <a:ext cx="2052701" cy="1517005"/>
              <a:chOff x="3913915" y="1328546"/>
              <a:chExt cx="2525539" cy="1866446"/>
            </a:xfrm>
          </p:grpSpPr>
          <p:sp>
            <p:nvSpPr>
              <p:cNvPr id="34" name="Shape">
                <a:extLst>
                  <a:ext uri="{FF2B5EF4-FFF2-40B4-BE49-F238E27FC236}">
                    <a16:creationId xmlns:a16="http://schemas.microsoft.com/office/drawing/2014/main" id="{98748117-8347-42E5-9B0B-291749D39308}"/>
                  </a:ext>
                </a:extLst>
              </p:cNvPr>
              <p:cNvSpPr/>
              <p:nvPr/>
            </p:nvSpPr>
            <p:spPr>
              <a:xfrm>
                <a:off x="3913915" y="1328546"/>
                <a:ext cx="2525539" cy="186644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0146" h="19892" extrusionOk="0">
                    <a:moveTo>
                      <a:pt x="9926" y="849"/>
                    </a:moveTo>
                    <a:cubicBezTo>
                      <a:pt x="12893" y="2675"/>
                      <a:pt x="14426" y="6862"/>
                      <a:pt x="13926" y="10914"/>
                    </a:cubicBezTo>
                    <a:cubicBezTo>
                      <a:pt x="13826" y="11760"/>
                      <a:pt x="14126" y="12607"/>
                      <a:pt x="14693" y="12963"/>
                    </a:cubicBezTo>
                    <a:lnTo>
                      <a:pt x="14760" y="13007"/>
                    </a:lnTo>
                    <a:cubicBezTo>
                      <a:pt x="15193" y="13275"/>
                      <a:pt x="15693" y="13275"/>
                      <a:pt x="16126" y="12963"/>
                    </a:cubicBezTo>
                    <a:cubicBezTo>
                      <a:pt x="16893" y="12428"/>
                      <a:pt x="17826" y="12384"/>
                      <a:pt x="18660" y="12963"/>
                    </a:cubicBezTo>
                    <a:cubicBezTo>
                      <a:pt x="19926" y="13854"/>
                      <a:pt x="20493" y="15947"/>
                      <a:pt x="19926" y="17684"/>
                    </a:cubicBezTo>
                    <a:cubicBezTo>
                      <a:pt x="19293" y="19599"/>
                      <a:pt x="17593" y="20445"/>
                      <a:pt x="16193" y="19510"/>
                    </a:cubicBezTo>
                    <a:cubicBezTo>
                      <a:pt x="15360" y="18975"/>
                      <a:pt x="14826" y="17906"/>
                      <a:pt x="14693" y="16793"/>
                    </a:cubicBezTo>
                    <a:cubicBezTo>
                      <a:pt x="14626" y="16170"/>
                      <a:pt x="14326" y="15680"/>
                      <a:pt x="13893" y="15412"/>
                    </a:cubicBezTo>
                    <a:lnTo>
                      <a:pt x="13860" y="15368"/>
                    </a:lnTo>
                    <a:cubicBezTo>
                      <a:pt x="13293" y="14967"/>
                      <a:pt x="12593" y="15190"/>
                      <a:pt x="12160" y="15813"/>
                    </a:cubicBezTo>
                    <a:cubicBezTo>
                      <a:pt x="10093" y="18753"/>
                      <a:pt x="6760" y="19688"/>
                      <a:pt x="3926" y="17817"/>
                    </a:cubicBezTo>
                    <a:cubicBezTo>
                      <a:pt x="293" y="15412"/>
                      <a:pt x="-1107" y="9400"/>
                      <a:pt x="960" y="4679"/>
                    </a:cubicBezTo>
                    <a:cubicBezTo>
                      <a:pt x="2760" y="493"/>
                      <a:pt x="6693" y="-1155"/>
                      <a:pt x="9926" y="849"/>
                    </a:cubicBezTo>
                    <a:close/>
                  </a:path>
                </a:pathLst>
              </a:custGeom>
              <a:solidFill>
                <a:srgbClr val="4CC1EF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kumimoji="0" sz="225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35" name="Circle">
                <a:extLst>
                  <a:ext uri="{FF2B5EF4-FFF2-40B4-BE49-F238E27FC236}">
                    <a16:creationId xmlns:a16="http://schemas.microsoft.com/office/drawing/2014/main" id="{6DBA12F4-38ED-4E1B-A3BE-5D34C9A3A10E}"/>
                  </a:ext>
                </a:extLst>
              </p:cNvPr>
              <p:cNvSpPr/>
              <p:nvPr/>
            </p:nvSpPr>
            <p:spPr>
              <a:xfrm>
                <a:off x="5894845" y="2651359"/>
                <a:ext cx="401162" cy="401159"/>
              </a:xfrm>
              <a:prstGeom prst="ellipse">
                <a:avLst/>
              </a:prstGeom>
              <a:solidFill>
                <a:sysClr val="window" lastClr="FFFFFF"/>
              </a:solidFill>
              <a:ln w="12700">
                <a:miter lim="400000"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kumimoji="0" sz="225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grpSp>
          <p:nvGrpSpPr>
            <p:cNvPr id="28" name="Group 22">
              <a:extLst>
                <a:ext uri="{FF2B5EF4-FFF2-40B4-BE49-F238E27FC236}">
                  <a16:creationId xmlns:a16="http://schemas.microsoft.com/office/drawing/2014/main" id="{7D7994C0-8B09-492A-8B02-6752AFB9AFB2}"/>
                </a:ext>
              </a:extLst>
            </p:cNvPr>
            <p:cNvGrpSpPr/>
            <p:nvPr/>
          </p:nvGrpSpPr>
          <p:grpSpPr>
            <a:xfrm>
              <a:off x="3991384" y="1901691"/>
              <a:ext cx="2052701" cy="1517005"/>
              <a:chOff x="5752545" y="2289648"/>
              <a:chExt cx="2525539" cy="1866446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4FEC51E7-CD2C-42E9-B511-C1195A654322}"/>
                  </a:ext>
                </a:extLst>
              </p:cNvPr>
              <p:cNvSpPr/>
              <p:nvPr/>
            </p:nvSpPr>
            <p:spPr>
              <a:xfrm>
                <a:off x="5752545" y="2289648"/>
                <a:ext cx="2525539" cy="186644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0146" h="19892" extrusionOk="0">
                    <a:moveTo>
                      <a:pt x="10220" y="849"/>
                    </a:moveTo>
                    <a:cubicBezTo>
                      <a:pt x="7253" y="2675"/>
                      <a:pt x="5720" y="6862"/>
                      <a:pt x="6220" y="10914"/>
                    </a:cubicBezTo>
                    <a:cubicBezTo>
                      <a:pt x="6320" y="11760"/>
                      <a:pt x="6020" y="12607"/>
                      <a:pt x="5453" y="12963"/>
                    </a:cubicBezTo>
                    <a:lnTo>
                      <a:pt x="5386" y="13007"/>
                    </a:lnTo>
                    <a:cubicBezTo>
                      <a:pt x="4953" y="13275"/>
                      <a:pt x="4453" y="13275"/>
                      <a:pt x="4020" y="12963"/>
                    </a:cubicBezTo>
                    <a:cubicBezTo>
                      <a:pt x="3253" y="12428"/>
                      <a:pt x="2320" y="12384"/>
                      <a:pt x="1486" y="12963"/>
                    </a:cubicBezTo>
                    <a:cubicBezTo>
                      <a:pt x="220" y="13854"/>
                      <a:pt x="-347" y="15947"/>
                      <a:pt x="220" y="17684"/>
                    </a:cubicBezTo>
                    <a:cubicBezTo>
                      <a:pt x="853" y="19599"/>
                      <a:pt x="2553" y="20445"/>
                      <a:pt x="3953" y="19510"/>
                    </a:cubicBezTo>
                    <a:cubicBezTo>
                      <a:pt x="4786" y="18975"/>
                      <a:pt x="5320" y="17906"/>
                      <a:pt x="5453" y="16793"/>
                    </a:cubicBezTo>
                    <a:cubicBezTo>
                      <a:pt x="5520" y="16170"/>
                      <a:pt x="5820" y="15680"/>
                      <a:pt x="6253" y="15412"/>
                    </a:cubicBezTo>
                    <a:lnTo>
                      <a:pt x="6286" y="15368"/>
                    </a:lnTo>
                    <a:cubicBezTo>
                      <a:pt x="6853" y="14967"/>
                      <a:pt x="7553" y="15190"/>
                      <a:pt x="7986" y="15813"/>
                    </a:cubicBezTo>
                    <a:cubicBezTo>
                      <a:pt x="10053" y="18753"/>
                      <a:pt x="13386" y="19688"/>
                      <a:pt x="16220" y="17817"/>
                    </a:cubicBezTo>
                    <a:cubicBezTo>
                      <a:pt x="19853" y="15412"/>
                      <a:pt x="21253" y="9400"/>
                      <a:pt x="19186" y="4679"/>
                    </a:cubicBezTo>
                    <a:cubicBezTo>
                      <a:pt x="17420" y="493"/>
                      <a:pt x="13486" y="-1155"/>
                      <a:pt x="10220" y="849"/>
                    </a:cubicBezTo>
                    <a:close/>
                  </a:path>
                </a:pathLst>
              </a:custGeom>
              <a:solidFill>
                <a:srgbClr val="F7931F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kumimoji="0" sz="225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33" name="Circle">
                <a:extLst>
                  <a:ext uri="{FF2B5EF4-FFF2-40B4-BE49-F238E27FC236}">
                    <a16:creationId xmlns:a16="http://schemas.microsoft.com/office/drawing/2014/main" id="{265EFA46-CEF3-4A9C-8923-A8E4ADA558B6}"/>
                  </a:ext>
                </a:extLst>
              </p:cNvPr>
              <p:cNvSpPr/>
              <p:nvPr/>
            </p:nvSpPr>
            <p:spPr>
              <a:xfrm>
                <a:off x="5895991" y="3611490"/>
                <a:ext cx="401162" cy="401159"/>
              </a:xfrm>
              <a:prstGeom prst="ellipse">
                <a:avLst/>
              </a:prstGeom>
              <a:solidFill>
                <a:sysClr val="window" lastClr="FFFFFF"/>
              </a:solidFill>
              <a:ln w="12700">
                <a:miter lim="400000"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kumimoji="0" sz="225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pic>
          <p:nvPicPr>
            <p:cNvPr id="29" name="Graphic 23" descr="Gears">
              <a:extLst>
                <a:ext uri="{FF2B5EF4-FFF2-40B4-BE49-F238E27FC236}">
                  <a16:creationId xmlns:a16="http://schemas.microsoft.com/office/drawing/2014/main" id="{80CF5A4E-987A-48AD-A033-4735C201F4B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4867710" y="2152673"/>
              <a:ext cx="916107" cy="916107"/>
            </a:xfrm>
            <a:prstGeom prst="rect">
              <a:avLst/>
            </a:prstGeom>
          </p:spPr>
        </p:pic>
        <p:pic>
          <p:nvPicPr>
            <p:cNvPr id="30" name="Graphic 25" descr="Lights On">
              <a:extLst>
                <a:ext uri="{FF2B5EF4-FFF2-40B4-BE49-F238E27FC236}">
                  <a16:creationId xmlns:a16="http://schemas.microsoft.com/office/drawing/2014/main" id="{521255E9-B279-4C7E-87BC-876460108A4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2755463" y="1380795"/>
              <a:ext cx="916107" cy="91610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61339059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11"/>
          <p:cNvSpPr txBox="1">
            <a:spLocks noGrp="1"/>
          </p:cNvSpPr>
          <p:nvPr>
            <p:ph type="ctrTitle"/>
          </p:nvPr>
        </p:nvSpPr>
        <p:spPr>
          <a:xfrm>
            <a:off x="-546015" y="1241502"/>
            <a:ext cx="3460200" cy="12187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</a:pPr>
            <a:r>
              <a:rPr lang="pt-BR" sz="3200" dirty="0"/>
              <a:t>Obrigado!</a:t>
            </a:r>
            <a:br>
              <a:rPr lang="pt-BR" sz="3200" dirty="0"/>
            </a:br>
            <a:r>
              <a:rPr lang="pt-BR" sz="3200" dirty="0"/>
              <a:t>¡</a:t>
            </a:r>
            <a:r>
              <a:rPr lang="pt-BR" sz="3200" dirty="0" err="1"/>
              <a:t>Gracias</a:t>
            </a:r>
            <a:r>
              <a:rPr lang="pt-BR" sz="3200" dirty="0"/>
              <a:t>!</a:t>
            </a:r>
            <a:endParaRPr sz="3200" dirty="0"/>
          </a:p>
        </p:txBody>
      </p:sp>
      <p:sp>
        <p:nvSpPr>
          <p:cNvPr id="163" name="Google Shape;163;p11"/>
          <p:cNvSpPr txBox="1">
            <a:spLocks noGrp="1"/>
          </p:cNvSpPr>
          <p:nvPr>
            <p:ph type="subTitle" idx="1"/>
          </p:nvPr>
        </p:nvSpPr>
        <p:spPr>
          <a:xfrm>
            <a:off x="1582939" y="3901998"/>
            <a:ext cx="5387100" cy="7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8000" rIns="0" bIns="18000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</a:pPr>
            <a:r>
              <a:rPr lang="pt-BR" b="1" dirty="0"/>
              <a:t>Joana Ribeiro</a:t>
            </a:r>
          </a:p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</a:pPr>
            <a:r>
              <a:rPr lang="pt-BR" sz="1400" dirty="0"/>
              <a:t>Lider de Inovação na SEEL Engenharia</a:t>
            </a:r>
            <a:endParaRPr sz="1400" dirty="0"/>
          </a:p>
        </p:txBody>
      </p:sp>
      <p:pic>
        <p:nvPicPr>
          <p:cNvPr id="3" name="Imagem 2" descr="Código QR&#10;&#10;O conteúdo gerado por IA pode estar incorreto.">
            <a:extLst>
              <a:ext uri="{FF2B5EF4-FFF2-40B4-BE49-F238E27FC236}">
                <a16:creationId xmlns:a16="http://schemas.microsoft.com/office/drawing/2014/main" id="{1D9FF1C7-BC06-1BF8-5A29-CC9A82241E3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10631" y="1054938"/>
            <a:ext cx="2205672" cy="2742386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138</TotalTime>
  <Words>482</Words>
  <Application>Microsoft Office PowerPoint</Application>
  <PresentationFormat>Apresentação na tela (16:9)</PresentationFormat>
  <Paragraphs>78</Paragraphs>
  <Slides>13</Slides>
  <Notes>13</Notes>
  <HiddenSlides>0</HiddenSlides>
  <MMClips>0</MMClips>
  <ScaleCrop>false</ScaleCrop>
  <HeadingPairs>
    <vt:vector size="6" baseType="variant">
      <vt:variant>
        <vt:lpstr>Fontes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13</vt:i4>
      </vt:variant>
    </vt:vector>
  </HeadingPairs>
  <TitlesOfParts>
    <vt:vector size="19" baseType="lpstr">
      <vt:lpstr>Calibri</vt:lpstr>
      <vt:lpstr>Arial</vt:lpstr>
      <vt:lpstr>Kanit</vt:lpstr>
      <vt:lpstr>Tahoma</vt:lpstr>
      <vt:lpstr>Kanit Light</vt:lpstr>
      <vt:lpstr>Simple Light</vt:lpstr>
      <vt:lpstr>Apresentação do PowerPoint</vt:lpstr>
      <vt:lpstr>Contexto &amp; Desafio Global</vt:lpstr>
      <vt:lpstr>Contexto &amp; Desafio da SEEL Engenharia</vt:lpstr>
      <vt:lpstr>Objetivo da Iniciativa</vt:lpstr>
      <vt:lpstr>Tipo de Caso &amp; Descrição da Prática</vt:lpstr>
      <vt:lpstr>Originalidade &amp; Inovação</vt:lpstr>
      <vt:lpstr>Demonstração dos Resultados</vt:lpstr>
      <vt:lpstr>Demonstração dos Resultados</vt:lpstr>
      <vt:lpstr>Relação Win-Win (Ganha-Ganha)</vt:lpstr>
      <vt:lpstr>Escalabilidade &amp; Replicabilidade</vt:lpstr>
      <vt:lpstr>Recomendações Práticas</vt:lpstr>
      <vt:lpstr>Encerramento</vt:lpstr>
      <vt:lpstr>Obrigado! ¡Gracias!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JOANA DA FONSECA ROSA RIBEIRO</dc:creator>
  <cp:lastModifiedBy>JOANA DA FONSECA ROSA RIBEIRO</cp:lastModifiedBy>
  <cp:revision>4</cp:revision>
  <dcterms:modified xsi:type="dcterms:W3CDTF">2025-08-09T02:44:41Z</dcterms:modified>
</cp:coreProperties>
</file>