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0"/>
  </p:notesMasterIdLst>
  <p:sldIdLst>
    <p:sldId id="256" r:id="rId5"/>
    <p:sldId id="257" r:id="rId6"/>
    <p:sldId id="270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5143500" type="screen16x9"/>
  <p:notesSz cx="6858000" cy="9144000"/>
  <p:embeddedFontLst>
    <p:embeddedFont>
      <p:font typeface="Kanit" panose="020B0604020202020204" charset="-34"/>
      <p:regular r:id="rId21"/>
      <p:bold r:id="rId22"/>
      <p:italic r:id="rId23"/>
      <p:boldItalic r:id="rId24"/>
    </p:embeddedFont>
    <p:embeddedFont>
      <p:font typeface="Kanit Light" panose="020B0604020202020204" charset="-34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21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C50096-385E-4748-B768-EF6DE2919A4A}" v="2" dt="2025-08-12T14:07:24.197"/>
    <p1510:client id="{894946FD-0CC2-4E5D-8611-C93321BE4B6D}" v="4" dt="2025-08-12T19:13:36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4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Simao" userId="496d488e-8461-4eff-8ae8-1720a37a2b54" providerId="ADAL" clId="{894946FD-0CC2-4E5D-8611-C93321BE4B6D}"/>
    <pc:docChg chg="undo custSel modSld">
      <pc:chgData name="Cristina Simao" userId="496d488e-8461-4eff-8ae8-1720a37a2b54" providerId="ADAL" clId="{894946FD-0CC2-4E5D-8611-C93321BE4B6D}" dt="2025-08-12T19:34:54.630" v="34" actId="1076"/>
      <pc:docMkLst>
        <pc:docMk/>
      </pc:docMkLst>
      <pc:sldChg chg="modSp mod">
        <pc:chgData name="Cristina Simao" userId="496d488e-8461-4eff-8ae8-1720a37a2b54" providerId="ADAL" clId="{894946FD-0CC2-4E5D-8611-C93321BE4B6D}" dt="2025-08-12T19:34:54.630" v="34" actId="1076"/>
        <pc:sldMkLst>
          <pc:docMk/>
          <pc:sldMk cId="0" sldId="258"/>
        </pc:sldMkLst>
        <pc:spChg chg="mod">
          <ac:chgData name="Cristina Simao" userId="496d488e-8461-4eff-8ae8-1720a37a2b54" providerId="ADAL" clId="{894946FD-0CC2-4E5D-8611-C93321BE4B6D}" dt="2025-08-12T19:34:54.630" v="34" actId="1076"/>
          <ac:spMkLst>
            <pc:docMk/>
            <pc:sldMk cId="0" sldId="258"/>
            <ac:spMk id="101" creationId="{00000000-0000-0000-0000-000000000000}"/>
          </ac:spMkLst>
        </pc:spChg>
      </pc:sldChg>
      <pc:sldChg chg="addSp delSp modSp mod">
        <pc:chgData name="Cristina Simao" userId="496d488e-8461-4eff-8ae8-1720a37a2b54" providerId="ADAL" clId="{894946FD-0CC2-4E5D-8611-C93321BE4B6D}" dt="2025-08-12T19:13:38.215" v="32" actId="27636"/>
        <pc:sldMkLst>
          <pc:docMk/>
          <pc:sldMk cId="0" sldId="265"/>
        </pc:sldMkLst>
        <pc:spChg chg="add del mod">
          <ac:chgData name="Cristina Simao" userId="496d488e-8461-4eff-8ae8-1720a37a2b54" providerId="ADAL" clId="{894946FD-0CC2-4E5D-8611-C93321BE4B6D}" dt="2025-08-12T19:11:58.109" v="3" actId="478"/>
          <ac:spMkLst>
            <pc:docMk/>
            <pc:sldMk cId="0" sldId="265"/>
            <ac:spMk id="3" creationId="{139C0713-BF5A-7D21-6CF8-53D4D2A9A194}"/>
          </ac:spMkLst>
        </pc:spChg>
        <pc:spChg chg="add del mod">
          <ac:chgData name="Cristina Simao" userId="496d488e-8461-4eff-8ae8-1720a37a2b54" providerId="ADAL" clId="{894946FD-0CC2-4E5D-8611-C93321BE4B6D}" dt="2025-08-12T19:11:58.109" v="3" actId="478"/>
          <ac:spMkLst>
            <pc:docMk/>
            <pc:sldMk cId="0" sldId="265"/>
            <ac:spMk id="5" creationId="{2675622B-23A7-2433-85E4-DDD6B7341AA0}"/>
          </ac:spMkLst>
        </pc:spChg>
        <pc:spChg chg="add del mod">
          <ac:chgData name="Cristina Simao" userId="496d488e-8461-4eff-8ae8-1720a37a2b54" providerId="ADAL" clId="{894946FD-0CC2-4E5D-8611-C93321BE4B6D}" dt="2025-08-12T19:11:58.109" v="3" actId="478"/>
          <ac:spMkLst>
            <pc:docMk/>
            <pc:sldMk cId="0" sldId="265"/>
            <ac:spMk id="7" creationId="{5140DF9B-694B-9ABE-3666-F5A6F67543D7}"/>
          </ac:spMkLst>
        </pc:spChg>
        <pc:spChg chg="add del mod">
          <ac:chgData name="Cristina Simao" userId="496d488e-8461-4eff-8ae8-1720a37a2b54" providerId="ADAL" clId="{894946FD-0CC2-4E5D-8611-C93321BE4B6D}" dt="2025-08-12T19:11:58.109" v="3" actId="478"/>
          <ac:spMkLst>
            <pc:docMk/>
            <pc:sldMk cId="0" sldId="265"/>
            <ac:spMk id="9" creationId="{4077EEE3-9DB7-A6FB-FB4D-331F41FAEA48}"/>
          </ac:spMkLst>
        </pc:spChg>
        <pc:spChg chg="add mod">
          <ac:chgData name="Cristina Simao" userId="496d488e-8461-4eff-8ae8-1720a37a2b54" providerId="ADAL" clId="{894946FD-0CC2-4E5D-8611-C93321BE4B6D}" dt="2025-08-12T19:11:56.832" v="2"/>
          <ac:spMkLst>
            <pc:docMk/>
            <pc:sldMk cId="0" sldId="265"/>
            <ac:spMk id="10" creationId="{09F32C60-085A-D1DC-7E88-25A3CA876BF1}"/>
          </ac:spMkLst>
        </pc:spChg>
        <pc:spChg chg="add mod">
          <ac:chgData name="Cristina Simao" userId="496d488e-8461-4eff-8ae8-1720a37a2b54" providerId="ADAL" clId="{894946FD-0CC2-4E5D-8611-C93321BE4B6D}" dt="2025-08-12T19:11:56.832" v="2"/>
          <ac:spMkLst>
            <pc:docMk/>
            <pc:sldMk cId="0" sldId="265"/>
            <ac:spMk id="12" creationId="{79D938BE-7F18-9353-F0E0-5B62887D11C1}"/>
          </ac:spMkLst>
        </pc:spChg>
        <pc:spChg chg="add mod">
          <ac:chgData name="Cristina Simao" userId="496d488e-8461-4eff-8ae8-1720a37a2b54" providerId="ADAL" clId="{894946FD-0CC2-4E5D-8611-C93321BE4B6D}" dt="2025-08-12T19:11:56.832" v="2"/>
          <ac:spMkLst>
            <pc:docMk/>
            <pc:sldMk cId="0" sldId="265"/>
            <ac:spMk id="13" creationId="{BC793ABB-FDB7-EFC8-E9AF-92B8748CD473}"/>
          </ac:spMkLst>
        </pc:spChg>
        <pc:spChg chg="add mod">
          <ac:chgData name="Cristina Simao" userId="496d488e-8461-4eff-8ae8-1720a37a2b54" providerId="ADAL" clId="{894946FD-0CC2-4E5D-8611-C93321BE4B6D}" dt="2025-08-12T19:11:56.832" v="2"/>
          <ac:spMkLst>
            <pc:docMk/>
            <pc:sldMk cId="0" sldId="265"/>
            <ac:spMk id="14" creationId="{9243C652-59AD-F86B-4E53-261F24EC584D}"/>
          </ac:spMkLst>
        </pc:spChg>
        <pc:spChg chg="add del mod">
          <ac:chgData name="Cristina Simao" userId="496d488e-8461-4eff-8ae8-1720a37a2b54" providerId="ADAL" clId="{894946FD-0CC2-4E5D-8611-C93321BE4B6D}" dt="2025-08-12T19:13:21.312" v="28" actId="478"/>
          <ac:spMkLst>
            <pc:docMk/>
            <pc:sldMk cId="0" sldId="265"/>
            <ac:spMk id="19" creationId="{E2EEAD58-DE56-4021-1104-24219DF45679}"/>
          </ac:spMkLst>
        </pc:spChg>
        <pc:spChg chg="add del mod">
          <ac:chgData name="Cristina Simao" userId="496d488e-8461-4eff-8ae8-1720a37a2b54" providerId="ADAL" clId="{894946FD-0CC2-4E5D-8611-C93321BE4B6D}" dt="2025-08-12T19:13:18.465" v="27" actId="478"/>
          <ac:spMkLst>
            <pc:docMk/>
            <pc:sldMk cId="0" sldId="265"/>
            <ac:spMk id="21" creationId="{8509EB73-18C8-CC3F-C6B4-D254C54928F7}"/>
          </ac:spMkLst>
        </pc:spChg>
        <pc:spChg chg="add del mod">
          <ac:chgData name="Cristina Simao" userId="496d488e-8461-4eff-8ae8-1720a37a2b54" providerId="ADAL" clId="{894946FD-0CC2-4E5D-8611-C93321BE4B6D}" dt="2025-08-12T19:13:05.762" v="24" actId="478"/>
          <ac:spMkLst>
            <pc:docMk/>
            <pc:sldMk cId="0" sldId="265"/>
            <ac:spMk id="23" creationId="{DE37B077-7CB0-4645-E282-EAF377D81188}"/>
          </ac:spMkLst>
        </pc:spChg>
        <pc:spChg chg="add del mod">
          <ac:chgData name="Cristina Simao" userId="496d488e-8461-4eff-8ae8-1720a37a2b54" providerId="ADAL" clId="{894946FD-0CC2-4E5D-8611-C93321BE4B6D}" dt="2025-08-12T19:12:57.811" v="22" actId="478"/>
          <ac:spMkLst>
            <pc:docMk/>
            <pc:sldMk cId="0" sldId="265"/>
            <ac:spMk id="25" creationId="{44C713AA-1C65-4157-56F9-2D29CA612A44}"/>
          </ac:spMkLst>
        </pc:spChg>
        <pc:spChg chg="add mod">
          <ac:chgData name="Cristina Simao" userId="496d488e-8461-4eff-8ae8-1720a37a2b54" providerId="ADAL" clId="{894946FD-0CC2-4E5D-8611-C93321BE4B6D}" dt="2025-08-12T19:12:36.195" v="16" actId="1038"/>
          <ac:spMkLst>
            <pc:docMk/>
            <pc:sldMk cId="0" sldId="265"/>
            <ac:spMk id="26" creationId="{F6FF96D1-6472-B35A-CBD3-FB6F1F4C4D59}"/>
          </ac:spMkLst>
        </pc:spChg>
        <pc:spChg chg="add mod">
          <ac:chgData name="Cristina Simao" userId="496d488e-8461-4eff-8ae8-1720a37a2b54" providerId="ADAL" clId="{894946FD-0CC2-4E5D-8611-C93321BE4B6D}" dt="2025-08-12T19:12:14.649" v="5"/>
          <ac:spMkLst>
            <pc:docMk/>
            <pc:sldMk cId="0" sldId="265"/>
            <ac:spMk id="28" creationId="{B2ABD0FB-D86C-AB13-1991-8A64783110A1}"/>
          </ac:spMkLst>
        </pc:spChg>
        <pc:spChg chg="add mod">
          <ac:chgData name="Cristina Simao" userId="496d488e-8461-4eff-8ae8-1720a37a2b54" providerId="ADAL" clId="{894946FD-0CC2-4E5D-8611-C93321BE4B6D}" dt="2025-08-12T19:12:14.649" v="5"/>
          <ac:spMkLst>
            <pc:docMk/>
            <pc:sldMk cId="0" sldId="265"/>
            <ac:spMk id="29" creationId="{4CE46692-03B2-5080-B30F-7B09C1C7F8A0}"/>
          </ac:spMkLst>
        </pc:spChg>
        <pc:spChg chg="add mod">
          <ac:chgData name="Cristina Simao" userId="496d488e-8461-4eff-8ae8-1720a37a2b54" providerId="ADAL" clId="{894946FD-0CC2-4E5D-8611-C93321BE4B6D}" dt="2025-08-12T19:12:41.020" v="21" actId="1038"/>
          <ac:spMkLst>
            <pc:docMk/>
            <pc:sldMk cId="0" sldId="265"/>
            <ac:spMk id="30" creationId="{43A6DAD9-DD43-5E2A-92CD-BA7E3DC000C9}"/>
          </ac:spMkLst>
        </pc:spChg>
        <pc:spChg chg="add mod">
          <ac:chgData name="Cristina Simao" userId="496d488e-8461-4eff-8ae8-1720a37a2b54" providerId="ADAL" clId="{894946FD-0CC2-4E5D-8611-C93321BE4B6D}" dt="2025-08-12T19:13:38.215" v="32" actId="27636"/>
          <ac:spMkLst>
            <pc:docMk/>
            <pc:sldMk cId="0" sldId="265"/>
            <ac:spMk id="35" creationId="{8DD5A91E-FE4D-8EC7-E3B3-80F226CD9510}"/>
          </ac:spMkLst>
        </pc:spChg>
        <pc:spChg chg="del">
          <ac:chgData name="Cristina Simao" userId="496d488e-8461-4eff-8ae8-1720a37a2b54" providerId="ADAL" clId="{894946FD-0CC2-4E5D-8611-C93321BE4B6D}" dt="2025-08-12T19:13:21.312" v="28" actId="478"/>
          <ac:spMkLst>
            <pc:docMk/>
            <pc:sldMk cId="0" sldId="265"/>
            <ac:spMk id="192" creationId="{00000000-0000-0000-0000-000000000000}"/>
          </ac:spMkLst>
        </pc:spChg>
        <pc:spChg chg="mod">
          <ac:chgData name="Cristina Simao" userId="496d488e-8461-4eff-8ae8-1720a37a2b54" providerId="ADAL" clId="{894946FD-0CC2-4E5D-8611-C93321BE4B6D}" dt="2025-08-12T19:12:27.155" v="6" actId="1076"/>
          <ac:spMkLst>
            <pc:docMk/>
            <pc:sldMk cId="0" sldId="265"/>
            <ac:spMk id="200" creationId="{00000000-0000-0000-0000-000000000000}"/>
          </ac:spMkLst>
        </pc:spChg>
        <pc:spChg chg="mod">
          <ac:chgData name="Cristina Simao" userId="496d488e-8461-4eff-8ae8-1720a37a2b54" providerId="ADAL" clId="{894946FD-0CC2-4E5D-8611-C93321BE4B6D}" dt="2025-08-12T19:12:27.155" v="6" actId="1076"/>
          <ac:spMkLst>
            <pc:docMk/>
            <pc:sldMk cId="0" sldId="265"/>
            <ac:spMk id="201" creationId="{00000000-0000-0000-0000-000000000000}"/>
          </ac:spMkLst>
        </pc:spChg>
        <pc:spChg chg="add del">
          <ac:chgData name="Cristina Simao" userId="496d488e-8461-4eff-8ae8-1720a37a2b54" providerId="ADAL" clId="{894946FD-0CC2-4E5D-8611-C93321BE4B6D}" dt="2025-08-12T19:12:13.775" v="4" actId="478"/>
          <ac:spMkLst>
            <pc:docMk/>
            <pc:sldMk cId="0" sldId="265"/>
            <ac:spMk id="202" creationId="{00000000-0000-0000-0000-000000000000}"/>
          </ac:spMkLst>
        </pc:spChg>
        <pc:spChg chg="add del">
          <ac:chgData name="Cristina Simao" userId="496d488e-8461-4eff-8ae8-1720a37a2b54" providerId="ADAL" clId="{894946FD-0CC2-4E5D-8611-C93321BE4B6D}" dt="2025-08-12T19:12:13.775" v="4" actId="478"/>
          <ac:spMkLst>
            <pc:docMk/>
            <pc:sldMk cId="0" sldId="265"/>
            <ac:spMk id="203" creationId="{00000000-0000-0000-0000-000000000000}"/>
          </ac:spMkLst>
        </pc:spChg>
        <pc:spChg chg="add del">
          <ac:chgData name="Cristina Simao" userId="496d488e-8461-4eff-8ae8-1720a37a2b54" providerId="ADAL" clId="{894946FD-0CC2-4E5D-8611-C93321BE4B6D}" dt="2025-08-12T19:12:13.775" v="4" actId="478"/>
          <ac:spMkLst>
            <pc:docMk/>
            <pc:sldMk cId="0" sldId="265"/>
            <ac:spMk id="204" creationId="{00000000-0000-0000-0000-000000000000}"/>
          </ac:spMkLst>
        </pc:spChg>
        <pc:spChg chg="add del">
          <ac:chgData name="Cristina Simao" userId="496d488e-8461-4eff-8ae8-1720a37a2b54" providerId="ADAL" clId="{894946FD-0CC2-4E5D-8611-C93321BE4B6D}" dt="2025-08-12T19:12:13.775" v="4" actId="478"/>
          <ac:spMkLst>
            <pc:docMk/>
            <pc:sldMk cId="0" sldId="265"/>
            <ac:spMk id="205" creationId="{00000000-0000-0000-0000-000000000000}"/>
          </ac:spMkLst>
        </pc:spChg>
        <pc:picChg chg="add mod">
          <ac:chgData name="Cristina Simao" userId="496d488e-8461-4eff-8ae8-1720a37a2b54" providerId="ADAL" clId="{894946FD-0CC2-4E5D-8611-C93321BE4B6D}" dt="2025-08-12T19:11:52.671" v="1"/>
          <ac:picMkLst>
            <pc:docMk/>
            <pc:sldMk cId="0" sldId="265"/>
            <ac:picMk id="11" creationId="{621C9404-CCCF-95C9-B964-581671324434}"/>
          </ac:picMkLst>
        </pc:picChg>
        <pc:picChg chg="add mod">
          <ac:chgData name="Cristina Simao" userId="496d488e-8461-4eff-8ae8-1720a37a2b54" providerId="ADAL" clId="{894946FD-0CC2-4E5D-8611-C93321BE4B6D}" dt="2025-08-12T19:11:52.671" v="1"/>
          <ac:picMkLst>
            <pc:docMk/>
            <pc:sldMk cId="0" sldId="265"/>
            <ac:picMk id="15" creationId="{229FC3DC-8968-4AF5-9D43-040932C195AC}"/>
          </ac:picMkLst>
        </pc:picChg>
        <pc:picChg chg="add mod">
          <ac:chgData name="Cristina Simao" userId="496d488e-8461-4eff-8ae8-1720a37a2b54" providerId="ADAL" clId="{894946FD-0CC2-4E5D-8611-C93321BE4B6D}" dt="2025-08-12T19:11:52.671" v="1"/>
          <ac:picMkLst>
            <pc:docMk/>
            <pc:sldMk cId="0" sldId="265"/>
            <ac:picMk id="16" creationId="{9F0EAA03-E45C-B6E8-2431-16EAD1384E9B}"/>
          </ac:picMkLst>
        </pc:picChg>
        <pc:picChg chg="add mod">
          <ac:chgData name="Cristina Simao" userId="496d488e-8461-4eff-8ae8-1720a37a2b54" providerId="ADAL" clId="{894946FD-0CC2-4E5D-8611-C93321BE4B6D}" dt="2025-08-12T19:11:52.671" v="1"/>
          <ac:picMkLst>
            <pc:docMk/>
            <pc:sldMk cId="0" sldId="265"/>
            <ac:picMk id="17" creationId="{30B3F9CC-406E-9D04-A8FE-2FCE9F641885}"/>
          </ac:picMkLst>
        </pc:picChg>
        <pc:picChg chg="add mod">
          <ac:chgData name="Cristina Simao" userId="496d488e-8461-4eff-8ae8-1720a37a2b54" providerId="ADAL" clId="{894946FD-0CC2-4E5D-8611-C93321BE4B6D}" dt="2025-08-12T19:12:36.195" v="16" actId="1038"/>
          <ac:picMkLst>
            <pc:docMk/>
            <pc:sldMk cId="0" sldId="265"/>
            <ac:picMk id="27" creationId="{F2CEDB05-2762-F14E-72BE-67EFBD8F7E0E}"/>
          </ac:picMkLst>
        </pc:picChg>
        <pc:picChg chg="add mod">
          <ac:chgData name="Cristina Simao" userId="496d488e-8461-4eff-8ae8-1720a37a2b54" providerId="ADAL" clId="{894946FD-0CC2-4E5D-8611-C93321BE4B6D}" dt="2025-08-12T19:12:14.649" v="5"/>
          <ac:picMkLst>
            <pc:docMk/>
            <pc:sldMk cId="0" sldId="265"/>
            <ac:picMk id="31" creationId="{A1ACE30B-0B67-4495-8FC9-DEE62BE01E68}"/>
          </ac:picMkLst>
        </pc:picChg>
        <pc:picChg chg="add mod">
          <ac:chgData name="Cristina Simao" userId="496d488e-8461-4eff-8ae8-1720a37a2b54" providerId="ADAL" clId="{894946FD-0CC2-4E5D-8611-C93321BE4B6D}" dt="2025-08-12T19:12:41.020" v="21" actId="1038"/>
          <ac:picMkLst>
            <pc:docMk/>
            <pc:sldMk cId="0" sldId="265"/>
            <ac:picMk id="32" creationId="{1DCD2064-E25D-88F0-AC74-BABF792FEAD0}"/>
          </ac:picMkLst>
        </pc:picChg>
        <pc:picChg chg="add mod">
          <ac:chgData name="Cristina Simao" userId="496d488e-8461-4eff-8ae8-1720a37a2b54" providerId="ADAL" clId="{894946FD-0CC2-4E5D-8611-C93321BE4B6D}" dt="2025-08-12T19:12:14.649" v="5"/>
          <ac:picMkLst>
            <pc:docMk/>
            <pc:sldMk cId="0" sldId="265"/>
            <ac:picMk id="33" creationId="{23925A7D-EEC1-D176-5A45-0D0D310A49D3}"/>
          </ac:picMkLst>
        </pc:picChg>
        <pc:picChg chg="add del">
          <ac:chgData name="Cristina Simao" userId="496d488e-8461-4eff-8ae8-1720a37a2b54" providerId="ADAL" clId="{894946FD-0CC2-4E5D-8611-C93321BE4B6D}" dt="2025-08-12T19:12:13.775" v="4" actId="478"/>
          <ac:picMkLst>
            <pc:docMk/>
            <pc:sldMk cId="0" sldId="265"/>
            <ac:picMk id="193" creationId="{00000000-0000-0000-0000-000000000000}"/>
          </ac:picMkLst>
        </pc:picChg>
        <pc:picChg chg="add del">
          <ac:chgData name="Cristina Simao" userId="496d488e-8461-4eff-8ae8-1720a37a2b54" providerId="ADAL" clId="{894946FD-0CC2-4E5D-8611-C93321BE4B6D}" dt="2025-08-12T19:12:13.775" v="4" actId="478"/>
          <ac:picMkLst>
            <pc:docMk/>
            <pc:sldMk cId="0" sldId="265"/>
            <ac:picMk id="207" creationId="{00000000-0000-0000-0000-000000000000}"/>
          </ac:picMkLst>
        </pc:picChg>
      </pc:sldChg>
    </pc:docChg>
  </pc:docChgLst>
  <pc:docChgLst>
    <pc:chgData name="Cristina Simao" userId="496d488e-8461-4eff-8ae8-1720a37a2b54" providerId="ADAL" clId="{1BC50096-385E-4748-B768-EF6DE2919A4A}"/>
    <pc:docChg chg="undo custSel modSld">
      <pc:chgData name="Cristina Simao" userId="496d488e-8461-4eff-8ae8-1720a37a2b54" providerId="ADAL" clId="{1BC50096-385E-4748-B768-EF6DE2919A4A}" dt="2025-08-12T14:37:44.377" v="270" actId="1076"/>
      <pc:docMkLst>
        <pc:docMk/>
      </pc:docMkLst>
      <pc:sldChg chg="addSp modSp mod modNotes">
        <pc:chgData name="Cristina Simao" userId="496d488e-8461-4eff-8ae8-1720a37a2b54" providerId="ADAL" clId="{1BC50096-385E-4748-B768-EF6DE2919A4A}" dt="2025-08-12T13:01:35.920" v="225" actId="14100"/>
        <pc:sldMkLst>
          <pc:docMk/>
          <pc:sldMk cId="0" sldId="259"/>
        </pc:sldMkLst>
        <pc:spChg chg="add mod">
          <ac:chgData name="Cristina Simao" userId="496d488e-8461-4eff-8ae8-1720a37a2b54" providerId="ADAL" clId="{1BC50096-385E-4748-B768-EF6DE2919A4A}" dt="2025-08-12T13:01:31.994" v="224" actId="14100"/>
          <ac:spMkLst>
            <pc:docMk/>
            <pc:sldMk cId="0" sldId="259"/>
            <ac:spMk id="2" creationId="{F810DA87-AE74-F11D-BDD4-67B79FAB15EE}"/>
          </ac:spMkLst>
        </pc:spChg>
        <pc:spChg chg="add mod">
          <ac:chgData name="Cristina Simao" userId="496d488e-8461-4eff-8ae8-1720a37a2b54" providerId="ADAL" clId="{1BC50096-385E-4748-B768-EF6DE2919A4A}" dt="2025-08-12T13:01:35.920" v="225" actId="14100"/>
          <ac:spMkLst>
            <pc:docMk/>
            <pc:sldMk cId="0" sldId="259"/>
            <ac:spMk id="3" creationId="{961F7E46-2695-0D6D-341A-1E1C0AE6D916}"/>
          </ac:spMkLst>
        </pc:spChg>
      </pc:sldChg>
      <pc:sldChg chg="modSp mod">
        <pc:chgData name="Cristina Simao" userId="496d488e-8461-4eff-8ae8-1720a37a2b54" providerId="ADAL" clId="{1BC50096-385E-4748-B768-EF6DE2919A4A}" dt="2025-08-12T14:32:19.483" v="255" actId="1076"/>
        <pc:sldMkLst>
          <pc:docMk/>
          <pc:sldMk cId="0" sldId="260"/>
        </pc:sldMkLst>
        <pc:spChg chg="mod">
          <ac:chgData name="Cristina Simao" userId="496d488e-8461-4eff-8ae8-1720a37a2b54" providerId="ADAL" clId="{1BC50096-385E-4748-B768-EF6DE2919A4A}" dt="2025-08-12T14:32:19.483" v="255" actId="1076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4:32:19.483" v="255" actId="1076"/>
          <ac:spMkLst>
            <pc:docMk/>
            <pc:sldMk cId="0" sldId="260"/>
            <ac:spMk id="128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4:32:19.483" v="255" actId="1076"/>
          <ac:spMkLst>
            <pc:docMk/>
            <pc:sldMk cId="0" sldId="260"/>
            <ac:spMk id="129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4:32:19.483" v="255" actId="1076"/>
          <ac:spMkLst>
            <pc:docMk/>
            <pc:sldMk cId="0" sldId="260"/>
            <ac:spMk id="130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4:32:19.483" v="255" actId="1076"/>
          <ac:spMkLst>
            <pc:docMk/>
            <pc:sldMk cId="0" sldId="260"/>
            <ac:spMk id="131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4:32:19.483" v="255" actId="1076"/>
          <ac:spMkLst>
            <pc:docMk/>
            <pc:sldMk cId="0" sldId="260"/>
            <ac:spMk id="132" creationId="{00000000-0000-0000-0000-000000000000}"/>
          </ac:spMkLst>
        </pc:spChg>
      </pc:sldChg>
      <pc:sldChg chg="addSp delSp modSp mod modNotes">
        <pc:chgData name="Cristina Simao" userId="496d488e-8461-4eff-8ae8-1720a37a2b54" providerId="ADAL" clId="{1BC50096-385E-4748-B768-EF6DE2919A4A}" dt="2025-08-12T14:08:01.537" v="237" actId="1076"/>
        <pc:sldMkLst>
          <pc:docMk/>
          <pc:sldMk cId="0" sldId="262"/>
        </pc:sldMkLst>
        <pc:picChg chg="add mod">
          <ac:chgData name="Cristina Simao" userId="496d488e-8461-4eff-8ae8-1720a37a2b54" providerId="ADAL" clId="{1BC50096-385E-4748-B768-EF6DE2919A4A}" dt="2025-08-12T14:08:01.537" v="237" actId="1076"/>
          <ac:picMkLst>
            <pc:docMk/>
            <pc:sldMk cId="0" sldId="262"/>
            <ac:picMk id="3" creationId="{234EA3BE-6325-F6C4-32AD-7C6C91C080EA}"/>
          </ac:picMkLst>
        </pc:picChg>
        <pc:picChg chg="del">
          <ac:chgData name="Cristina Simao" userId="496d488e-8461-4eff-8ae8-1720a37a2b54" providerId="ADAL" clId="{1BC50096-385E-4748-B768-EF6DE2919A4A}" dt="2025-08-12T14:07:28.171" v="230" actId="478"/>
          <ac:picMkLst>
            <pc:docMk/>
            <pc:sldMk cId="0" sldId="262"/>
            <ac:picMk id="162" creationId="{00000000-0000-0000-0000-000000000000}"/>
          </ac:picMkLst>
        </pc:picChg>
      </pc:sldChg>
      <pc:sldChg chg="modSp mod">
        <pc:chgData name="Cristina Simao" userId="496d488e-8461-4eff-8ae8-1720a37a2b54" providerId="ADAL" clId="{1BC50096-385E-4748-B768-EF6DE2919A4A}" dt="2025-08-12T14:29:07.819" v="238" actId="14100"/>
        <pc:sldMkLst>
          <pc:docMk/>
          <pc:sldMk cId="0" sldId="264"/>
        </pc:sldMkLst>
        <pc:spChg chg="mod">
          <ac:chgData name="Cristina Simao" userId="496d488e-8461-4eff-8ae8-1720a37a2b54" providerId="ADAL" clId="{1BC50096-385E-4748-B768-EF6DE2919A4A}" dt="2025-08-12T14:29:07.819" v="238" actId="14100"/>
          <ac:spMkLst>
            <pc:docMk/>
            <pc:sldMk cId="0" sldId="264"/>
            <ac:spMk id="184" creationId="{00000000-0000-0000-0000-000000000000}"/>
          </ac:spMkLst>
        </pc:spChg>
      </pc:sldChg>
      <pc:sldChg chg="modSp mod">
        <pc:chgData name="Cristina Simao" userId="496d488e-8461-4eff-8ae8-1720a37a2b54" providerId="ADAL" clId="{1BC50096-385E-4748-B768-EF6DE2919A4A}" dt="2025-08-12T14:37:44.377" v="270" actId="1076"/>
        <pc:sldMkLst>
          <pc:docMk/>
          <pc:sldMk cId="0" sldId="265"/>
        </pc:sldMkLst>
        <pc:spChg chg="mod">
          <ac:chgData name="Cristina Simao" userId="496d488e-8461-4eff-8ae8-1720a37a2b54" providerId="ADAL" clId="{1BC50096-385E-4748-B768-EF6DE2919A4A}" dt="2025-08-12T14:37:23.374" v="267" actId="1076"/>
          <ac:spMkLst>
            <pc:docMk/>
            <pc:sldMk cId="0" sldId="265"/>
            <ac:spMk id="195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4:37:27.042" v="268" actId="1076"/>
          <ac:spMkLst>
            <pc:docMk/>
            <pc:sldMk cId="0" sldId="265"/>
            <ac:spMk id="197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4:37:37.456" v="269" actId="1076"/>
          <ac:spMkLst>
            <pc:docMk/>
            <pc:sldMk cId="0" sldId="265"/>
            <ac:spMk id="199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2:49:47.417" v="31" actId="20577"/>
          <ac:spMkLst>
            <pc:docMk/>
            <pc:sldMk cId="0" sldId="265"/>
            <ac:spMk id="200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4:37:44.377" v="270" actId="1076"/>
          <ac:spMkLst>
            <pc:docMk/>
            <pc:sldMk cId="0" sldId="265"/>
            <ac:spMk id="201" creationId="{00000000-0000-0000-0000-000000000000}"/>
          </ac:spMkLst>
        </pc:spChg>
      </pc:sldChg>
      <pc:sldChg chg="modSp mod">
        <pc:chgData name="Cristina Simao" userId="496d488e-8461-4eff-8ae8-1720a37a2b54" providerId="ADAL" clId="{1BC50096-385E-4748-B768-EF6DE2919A4A}" dt="2025-08-12T12:35:33.701" v="14" actId="14100"/>
        <pc:sldMkLst>
          <pc:docMk/>
          <pc:sldMk cId="0" sldId="266"/>
        </pc:sldMkLst>
        <pc:spChg chg="mod">
          <ac:chgData name="Cristina Simao" userId="496d488e-8461-4eff-8ae8-1720a37a2b54" providerId="ADAL" clId="{1BC50096-385E-4748-B768-EF6DE2919A4A}" dt="2025-08-12T12:35:30.798" v="13" actId="1076"/>
          <ac:spMkLst>
            <pc:docMk/>
            <pc:sldMk cId="0" sldId="266"/>
            <ac:spMk id="213" creationId="{00000000-0000-0000-0000-000000000000}"/>
          </ac:spMkLst>
        </pc:spChg>
        <pc:spChg chg="mod">
          <ac:chgData name="Cristina Simao" userId="496d488e-8461-4eff-8ae8-1720a37a2b54" providerId="ADAL" clId="{1BC50096-385E-4748-B768-EF6DE2919A4A}" dt="2025-08-12T12:35:33.701" v="14" actId="14100"/>
          <ac:spMkLst>
            <pc:docMk/>
            <pc:sldMk cId="0" sldId="266"/>
            <ac:spMk id="2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97B56764-BF0E-57CD-6ABB-49373ABB2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A98E2BE0-53A7-D6E3-F945-185D8DF7D4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4F97BF5B-1E93-A089-C5B5-0793AE39B8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02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399b211d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399b211d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399b211d5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399b211d5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6399b211d5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6399b211d5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6399b211d5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6399b211d5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6399b211d5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6399b211d5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72850" y="1653663"/>
            <a:ext cx="61008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Plataforma Inteligente para Qualidade Total na Construção Civil:</a:t>
            </a:r>
            <a:r>
              <a:rPr lang="pt-BR" sz="3000" i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pt-BR" sz="2600" i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Solução Inovadora que Reduz Chamados Pós-Obra e Revoluciona</a:t>
            </a:r>
            <a:endParaRPr sz="2600" i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849975" y="385920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Filipe Leite </a:t>
            </a:r>
            <a:endParaRPr sz="1800" i="1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849975" y="4124300"/>
            <a:ext cx="551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Fócon Engenharia</a:t>
            </a:r>
            <a:endParaRPr sz="1800" i="1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Desafio Atual do Setor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728575" y="2858775"/>
            <a:ext cx="4595700" cy="12780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Chamados frequentes no pós-obra;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Custos elevados com manutenções corretivas;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Litígios jurídicos por falhas técnicas;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Perda de credibilidade e retrabalho constante.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303825" y="1287375"/>
            <a:ext cx="459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dirty="0"/>
              <a:t>A construção civil enfrenta:</a:t>
            </a:r>
            <a:endParaRPr sz="1900" dirty="0"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413950" y="1789275"/>
            <a:ext cx="4808100" cy="1062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/>
              <a:t>A construção civil, um dos setores mais importantes da economia, ainda convive com desafios históricos relacionados à qualidade, retrabalho e insatisfação de clientes no pós-obra.</a:t>
            </a:r>
            <a:endParaRPr i="1"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5451825" y="3714050"/>
            <a:ext cx="3278100" cy="768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b="1">
                <a:latin typeface="Kanit"/>
                <a:ea typeface="Kanit"/>
                <a:cs typeface="Kanit"/>
                <a:sym typeface="Kanit"/>
              </a:rPr>
              <a:t>Resultado: </a:t>
            </a:r>
            <a:r>
              <a:rPr lang="pt-BR"/>
              <a:t>prejuízo financeiro, clientes insatisfeitos e problemas que se repetem de obra em obra.</a:t>
            </a:r>
            <a:endParaRPr i="1"/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1825" y="1350275"/>
            <a:ext cx="3278225" cy="217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EFAAC2C2-2386-B4BD-08D0-884BE784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06B27E84-AEBC-2FC1-FAEE-C2D5753773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 Enfrentar o problema não é ignorá-lo</a:t>
            </a:r>
            <a:endParaRPr dirty="0"/>
          </a:p>
        </p:txBody>
      </p:sp>
      <p:pic>
        <p:nvPicPr>
          <p:cNvPr id="11" name="Imagem 10" descr="Pessoas na frente de um cachorro&#10;&#10;O conteúdo gerado por IA pode estar incorreto.">
            <a:extLst>
              <a:ext uri="{FF2B5EF4-FFF2-40B4-BE49-F238E27FC236}">
                <a16:creationId xmlns:a16="http://schemas.microsoft.com/office/drawing/2014/main" id="{03D81E89-7887-CD68-E4D8-23B7486A1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260" y="1002433"/>
            <a:ext cx="5572558" cy="371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50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Solução: FóconPlan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487200" y="1057562"/>
            <a:ext cx="459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pt-BR" sz="1900" dirty="0"/>
              <a:t>Plataforma inteligente para controle total da qualidade</a:t>
            </a: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563400" y="2059175"/>
            <a:ext cx="4808100" cy="19935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Desenvolvemos uma plataforma completa com foco total em qualidade construtiva, que atua com inteligência preditiva e preventiva, aprendendo com os erros do passado para antecipar falhas e orientar decisões técnicas mais assertivas.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>
                <a:latin typeface="Kanit"/>
                <a:ea typeface="Kanit"/>
                <a:cs typeface="Kanit"/>
                <a:sym typeface="Kanit"/>
              </a:rPr>
              <a:t>Objetivo:</a:t>
            </a:r>
            <a:r>
              <a:rPr lang="pt-BR"/>
              <a:t> eliminar a reincidência de falhas construtivas e reduzir drasticamente os custos com manutenção, processos jurídicos e retrabalho.</a:t>
            </a:r>
            <a:endParaRPr/>
          </a:p>
        </p:txBody>
      </p:sp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7925" y="851825"/>
            <a:ext cx="2355425" cy="367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Cobertura Completa: Do Projeto ao Pós-Obra</a:t>
            </a:r>
            <a:endParaRPr/>
          </a:p>
        </p:txBody>
      </p:sp>
      <p:pic>
        <p:nvPicPr>
          <p:cNvPr id="109" name="Google Shape;109;p16" title="mandal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300" y="795150"/>
            <a:ext cx="7813402" cy="38570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810DA87-AE74-F11D-BDD4-67B79FAB15EE}"/>
              </a:ext>
            </a:extLst>
          </p:cNvPr>
          <p:cNvSpPr txBox="1"/>
          <p:nvPr/>
        </p:nvSpPr>
        <p:spPr>
          <a:xfrm>
            <a:off x="5988472" y="2571750"/>
            <a:ext cx="1873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 dirty="0"/>
              <a:t>Treinamentos técnicos em vídeo aulas  </a:t>
            </a:r>
            <a:r>
              <a:rPr lang="pt-BR" sz="800" dirty="0"/>
              <a:t>de todos os sistemas para equipe de qualidade da obra.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61F7E46-2695-0D6D-341A-1E1C0AE6D916}"/>
              </a:ext>
            </a:extLst>
          </p:cNvPr>
          <p:cNvSpPr/>
          <p:nvPr/>
        </p:nvSpPr>
        <p:spPr>
          <a:xfrm>
            <a:off x="5902036" y="2492866"/>
            <a:ext cx="1960419" cy="617479"/>
          </a:xfrm>
          <a:prstGeom prst="rect">
            <a:avLst/>
          </a:prstGeom>
          <a:noFill/>
          <a:ln w="3175">
            <a:solidFill>
              <a:srgbClr val="5B21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99300" y="125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Ecossistema inteligente de prevenção de problemas </a:t>
            </a:r>
            <a:endParaRPr/>
          </a:p>
        </p:txBody>
      </p:sp>
      <p:sp>
        <p:nvSpPr>
          <p:cNvPr id="115" name="Google Shape;115;p17"/>
          <p:cNvSpPr/>
          <p:nvPr/>
        </p:nvSpPr>
        <p:spPr>
          <a:xfrm>
            <a:off x="4356900" y="1572925"/>
            <a:ext cx="20892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4390660" y="1653019"/>
            <a:ext cx="20217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Cobertura Completa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4468055" y="2018435"/>
            <a:ext cx="1866900" cy="6948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37"/>
              <a:t>Atua em todas as fases: Projeto, Execução e Pós-Obra</a:t>
            </a:r>
            <a:endParaRPr sz="1237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/>
          </a:p>
        </p:txBody>
      </p:sp>
      <p:sp>
        <p:nvSpPr>
          <p:cNvPr id="118" name="Google Shape;118;p17"/>
          <p:cNvSpPr/>
          <p:nvPr/>
        </p:nvSpPr>
        <p:spPr>
          <a:xfrm>
            <a:off x="6641841" y="1572925"/>
            <a:ext cx="20892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6675599" y="1653019"/>
            <a:ext cx="20217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Inteligência Artificial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7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20" name="Google Shape;120;p17"/>
          <p:cNvSpPr txBox="1">
            <a:spLocks noGrp="1"/>
          </p:cNvSpPr>
          <p:nvPr>
            <p:ph type="body" idx="1"/>
          </p:nvPr>
        </p:nvSpPr>
        <p:spPr>
          <a:xfrm>
            <a:off x="6752995" y="2018435"/>
            <a:ext cx="1866900" cy="6948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37"/>
              <a:t>Previne falhas com inteligência artificial</a:t>
            </a:r>
            <a:endParaRPr sz="1237"/>
          </a:p>
          <a:p>
            <a:pPr marL="0" lvl="0" indent="0" algn="ctr" rtl="0">
              <a:spcBef>
                <a:spcPts val="571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l" rtl="0">
              <a:spcBef>
                <a:spcPts val="571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/>
          </a:p>
        </p:txBody>
      </p:sp>
      <p:sp>
        <p:nvSpPr>
          <p:cNvPr id="121" name="Google Shape;121;p17"/>
          <p:cNvSpPr/>
          <p:nvPr/>
        </p:nvSpPr>
        <p:spPr>
          <a:xfrm>
            <a:off x="4356900" y="2945869"/>
            <a:ext cx="20892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22" name="Google Shape;122;p17"/>
          <p:cNvSpPr txBox="1">
            <a:spLocks noGrp="1"/>
          </p:cNvSpPr>
          <p:nvPr>
            <p:ph type="title"/>
          </p:nvPr>
        </p:nvSpPr>
        <p:spPr>
          <a:xfrm>
            <a:off x="4390660" y="3025970"/>
            <a:ext cx="20217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Eficiência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23" name="Google Shape;123;p17"/>
          <p:cNvSpPr txBox="1">
            <a:spLocks noGrp="1"/>
          </p:cNvSpPr>
          <p:nvPr>
            <p:ph type="body" idx="1"/>
          </p:nvPr>
        </p:nvSpPr>
        <p:spPr>
          <a:xfrm>
            <a:off x="4468055" y="3391385"/>
            <a:ext cx="1866900" cy="6948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37"/>
              <a:t>Reduz custos, aumenta a eficiência e melhora a imagem da construtora</a:t>
            </a:r>
            <a:endParaRPr sz="1237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/>
          </a:p>
        </p:txBody>
      </p:sp>
      <p:sp>
        <p:nvSpPr>
          <p:cNvPr id="124" name="Google Shape;124;p17"/>
          <p:cNvSpPr/>
          <p:nvPr/>
        </p:nvSpPr>
        <p:spPr>
          <a:xfrm>
            <a:off x="6641841" y="2945869"/>
            <a:ext cx="20892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6569241" y="3042254"/>
            <a:ext cx="22344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Aprendizado Contínuo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7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6642500" y="3375088"/>
            <a:ext cx="2090400" cy="6948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37"/>
              <a:t>Aprende continuamente com os dados dos próprios empreendimentos</a:t>
            </a:r>
            <a:endParaRPr sz="1237"/>
          </a:p>
          <a:p>
            <a:pPr marL="0" lvl="0" indent="0" algn="ctr" rtl="0">
              <a:spcBef>
                <a:spcPts val="571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l" rtl="0">
              <a:spcBef>
                <a:spcPts val="571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/>
          </a:p>
        </p:txBody>
      </p:sp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479709" y="817848"/>
            <a:ext cx="21237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/>
              <a:t>1. Projeto</a:t>
            </a:r>
            <a:endParaRPr sz="1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561021" y="1201698"/>
            <a:ext cx="3256800" cy="9093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/>
              <a:t>Análise automatizada de riscos e não conformidades com base em nosso banco de dados de patologias e compatibilização de projetos.</a:t>
            </a:r>
            <a:endParaRPr sz="13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300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sp>
        <p:nvSpPr>
          <p:cNvPr id="129" name="Google Shape;129;p17"/>
          <p:cNvSpPr txBox="1">
            <a:spLocks noGrp="1"/>
          </p:cNvSpPr>
          <p:nvPr>
            <p:ph type="title"/>
          </p:nvPr>
        </p:nvSpPr>
        <p:spPr>
          <a:xfrm>
            <a:off x="520359" y="2128798"/>
            <a:ext cx="21237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/>
              <a:t>2. Execução</a:t>
            </a:r>
            <a:endParaRPr sz="1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130" name="Google Shape;130;p17"/>
          <p:cNvSpPr txBox="1">
            <a:spLocks noGrp="1"/>
          </p:cNvSpPr>
          <p:nvPr>
            <p:ph type="body" idx="1"/>
          </p:nvPr>
        </p:nvSpPr>
        <p:spPr>
          <a:xfrm>
            <a:off x="601671" y="2512648"/>
            <a:ext cx="3256800" cy="9093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/>
              <a:t>Geração de apontamentos assistidos por IA, checklist inteligente, alertas de falhas recorrentes e recomendações de boas práticas conforme a tipologia da obra.</a:t>
            </a:r>
            <a:endParaRPr sz="13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title"/>
          </p:nvPr>
        </p:nvSpPr>
        <p:spPr>
          <a:xfrm>
            <a:off x="520359" y="3439748"/>
            <a:ext cx="21237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/>
              <a:t>3. Pós Obra</a:t>
            </a:r>
            <a:endParaRPr sz="1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132" name="Google Shape;132;p17"/>
          <p:cNvSpPr txBox="1">
            <a:spLocks noGrp="1"/>
          </p:cNvSpPr>
          <p:nvPr>
            <p:ph type="body" idx="1"/>
          </p:nvPr>
        </p:nvSpPr>
        <p:spPr>
          <a:xfrm>
            <a:off x="601671" y="3823598"/>
            <a:ext cx="3256800" cy="729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/>
              <a:t>Centralização e categorização de chamados, análise de causa e retroalimentação dos dados para aprimorar novos projetos.</a:t>
            </a:r>
            <a:endParaRPr sz="13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300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>
            <a:spLocks noGrp="1"/>
          </p:cNvSpPr>
          <p:nvPr>
            <p:ph type="title"/>
          </p:nvPr>
        </p:nvSpPr>
        <p:spPr>
          <a:xfrm>
            <a:off x="99300" y="125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Poder da Nossa Plataforma</a:t>
            </a:r>
            <a:endParaRPr/>
          </a:p>
        </p:txBody>
      </p:sp>
      <p:sp>
        <p:nvSpPr>
          <p:cNvPr id="138" name="Google Shape;138;p18"/>
          <p:cNvSpPr/>
          <p:nvPr/>
        </p:nvSpPr>
        <p:spPr>
          <a:xfrm>
            <a:off x="4227200" y="1572925"/>
            <a:ext cx="22071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4319900" y="1869624"/>
            <a:ext cx="2021700" cy="6270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+2.000 Patalogias Catalogadas</a:t>
            </a: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140" name="Google Shape;140;p18"/>
          <p:cNvSpPr/>
          <p:nvPr/>
        </p:nvSpPr>
        <p:spPr>
          <a:xfrm>
            <a:off x="6640923" y="1572925"/>
            <a:ext cx="22071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>
          <a:xfrm>
            <a:off x="6733624" y="1974169"/>
            <a:ext cx="20217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/>
              <a:t>IA </a:t>
            </a:r>
            <a:r>
              <a:rPr lang="en-US" sz="1500" dirty="0" err="1"/>
              <a:t>Preditiva</a:t>
            </a: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</p:txBody>
      </p:sp>
      <p:sp>
        <p:nvSpPr>
          <p:cNvPr id="142" name="Google Shape;142;p18"/>
          <p:cNvSpPr/>
          <p:nvPr/>
        </p:nvSpPr>
        <p:spPr>
          <a:xfrm>
            <a:off x="4227200" y="2945874"/>
            <a:ext cx="22071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43" name="Google Shape;143;p18"/>
          <p:cNvSpPr txBox="1">
            <a:spLocks noGrp="1"/>
          </p:cNvSpPr>
          <p:nvPr>
            <p:ph type="title"/>
          </p:nvPr>
        </p:nvSpPr>
        <p:spPr>
          <a:xfrm>
            <a:off x="4284800" y="3144175"/>
            <a:ext cx="2177400" cy="8238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Melhoria Contínua</a:t>
            </a: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baseada em Evidências</a:t>
            </a: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144" name="Google Shape;144;p18"/>
          <p:cNvSpPr/>
          <p:nvPr/>
        </p:nvSpPr>
        <p:spPr>
          <a:xfrm>
            <a:off x="6640923" y="2945874"/>
            <a:ext cx="22071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>
            <a:off x="6819125" y="3186025"/>
            <a:ext cx="1850700" cy="7401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Aprendizado Contínuo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146" name="Google Shape;146;p18"/>
          <p:cNvSpPr txBox="1">
            <a:spLocks noGrp="1"/>
          </p:cNvSpPr>
          <p:nvPr>
            <p:ph type="body" idx="1"/>
          </p:nvPr>
        </p:nvSpPr>
        <p:spPr>
          <a:xfrm>
            <a:off x="671075" y="1572925"/>
            <a:ext cx="3256800" cy="2296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300"/>
              <a:t>Nossa base própria de dados técnicos inclui milhares de falhas construtivas documentadas, organizadas por sistema construtivo, etapa da obra e impacto no desempenho da edificação.</a:t>
            </a: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/>
              <a:t>Através do cruzamento de dados de ocorrências, inspeções, padrões construtivos e desempenho técnico, propomos soluções com base em evidência e histórico prático.</a:t>
            </a:r>
            <a:endParaRPr sz="1300"/>
          </a:p>
          <a:p>
            <a:pPr marL="0" lvl="0" indent="0" algn="l" rtl="0">
              <a:spcBef>
                <a:spcPts val="1200"/>
              </a:spcBef>
              <a:spcAft>
                <a:spcPts val="600"/>
              </a:spcAft>
              <a:buNone/>
            </a:pPr>
            <a:endParaRPr sz="1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>
            <a:spLocks noGrp="1"/>
          </p:cNvSpPr>
          <p:nvPr>
            <p:ph type="title"/>
          </p:nvPr>
        </p:nvSpPr>
        <p:spPr>
          <a:xfrm>
            <a:off x="99300" y="125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Painel Estratégico Para gestão da Qualidade</a:t>
            </a:r>
            <a:endParaRPr/>
          </a:p>
        </p:txBody>
      </p:sp>
      <p:sp>
        <p:nvSpPr>
          <p:cNvPr id="152" name="Google Shape;152;p19"/>
          <p:cNvSpPr/>
          <p:nvPr/>
        </p:nvSpPr>
        <p:spPr>
          <a:xfrm>
            <a:off x="624125" y="2053225"/>
            <a:ext cx="2089200" cy="11268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53" name="Google Shape;153;p19"/>
          <p:cNvSpPr txBox="1">
            <a:spLocks noGrp="1"/>
          </p:cNvSpPr>
          <p:nvPr>
            <p:ph type="title"/>
          </p:nvPr>
        </p:nvSpPr>
        <p:spPr>
          <a:xfrm>
            <a:off x="657875" y="2330287"/>
            <a:ext cx="2021700" cy="5727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/>
              <a:t>Nota de qualidade da obra</a:t>
            </a: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</p:txBody>
      </p:sp>
      <p:sp>
        <p:nvSpPr>
          <p:cNvPr id="154" name="Google Shape;154;p19"/>
          <p:cNvSpPr/>
          <p:nvPr/>
        </p:nvSpPr>
        <p:spPr>
          <a:xfrm>
            <a:off x="2909071" y="2053225"/>
            <a:ext cx="2089200" cy="11268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2942825" y="2310192"/>
            <a:ext cx="2021700" cy="690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Patologias mais recorrentes</a:t>
            </a: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156" name="Google Shape;156;p19"/>
          <p:cNvSpPr/>
          <p:nvPr/>
        </p:nvSpPr>
        <p:spPr>
          <a:xfrm>
            <a:off x="624125" y="3320899"/>
            <a:ext cx="2089200" cy="11268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57" name="Google Shape;157;p19"/>
          <p:cNvSpPr txBox="1">
            <a:spLocks noGrp="1"/>
          </p:cNvSpPr>
          <p:nvPr>
            <p:ph type="title"/>
          </p:nvPr>
        </p:nvSpPr>
        <p:spPr>
          <a:xfrm>
            <a:off x="624125" y="3600450"/>
            <a:ext cx="2089200" cy="5727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/>
              <a:t>Equipes com mais incidência de falhas</a:t>
            </a:r>
            <a:endParaRPr sz="1500" dirty="0"/>
          </a:p>
        </p:txBody>
      </p:sp>
      <p:sp>
        <p:nvSpPr>
          <p:cNvPr id="158" name="Google Shape;158;p19"/>
          <p:cNvSpPr/>
          <p:nvPr/>
        </p:nvSpPr>
        <p:spPr>
          <a:xfrm>
            <a:off x="2909071" y="3320899"/>
            <a:ext cx="2089200" cy="11268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59" name="Google Shape;159;p19"/>
          <p:cNvSpPr txBox="1">
            <a:spLocks noGrp="1"/>
          </p:cNvSpPr>
          <p:nvPr>
            <p:ph type="title"/>
          </p:nvPr>
        </p:nvSpPr>
        <p:spPr>
          <a:xfrm>
            <a:off x="2942825" y="3580250"/>
            <a:ext cx="2021700" cy="6081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/>
              <a:t>Áreas críticas</a:t>
            </a: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/>
              <a:t>e alertas preditivos</a:t>
            </a:r>
            <a:endParaRPr sz="1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</p:txBody>
      </p:sp>
      <p:sp>
        <p:nvSpPr>
          <p:cNvPr id="160" name="Google Shape;160;p19"/>
          <p:cNvSpPr txBox="1">
            <a:spLocks noGrp="1"/>
          </p:cNvSpPr>
          <p:nvPr>
            <p:ph type="title"/>
          </p:nvPr>
        </p:nvSpPr>
        <p:spPr>
          <a:xfrm>
            <a:off x="542828" y="1028150"/>
            <a:ext cx="26919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Dashboard em tempo real: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1" name="Google Shape;161;p19"/>
          <p:cNvSpPr txBox="1">
            <a:spLocks noGrp="1"/>
          </p:cNvSpPr>
          <p:nvPr>
            <p:ph type="body" idx="1"/>
          </p:nvPr>
        </p:nvSpPr>
        <p:spPr>
          <a:xfrm>
            <a:off x="624125" y="1412000"/>
            <a:ext cx="3902100" cy="468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/>
              <a:t>Painel inteligente que mostra os principais grupos de indicadores:</a:t>
            </a:r>
            <a:endParaRPr sz="1300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pic>
        <p:nvPicPr>
          <p:cNvPr id="3" name="Imagem 2" descr="Tela de computador&#10;&#10;O conteúdo gerado por IA pode estar incorreto.">
            <a:extLst>
              <a:ext uri="{FF2B5EF4-FFF2-40B4-BE49-F238E27FC236}">
                <a16:creationId xmlns:a16="http://schemas.microsoft.com/office/drawing/2014/main" id="{234EA3BE-6325-F6C4-32AD-7C6C91C08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5" y="1169872"/>
            <a:ext cx="2217878" cy="32778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597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Inovação Aplicada ao Setor</a:t>
            </a:r>
            <a:endParaRPr/>
          </a:p>
        </p:txBody>
      </p:sp>
      <p:sp>
        <p:nvSpPr>
          <p:cNvPr id="168" name="Google Shape;168;p20"/>
          <p:cNvSpPr txBox="1">
            <a:spLocks noGrp="1"/>
          </p:cNvSpPr>
          <p:nvPr>
            <p:ph type="body" idx="1"/>
          </p:nvPr>
        </p:nvSpPr>
        <p:spPr>
          <a:xfrm>
            <a:off x="563600" y="1826013"/>
            <a:ext cx="7922400" cy="23013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IA preditiva + Big Data de Patologias;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Com atuação fundamentada nos principais problemas construtivos catalogados, capta e interpreta sintomas de falhas recorrentes para evitar sua repetição; 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Feedback contínuo do pós-obra para o projeto;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Quanto mais a plataforma é usada, mais inteligente ela se torna, aprendendo continuamente com novos chamados e correções;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Sistema modular e escalável;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Pode ser utilizado por construtoras de diferentes portes, com integração a outros sistemas BIM, ERPs e CRMs do setor.</a:t>
            </a:r>
            <a:endParaRPr/>
          </a:p>
        </p:txBody>
      </p:sp>
      <p:sp>
        <p:nvSpPr>
          <p:cNvPr id="169" name="Google Shape;169;p20"/>
          <p:cNvSpPr txBox="1">
            <a:spLocks noGrp="1"/>
          </p:cNvSpPr>
          <p:nvPr>
            <p:ph type="title"/>
          </p:nvPr>
        </p:nvSpPr>
        <p:spPr>
          <a:xfrm>
            <a:off x="465175" y="1268088"/>
            <a:ext cx="8355300" cy="4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pt-BR" sz="1900" dirty="0"/>
              <a:t>Este projeto representa um novo paradigma na construção civil por incorporar:</a:t>
            </a: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597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Contribuição ESG Real</a:t>
            </a:r>
            <a:endParaRPr/>
          </a:p>
        </p:txBody>
      </p:sp>
      <p:sp>
        <p:nvSpPr>
          <p:cNvPr id="175" name="Google Shape;175;p21"/>
          <p:cNvSpPr txBox="1">
            <a:spLocks noGrp="1"/>
          </p:cNvSpPr>
          <p:nvPr>
            <p:ph type="title"/>
          </p:nvPr>
        </p:nvSpPr>
        <p:spPr>
          <a:xfrm>
            <a:off x="307725" y="1212975"/>
            <a:ext cx="5100300" cy="6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/>
              <a:t>Nosso projeto também contribui diretamente com a agenda ESG, promovendo:</a:t>
            </a:r>
            <a:endParaRPr sz="1900"/>
          </a:p>
        </p:txBody>
      </p:sp>
      <p:sp>
        <p:nvSpPr>
          <p:cNvPr id="176" name="Google Shape;176;p21"/>
          <p:cNvSpPr/>
          <p:nvPr/>
        </p:nvSpPr>
        <p:spPr>
          <a:xfrm>
            <a:off x="1289650" y="2854625"/>
            <a:ext cx="20892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1357160" y="2854619"/>
            <a:ext cx="20217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Governança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78" name="Google Shape;178;p21"/>
          <p:cNvSpPr txBox="1">
            <a:spLocks noGrp="1"/>
          </p:cNvSpPr>
          <p:nvPr>
            <p:ph type="body" idx="1"/>
          </p:nvPr>
        </p:nvSpPr>
        <p:spPr>
          <a:xfrm>
            <a:off x="1434555" y="3141310"/>
            <a:ext cx="1866900" cy="6948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37"/>
              <a:t>Maior controle e rastreabilidade sobre a execução da obra e seus resultados.</a:t>
            </a:r>
            <a:endParaRPr sz="1237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/>
          </a:p>
        </p:txBody>
      </p:sp>
      <p:sp>
        <p:nvSpPr>
          <p:cNvPr id="179" name="Google Shape;179;p21"/>
          <p:cNvSpPr/>
          <p:nvPr/>
        </p:nvSpPr>
        <p:spPr>
          <a:xfrm>
            <a:off x="3574591" y="2854625"/>
            <a:ext cx="20892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80" name="Google Shape;180;p21"/>
          <p:cNvSpPr txBox="1">
            <a:spLocks noGrp="1"/>
          </p:cNvSpPr>
          <p:nvPr>
            <p:ph type="title"/>
          </p:nvPr>
        </p:nvSpPr>
        <p:spPr>
          <a:xfrm>
            <a:off x="3608349" y="2854619"/>
            <a:ext cx="20217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Social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7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81" name="Google Shape;181;p21"/>
          <p:cNvSpPr txBox="1">
            <a:spLocks noGrp="1"/>
          </p:cNvSpPr>
          <p:nvPr>
            <p:ph type="body" idx="1"/>
          </p:nvPr>
        </p:nvSpPr>
        <p:spPr>
          <a:xfrm>
            <a:off x="3685745" y="3141310"/>
            <a:ext cx="1866900" cy="6948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37"/>
              <a:t>Entrega de imóveis com maior qualidade, conforto e segurança para os moradores.</a:t>
            </a:r>
            <a:endParaRPr sz="1237"/>
          </a:p>
          <a:p>
            <a:pPr marL="0" lvl="0" indent="0" algn="ctr" rtl="0">
              <a:spcBef>
                <a:spcPts val="571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l" rtl="0">
              <a:spcBef>
                <a:spcPts val="571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/>
          </a:p>
        </p:txBody>
      </p:sp>
      <p:sp>
        <p:nvSpPr>
          <p:cNvPr id="182" name="Google Shape;182;p21"/>
          <p:cNvSpPr/>
          <p:nvPr/>
        </p:nvSpPr>
        <p:spPr>
          <a:xfrm>
            <a:off x="5859541" y="2854625"/>
            <a:ext cx="2089200" cy="1220400"/>
          </a:xfrm>
          <a:prstGeom prst="rect">
            <a:avLst/>
          </a:prstGeom>
          <a:solidFill>
            <a:schemeClr val="lt1"/>
          </a:solidFill>
          <a:ln w="907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025" tIns="87025" rIns="87025" bIns="87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2"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183" name="Google Shape;183;p21"/>
          <p:cNvSpPr txBox="1">
            <a:spLocks noGrp="1"/>
          </p:cNvSpPr>
          <p:nvPr>
            <p:ph type="title"/>
          </p:nvPr>
        </p:nvSpPr>
        <p:spPr>
          <a:xfrm>
            <a:off x="5859549" y="2854619"/>
            <a:ext cx="20217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Ambiental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7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84" name="Google Shape;184;p21"/>
          <p:cNvSpPr txBox="1">
            <a:spLocks noGrp="1"/>
          </p:cNvSpPr>
          <p:nvPr>
            <p:ph type="body" idx="1"/>
          </p:nvPr>
        </p:nvSpPr>
        <p:spPr>
          <a:xfrm>
            <a:off x="5936945" y="3141310"/>
            <a:ext cx="1944304" cy="6948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37" dirty="0"/>
              <a:t>Redução de desperdício de materiais e energia com eliminação de retrabalhos.</a:t>
            </a:r>
            <a:endParaRPr sz="1237" dirty="0"/>
          </a:p>
          <a:p>
            <a:pPr marL="0" lvl="0" indent="0" algn="ctr" rtl="0">
              <a:spcBef>
                <a:spcPts val="571"/>
              </a:spcBef>
              <a:spcAft>
                <a:spcPts val="0"/>
              </a:spcAft>
              <a:buNone/>
            </a:pPr>
            <a:endParaRPr sz="1332" dirty="0"/>
          </a:p>
          <a:p>
            <a:pPr marL="0" lvl="0" indent="0" algn="l" rtl="0">
              <a:spcBef>
                <a:spcPts val="571"/>
              </a:spcBef>
              <a:spcAft>
                <a:spcPts val="0"/>
              </a:spcAft>
              <a:buNone/>
            </a:pPr>
            <a:endParaRPr sz="1332" dirty="0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 dirty="0"/>
          </a:p>
        </p:txBody>
      </p:sp>
      <p:pic>
        <p:nvPicPr>
          <p:cNvPr id="185" name="Google Shape;185;p21" title="governanç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875" y="2225634"/>
            <a:ext cx="424225" cy="534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 title="qualida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1327" y="2286600"/>
            <a:ext cx="535724" cy="41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 title="desperdici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8285" y="2328725"/>
            <a:ext cx="424225" cy="412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"/>
          <p:cNvSpPr txBox="1">
            <a:spLocks noGrp="1"/>
          </p:cNvSpPr>
          <p:nvPr>
            <p:ph type="title"/>
          </p:nvPr>
        </p:nvSpPr>
        <p:spPr>
          <a:xfrm>
            <a:off x="904054" y="2728588"/>
            <a:ext cx="12246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Eficiência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95" name="Google Shape;195;p22"/>
          <p:cNvSpPr txBox="1">
            <a:spLocks noGrp="1"/>
          </p:cNvSpPr>
          <p:nvPr>
            <p:ph type="body" idx="1"/>
          </p:nvPr>
        </p:nvSpPr>
        <p:spPr>
          <a:xfrm>
            <a:off x="520360" y="3232650"/>
            <a:ext cx="2071254" cy="1449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571"/>
              </a:spcAft>
              <a:buNone/>
            </a:pPr>
            <a:r>
              <a:rPr lang="pt-BR" sz="1100" dirty="0"/>
              <a:t>Mais eficiência na gestão de projetos. Centralizando tudo em uma único lugar.</a:t>
            </a:r>
            <a:endParaRPr sz="1100" dirty="0"/>
          </a:p>
        </p:txBody>
      </p:sp>
      <p:sp>
        <p:nvSpPr>
          <p:cNvPr id="196" name="Google Shape;196;p22"/>
          <p:cNvSpPr txBox="1">
            <a:spLocks noGrp="1"/>
          </p:cNvSpPr>
          <p:nvPr>
            <p:ph type="title"/>
          </p:nvPr>
        </p:nvSpPr>
        <p:spPr>
          <a:xfrm>
            <a:off x="2732928" y="2728600"/>
            <a:ext cx="14184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Redução de Processos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97" name="Google Shape;197;p22"/>
          <p:cNvSpPr txBox="1">
            <a:spLocks noGrp="1"/>
          </p:cNvSpPr>
          <p:nvPr>
            <p:ph type="body" idx="1"/>
          </p:nvPr>
        </p:nvSpPr>
        <p:spPr>
          <a:xfrm>
            <a:off x="2608894" y="3236289"/>
            <a:ext cx="1742517" cy="10233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dirty="0"/>
              <a:t>Redução no número de processos jurídicos relacionados à entrega de imóveis.</a:t>
            </a:r>
            <a:endParaRPr sz="1100" dirty="0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 dirty="0"/>
          </a:p>
        </p:txBody>
      </p:sp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4785353" y="2762425"/>
            <a:ext cx="1297500" cy="417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Redução de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/>
              <a:t>Retrabalho</a:t>
            </a:r>
            <a:endParaRPr sz="1427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/>
          </a:p>
        </p:txBody>
      </p:sp>
      <p:sp>
        <p:nvSpPr>
          <p:cNvPr id="199" name="Google Shape;199;p22"/>
          <p:cNvSpPr txBox="1">
            <a:spLocks noGrp="1"/>
          </p:cNvSpPr>
          <p:nvPr>
            <p:ph type="body" idx="1"/>
          </p:nvPr>
        </p:nvSpPr>
        <p:spPr>
          <a:xfrm>
            <a:off x="4480279" y="3232650"/>
            <a:ext cx="1927385" cy="165685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dirty="0"/>
              <a:t>Menos retrabalho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dirty="0"/>
              <a:t>pós-obra em empreendimentos que utilizam o sistema desde</a:t>
            </a:r>
          </a:p>
          <a:p>
            <a:pPr marL="0" lvl="0" indent="0" algn="ctr">
              <a:buNone/>
            </a:pPr>
            <a:r>
              <a:rPr lang="pt-BR" sz="1100" dirty="0"/>
              <a:t>o início, gerando economia  com manutenções corretivas, deslocamentos de equipe técnica e materiais.</a:t>
            </a:r>
            <a:endParaRPr sz="1100" dirty="0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 dirty="0"/>
          </a:p>
        </p:txBody>
      </p:sp>
      <p:sp>
        <p:nvSpPr>
          <p:cNvPr id="200" name="Google Shape;200;p22"/>
          <p:cNvSpPr txBox="1">
            <a:spLocks noGrp="1"/>
          </p:cNvSpPr>
          <p:nvPr>
            <p:ph type="title"/>
          </p:nvPr>
        </p:nvSpPr>
        <p:spPr>
          <a:xfrm>
            <a:off x="6629546" y="2763931"/>
            <a:ext cx="1610400" cy="5727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 dirty="0"/>
              <a:t>Proprietários</a:t>
            </a:r>
            <a:endParaRPr sz="1427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27" dirty="0"/>
              <a:t>Satisfeitos</a:t>
            </a:r>
            <a:endParaRPr sz="1427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2" dirty="0"/>
          </a:p>
        </p:txBody>
      </p:sp>
      <p:sp>
        <p:nvSpPr>
          <p:cNvPr id="201" name="Google Shape;201;p22"/>
          <p:cNvSpPr txBox="1">
            <a:spLocks noGrp="1"/>
          </p:cNvSpPr>
          <p:nvPr>
            <p:ph type="body" idx="1"/>
          </p:nvPr>
        </p:nvSpPr>
        <p:spPr>
          <a:xfrm>
            <a:off x="6509538" y="3215656"/>
            <a:ext cx="1850416" cy="1185900"/>
          </a:xfrm>
          <a:prstGeom prst="rect">
            <a:avLst/>
          </a:prstGeom>
        </p:spPr>
        <p:txBody>
          <a:bodyPr spcFirstLastPara="1" wrap="square" lIns="87025" tIns="87025" rIns="87025" bIns="870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dirty="0"/>
              <a:t>Aumento na satisfação do cliente final e melhoria expressiva na reputação da incorporadora.</a:t>
            </a:r>
            <a:endParaRPr sz="1100" dirty="0"/>
          </a:p>
          <a:p>
            <a:pPr marL="0" lvl="0" indent="0" algn="ctr" rtl="0">
              <a:spcBef>
                <a:spcPts val="571"/>
              </a:spcBef>
              <a:spcAft>
                <a:spcPts val="571"/>
              </a:spcAft>
              <a:buNone/>
            </a:pPr>
            <a:endParaRPr sz="1332" dirty="0"/>
          </a:p>
        </p:txBody>
      </p:sp>
      <p:sp>
        <p:nvSpPr>
          <p:cNvPr id="26" name="Google Shape;205;p22">
            <a:extLst>
              <a:ext uri="{FF2B5EF4-FFF2-40B4-BE49-F238E27FC236}">
                <a16:creationId xmlns:a16="http://schemas.microsoft.com/office/drawing/2014/main" id="{F6FF96D1-6472-B35A-CBD3-FB6F1F4C4D59}"/>
              </a:ext>
            </a:extLst>
          </p:cNvPr>
          <p:cNvSpPr txBox="1">
            <a:spLocks/>
          </p:cNvSpPr>
          <p:nvPr/>
        </p:nvSpPr>
        <p:spPr>
          <a:xfrm>
            <a:off x="6761941" y="1699818"/>
            <a:ext cx="12246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25" tIns="87025" rIns="87025" bIns="870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3500" dirty="0"/>
              <a:t>89%</a:t>
            </a:r>
          </a:p>
          <a:p>
            <a:pPr algn="ctr"/>
            <a:endParaRPr lang="pt-BR" sz="3500" dirty="0"/>
          </a:p>
          <a:p>
            <a:pPr algn="ctr"/>
            <a:endParaRPr lang="pt-BR" sz="3500" dirty="0"/>
          </a:p>
          <a:p>
            <a:pPr algn="ctr"/>
            <a:endParaRPr lang="pt-BR" sz="3500" dirty="0"/>
          </a:p>
        </p:txBody>
      </p:sp>
      <p:pic>
        <p:nvPicPr>
          <p:cNvPr id="27" name="Imagem 26" descr="Forma, Círculo&#10;&#10;O conteúdo gerado por IA pode estar incorreto.">
            <a:extLst>
              <a:ext uri="{FF2B5EF4-FFF2-40B4-BE49-F238E27FC236}">
                <a16:creationId xmlns:a16="http://schemas.microsoft.com/office/drawing/2014/main" id="{F2CEDB05-2762-F14E-72BE-67EFBD8F7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232" y="1267874"/>
            <a:ext cx="1474017" cy="1468975"/>
          </a:xfrm>
          <a:prstGeom prst="rect">
            <a:avLst/>
          </a:prstGeom>
        </p:spPr>
      </p:pic>
      <p:sp>
        <p:nvSpPr>
          <p:cNvPr id="28" name="Google Shape;202;p22">
            <a:extLst>
              <a:ext uri="{FF2B5EF4-FFF2-40B4-BE49-F238E27FC236}">
                <a16:creationId xmlns:a16="http://schemas.microsoft.com/office/drawing/2014/main" id="{B2ABD0FB-D86C-AB13-1991-8A64783110A1}"/>
              </a:ext>
            </a:extLst>
          </p:cNvPr>
          <p:cNvSpPr txBox="1">
            <a:spLocks/>
          </p:cNvSpPr>
          <p:nvPr/>
        </p:nvSpPr>
        <p:spPr>
          <a:xfrm>
            <a:off x="880621" y="1688109"/>
            <a:ext cx="12246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25" tIns="87025" rIns="87025" bIns="870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3500"/>
              <a:t>93%</a:t>
            </a:r>
          </a:p>
          <a:p>
            <a:pPr algn="ctr"/>
            <a:endParaRPr lang="pt-BR" sz="3500"/>
          </a:p>
          <a:p>
            <a:pPr algn="ctr"/>
            <a:endParaRPr lang="pt-BR" sz="3500"/>
          </a:p>
          <a:p>
            <a:pPr algn="ctr"/>
            <a:endParaRPr lang="pt-BR" sz="3500" dirty="0"/>
          </a:p>
        </p:txBody>
      </p:sp>
      <p:sp>
        <p:nvSpPr>
          <p:cNvPr id="29" name="Google Shape;203;p22">
            <a:extLst>
              <a:ext uri="{FF2B5EF4-FFF2-40B4-BE49-F238E27FC236}">
                <a16:creationId xmlns:a16="http://schemas.microsoft.com/office/drawing/2014/main" id="{4CE46692-03B2-5080-B30F-7B09C1C7F8A0}"/>
              </a:ext>
            </a:extLst>
          </p:cNvPr>
          <p:cNvSpPr txBox="1">
            <a:spLocks/>
          </p:cNvSpPr>
          <p:nvPr/>
        </p:nvSpPr>
        <p:spPr>
          <a:xfrm>
            <a:off x="2774921" y="1688109"/>
            <a:ext cx="12246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25" tIns="87025" rIns="87025" bIns="870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3500"/>
              <a:t>56%</a:t>
            </a:r>
          </a:p>
          <a:p>
            <a:pPr algn="ctr"/>
            <a:endParaRPr lang="pt-BR" sz="3500"/>
          </a:p>
          <a:p>
            <a:pPr algn="ctr"/>
            <a:endParaRPr lang="pt-BR" sz="3500"/>
          </a:p>
          <a:p>
            <a:pPr algn="ctr"/>
            <a:endParaRPr lang="pt-BR" sz="3500" dirty="0"/>
          </a:p>
        </p:txBody>
      </p:sp>
      <p:sp>
        <p:nvSpPr>
          <p:cNvPr id="30" name="Google Shape;204;p22">
            <a:extLst>
              <a:ext uri="{FF2B5EF4-FFF2-40B4-BE49-F238E27FC236}">
                <a16:creationId xmlns:a16="http://schemas.microsoft.com/office/drawing/2014/main" id="{43A6DAD9-DD43-5E2A-92CD-BA7E3DC000C9}"/>
              </a:ext>
            </a:extLst>
          </p:cNvPr>
          <p:cNvSpPr txBox="1">
            <a:spLocks/>
          </p:cNvSpPr>
          <p:nvPr/>
        </p:nvSpPr>
        <p:spPr>
          <a:xfrm>
            <a:off x="4760881" y="1688109"/>
            <a:ext cx="12246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25" tIns="87025" rIns="87025" bIns="870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3500"/>
              <a:t>70%</a:t>
            </a:r>
          </a:p>
          <a:p>
            <a:pPr algn="ctr"/>
            <a:endParaRPr lang="pt-BR" sz="3500"/>
          </a:p>
          <a:p>
            <a:pPr algn="ctr"/>
            <a:endParaRPr lang="pt-BR" sz="3500"/>
          </a:p>
          <a:p>
            <a:pPr algn="ctr"/>
            <a:endParaRPr lang="pt-BR" sz="3500"/>
          </a:p>
        </p:txBody>
      </p:sp>
      <p:pic>
        <p:nvPicPr>
          <p:cNvPr id="31" name="Imagem 30" descr="Forma, Círculo&#10;&#10;O conteúdo gerado por IA pode estar incorreto.">
            <a:extLst>
              <a:ext uri="{FF2B5EF4-FFF2-40B4-BE49-F238E27FC236}">
                <a16:creationId xmlns:a16="http://schemas.microsoft.com/office/drawing/2014/main" id="{A1ACE30B-0B67-4495-8FC9-DEE62BE01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758" y="1267872"/>
            <a:ext cx="1470650" cy="1468975"/>
          </a:xfrm>
          <a:prstGeom prst="rect">
            <a:avLst/>
          </a:prstGeom>
        </p:spPr>
      </p:pic>
      <p:pic>
        <p:nvPicPr>
          <p:cNvPr id="32" name="Imagem 31" descr="Forma, Ícone, Círculo&#10;&#10;O conteúdo gerado por IA pode estar incorreto.">
            <a:extLst>
              <a:ext uri="{FF2B5EF4-FFF2-40B4-BE49-F238E27FC236}">
                <a16:creationId xmlns:a16="http://schemas.microsoft.com/office/drawing/2014/main" id="{1DCD2064-E25D-88F0-AC74-BABF792FE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272" y="1267874"/>
            <a:ext cx="1472333" cy="1468975"/>
          </a:xfrm>
          <a:prstGeom prst="rect">
            <a:avLst/>
          </a:prstGeom>
        </p:spPr>
      </p:pic>
      <p:pic>
        <p:nvPicPr>
          <p:cNvPr id="33" name="Imagem 32" descr="Forma, Círculo&#10;&#10;O conteúdo gerado por IA pode estar incorreto.">
            <a:extLst>
              <a:ext uri="{FF2B5EF4-FFF2-40B4-BE49-F238E27FC236}">
                <a16:creationId xmlns:a16="http://schemas.microsoft.com/office/drawing/2014/main" id="{23925A7D-EEC1-D176-5A45-0D0D310A49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8024" y="1267873"/>
            <a:ext cx="1465625" cy="1468975"/>
          </a:xfrm>
          <a:prstGeom prst="rect">
            <a:avLst/>
          </a:prstGeom>
        </p:spPr>
      </p:pic>
      <p:sp>
        <p:nvSpPr>
          <p:cNvPr id="35" name="Título 34">
            <a:extLst>
              <a:ext uri="{FF2B5EF4-FFF2-40B4-BE49-F238E27FC236}">
                <a16:creationId xmlns:a16="http://schemas.microsoft.com/office/drawing/2014/main" id="{8DD5A91E-FE4D-8EC7-E3B3-80F226CD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Resultados que falam mais alto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3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Impacto</a:t>
            </a:r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body" idx="1"/>
          </p:nvPr>
        </p:nvSpPr>
        <p:spPr>
          <a:xfrm>
            <a:off x="550200" y="2019573"/>
            <a:ext cx="4548600" cy="218836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Em construtoras e incorporadoras de todos os portes;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Em concessionárias de rodovias e gestoras de patrimônio;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Em obras públicas com foco em desempenho e durabilidade;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Por profissionais autônomos especialistas em patologias das construções.</a:t>
            </a:r>
            <a:endParaRPr dirty="0"/>
          </a:p>
        </p:txBody>
      </p:sp>
      <p:sp>
        <p:nvSpPr>
          <p:cNvPr id="214" name="Google Shape;214;p23"/>
          <p:cNvSpPr txBox="1">
            <a:spLocks noGrp="1"/>
          </p:cNvSpPr>
          <p:nvPr>
            <p:ph type="title"/>
          </p:nvPr>
        </p:nvSpPr>
        <p:spPr>
          <a:xfrm>
            <a:off x="550200" y="1161407"/>
            <a:ext cx="4021800" cy="6810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pt-BR" sz="1900" dirty="0"/>
              <a:t>O modelo da plataforma é escalável, podendo ser implementado:</a:t>
            </a:r>
            <a:endParaRPr sz="1900" dirty="0"/>
          </a:p>
        </p:txBody>
      </p:sp>
      <p:pic>
        <p:nvPicPr>
          <p:cNvPr id="215" name="Google Shape;2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7725" y="1142850"/>
            <a:ext cx="2696950" cy="3283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Pronto Para o Futuro da Construção?</a:t>
            </a:r>
            <a:endParaRPr/>
          </a:p>
        </p:txBody>
      </p:sp>
      <p:sp>
        <p:nvSpPr>
          <p:cNvPr id="221" name="Google Shape;221;p24"/>
          <p:cNvSpPr txBox="1">
            <a:spLocks noGrp="1"/>
          </p:cNvSpPr>
          <p:nvPr>
            <p:ph type="body" idx="1"/>
          </p:nvPr>
        </p:nvSpPr>
        <p:spPr>
          <a:xfrm>
            <a:off x="524075" y="3432566"/>
            <a:ext cx="4973400" cy="1034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pt-BR" dirty="0"/>
              <a:t>Construa melhor, entregue melhor;</a:t>
            </a:r>
            <a:endParaRPr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AutoNum type="arabicPeriod"/>
            </a:pPr>
            <a:r>
              <a:rPr lang="pt-BR" dirty="0"/>
              <a:t>Simplifique processos e garanta sucesso do seu projeto;</a:t>
            </a:r>
            <a:endParaRPr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AutoNum type="arabicPeriod"/>
            </a:pPr>
            <a:r>
              <a:rPr lang="pt-BR" dirty="0"/>
              <a:t>Solicite uma demonstração exclusiva.</a:t>
            </a:r>
            <a:endParaRPr dirty="0"/>
          </a:p>
        </p:txBody>
      </p:sp>
      <p:sp>
        <p:nvSpPr>
          <p:cNvPr id="222" name="Google Shape;222;p24"/>
          <p:cNvSpPr txBox="1">
            <a:spLocks noGrp="1"/>
          </p:cNvSpPr>
          <p:nvPr>
            <p:ph type="body" idx="1"/>
          </p:nvPr>
        </p:nvSpPr>
        <p:spPr>
          <a:xfrm>
            <a:off x="604175" y="1117800"/>
            <a:ext cx="4813200" cy="21080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dirty="0"/>
              <a:t>Estamos diante de uma oportunidade única de romper o ciclo de erros recorrentes na construção civil e substituir o modelo reativo por uma abordagem inteligente, preventiva e baseada em dados concretos.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dirty="0"/>
              <a:t>Essa plataforma vai além da tecnologia. Ela representa um compromisso com a excelência, com a sustentabilidade e com a valorização do cliente final.</a:t>
            </a:r>
            <a:endParaRPr dirty="0"/>
          </a:p>
        </p:txBody>
      </p:sp>
      <p:pic>
        <p:nvPicPr>
          <p:cNvPr id="223" name="Google Shape;2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7875" y="1117800"/>
            <a:ext cx="2281850" cy="34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Fale Conosco</a:t>
            </a:r>
            <a:endParaRPr/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1240250" y="2726200"/>
            <a:ext cx="3796200" cy="1034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E-mail: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comercial@foconengenharia.com.br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Mídias sociais: 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@foconengenharia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Telefone: 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(21) 96772-1230</a:t>
            </a:r>
            <a:endParaRPr/>
          </a:p>
        </p:txBody>
      </p:sp>
      <p:sp>
        <p:nvSpPr>
          <p:cNvPr id="230" name="Google Shape;230;p25"/>
          <p:cNvSpPr txBox="1">
            <a:spLocks noGrp="1"/>
          </p:cNvSpPr>
          <p:nvPr>
            <p:ph type="body" idx="1"/>
          </p:nvPr>
        </p:nvSpPr>
        <p:spPr>
          <a:xfrm>
            <a:off x="541225" y="1666475"/>
            <a:ext cx="4371000" cy="7893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b="1">
                <a:latin typeface="Kanit"/>
                <a:ea typeface="Kanit"/>
                <a:cs typeface="Kanit"/>
                <a:sym typeface="Kanit"/>
              </a:rPr>
              <a:t>Estamos prontos para transformar a forma como se constrói no Brasil.E com este reconhecimento, vamos ainda mais longe.</a:t>
            </a:r>
            <a:endParaRPr b="1"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31" name="Google Shape;231;p25" title="Logo Focon_final_Prancheta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525" y="3153546"/>
            <a:ext cx="1726407" cy="60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5" title="foconpla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3810" y="3304552"/>
            <a:ext cx="1630966" cy="305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5" title="emai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4977" y="2932465"/>
            <a:ext cx="239457" cy="175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5" title="telefo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6852" y="3584873"/>
            <a:ext cx="175704" cy="175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5" title="midia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9139" y="3258681"/>
            <a:ext cx="191135" cy="175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"/>
          <p:cNvSpPr txBox="1">
            <a:spLocks noGrp="1"/>
          </p:cNvSpPr>
          <p:nvPr>
            <p:ph type="ctrTitle"/>
          </p:nvPr>
        </p:nvSpPr>
        <p:spPr>
          <a:xfrm>
            <a:off x="351050" y="2571750"/>
            <a:ext cx="5289000" cy="100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501F45265CBE649A28AFE3246B47E14" ma:contentTypeVersion="15" ma:contentTypeDescription="Crie um novo documento." ma:contentTypeScope="" ma:versionID="a15144c2d68b6c802c21995ce04fb375">
  <xsd:schema xmlns:xsd="http://www.w3.org/2001/XMLSchema" xmlns:xs="http://www.w3.org/2001/XMLSchema" xmlns:p="http://schemas.microsoft.com/office/2006/metadata/properties" xmlns:ns2="90bea2c0-31ec-4ac7-a211-05eb0aaf5116" xmlns:ns3="5c2c2110-2f88-4fc1-89c3-a67daefed928" targetNamespace="http://schemas.microsoft.com/office/2006/metadata/properties" ma:root="true" ma:fieldsID="0017ca9fe54191b952c198b4f5c2939f" ns2:_="" ns3:_="">
    <xsd:import namespace="90bea2c0-31ec-4ac7-a211-05eb0aaf5116"/>
    <xsd:import namespace="5c2c2110-2f88-4fc1-89c3-a67daefed9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bea2c0-31ec-4ac7-a211-05eb0aaf51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Marcações de imagem" ma:readOnly="false" ma:fieldId="{5cf76f15-5ced-4ddc-b409-7134ff3c332f}" ma:taxonomyMulti="true" ma:sspId="ff2e8fa0-49af-45f3-81c3-d0b5347194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2c2110-2f88-4fc1-89c3-a67daefed92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2c3100d-fe20-4987-b8e7-89c536ca5d5d}" ma:internalName="TaxCatchAll" ma:showField="CatchAllData" ma:web="5c2c2110-2f88-4fc1-89c3-a67daefed9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0bea2c0-31ec-4ac7-a211-05eb0aaf5116">
      <Terms xmlns="http://schemas.microsoft.com/office/infopath/2007/PartnerControls"/>
    </lcf76f155ced4ddcb4097134ff3c332f>
    <TaxCatchAll xmlns="5c2c2110-2f88-4fc1-89c3-a67daefed928" xsi:nil="true"/>
  </documentManagement>
</p:properties>
</file>

<file path=customXml/itemProps1.xml><?xml version="1.0" encoding="utf-8"?>
<ds:datastoreItem xmlns:ds="http://schemas.openxmlformats.org/officeDocument/2006/customXml" ds:itemID="{102C2678-8ED4-4489-9DE1-1FB254FAB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bea2c0-31ec-4ac7-a211-05eb0aaf5116"/>
    <ds:schemaRef ds:uri="5c2c2110-2f88-4fc1-89c3-a67daefed9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349901-A2E5-4F4D-A3A1-D7ED42CBBC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C23933-F792-416A-9A50-15CBD9F0B9EE}">
  <ds:schemaRefs>
    <ds:schemaRef ds:uri="http://schemas.microsoft.com/office/2006/metadata/properties"/>
    <ds:schemaRef ds:uri="http://schemas.microsoft.com/office/infopath/2007/PartnerControls"/>
    <ds:schemaRef ds:uri="90bea2c0-31ec-4ac7-a211-05eb0aaf5116"/>
    <ds:schemaRef ds:uri="5c2c2110-2f88-4fc1-89c3-a67daefed9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866</Words>
  <Application>Microsoft Office PowerPoint</Application>
  <PresentationFormat>Apresentação na tela (16:9)</PresentationFormat>
  <Paragraphs>154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Kanit</vt:lpstr>
      <vt:lpstr>Kanit Light</vt:lpstr>
      <vt:lpstr>Simple Light</vt:lpstr>
      <vt:lpstr>Apresentação do PowerPoint</vt:lpstr>
      <vt:lpstr>O Desafio Atual do Setor</vt:lpstr>
      <vt:lpstr> Enfrentar o problema não é ignorá-lo</vt:lpstr>
      <vt:lpstr>A Solução: FóconPlan</vt:lpstr>
      <vt:lpstr>Cobertura Completa: Do Projeto ao Pós-Obra</vt:lpstr>
      <vt:lpstr>Ecossistema inteligente de prevenção de problemas </vt:lpstr>
      <vt:lpstr>O Poder da Nossa Plataforma</vt:lpstr>
      <vt:lpstr>Painel Estratégico Para gestão da Qualidade</vt:lpstr>
      <vt:lpstr>Inovação Aplicada ao Setor</vt:lpstr>
      <vt:lpstr>Contribuição ESG Real</vt:lpstr>
      <vt:lpstr>Eficiência   </vt:lpstr>
      <vt:lpstr>Escalabilidade &amp; Impacto</vt:lpstr>
      <vt:lpstr>Pronto Para o Futuro da Construção?</vt:lpstr>
      <vt:lpstr>Fale Conosco</vt:lpstr>
      <vt:lpstr>Obrigado!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Cristina Simao</cp:lastModifiedBy>
  <cp:revision>4</cp:revision>
  <dcterms:modified xsi:type="dcterms:W3CDTF">2025-08-13T14:29:22Z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0x010100F501F45265CBE649A28AFE3246B47E14</vt:lpwstr>
  </property>
  <property fmtid="{D5CDD505-2E9C-101B-9397-08002B2CF9AE}" pid="3" name="MediaServiceImageTags">
    <vt:lpwstr/>
  </property>
</Properties>
</file>