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7"/>
  </p:notesMasterIdLst>
  <p:sldIdLst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66" r:id="rId16"/>
  </p:sldIdLst>
  <p:sldSz cx="9144000" cy="5143500" type="screen16x9"/>
  <p:notesSz cx="6858000" cy="9144000"/>
  <p:embeddedFontLst>
    <p:embeddedFont>
      <p:font typeface="Kanit" panose="020B0604020202020204" charset="-34"/>
      <p:regular r:id="rId18"/>
      <p:bold r:id="rId19"/>
      <p:italic r:id="rId20"/>
      <p:boldItalic r:id="rId21"/>
    </p:embeddedFont>
    <p:embeddedFont>
      <p:font typeface="Kanit Light" panose="020B0604020202020204" charset="-34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549B9-9257-42A6-9DC1-E999209842FB}" v="78" dt="2025-07-28T10:59:18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ta Pereira De Almeida" userId="6e4aabfa-30ca-4a39-b2af-163b473b942b" providerId="ADAL" clId="{256549B9-9257-42A6-9DC1-E999209842FB}"/>
    <pc:docChg chg="undo custSel addSld delSld modSld sldOrd">
      <pc:chgData name="Talita Pereira De Almeida" userId="6e4aabfa-30ca-4a39-b2af-163b473b942b" providerId="ADAL" clId="{256549B9-9257-42A6-9DC1-E999209842FB}" dt="2025-07-28T10:59:18.785" v="1372"/>
      <pc:docMkLst>
        <pc:docMk/>
      </pc:docMkLst>
      <pc:sldChg chg="modSp del mod">
        <pc:chgData name="Talita Pereira De Almeida" userId="6e4aabfa-30ca-4a39-b2af-163b473b942b" providerId="ADAL" clId="{256549B9-9257-42A6-9DC1-E999209842FB}" dt="2025-07-28T10:47:24.241" v="1233" actId="47"/>
        <pc:sldMkLst>
          <pc:docMk/>
          <pc:sldMk cId="0" sldId="256"/>
        </pc:sldMkLst>
      </pc:sldChg>
      <pc:sldChg chg="addSp delSp modSp del mod">
        <pc:chgData name="Talita Pereira De Almeida" userId="6e4aabfa-30ca-4a39-b2af-163b473b942b" providerId="ADAL" clId="{256549B9-9257-42A6-9DC1-E999209842FB}" dt="2025-07-28T10:49:44.768" v="1303" actId="47"/>
        <pc:sldMkLst>
          <pc:docMk/>
          <pc:sldMk cId="0" sldId="257"/>
        </pc:sldMkLst>
      </pc:sldChg>
      <pc:sldChg chg="addSp modSp del mod modNotes">
        <pc:chgData name="Talita Pereira De Almeida" userId="6e4aabfa-30ca-4a39-b2af-163b473b942b" providerId="ADAL" clId="{256549B9-9257-42A6-9DC1-E999209842FB}" dt="2025-07-28T10:51:16.683" v="1350" actId="47"/>
        <pc:sldMkLst>
          <pc:docMk/>
          <pc:sldMk cId="0" sldId="258"/>
        </pc:sldMkLst>
      </pc:sldChg>
      <pc:sldChg chg="addSp delSp modSp del mod">
        <pc:chgData name="Talita Pereira De Almeida" userId="6e4aabfa-30ca-4a39-b2af-163b473b942b" providerId="ADAL" clId="{256549B9-9257-42A6-9DC1-E999209842FB}" dt="2025-07-28T10:51:49.507" v="1354" actId="47"/>
        <pc:sldMkLst>
          <pc:docMk/>
          <pc:sldMk cId="0" sldId="259"/>
        </pc:sldMkLst>
      </pc:sldChg>
      <pc:sldChg chg="addSp delSp modSp del mod">
        <pc:chgData name="Talita Pereira De Almeida" userId="6e4aabfa-30ca-4a39-b2af-163b473b942b" providerId="ADAL" clId="{256549B9-9257-42A6-9DC1-E999209842FB}" dt="2025-07-28T10:52:05.109" v="1360" actId="47"/>
        <pc:sldMkLst>
          <pc:docMk/>
          <pc:sldMk cId="0" sldId="260"/>
        </pc:sldMkLst>
      </pc:sldChg>
      <pc:sldChg chg="addSp delSp modSp del mod">
        <pc:chgData name="Talita Pereira De Almeida" userId="6e4aabfa-30ca-4a39-b2af-163b473b942b" providerId="ADAL" clId="{256549B9-9257-42A6-9DC1-E999209842FB}" dt="2025-07-28T10:52:07.504" v="1361" actId="47"/>
        <pc:sldMkLst>
          <pc:docMk/>
          <pc:sldMk cId="0" sldId="261"/>
        </pc:sldMkLst>
      </pc:sldChg>
      <pc:sldChg chg="addSp delSp modSp del mod">
        <pc:chgData name="Talita Pereira De Almeida" userId="6e4aabfa-30ca-4a39-b2af-163b473b942b" providerId="ADAL" clId="{256549B9-9257-42A6-9DC1-E999209842FB}" dt="2025-07-28T10:52:08.799" v="1362" actId="47"/>
        <pc:sldMkLst>
          <pc:docMk/>
          <pc:sldMk cId="0" sldId="262"/>
        </pc:sldMkLst>
      </pc:sldChg>
      <pc:sldChg chg="addSp modSp del mod">
        <pc:chgData name="Talita Pereira De Almeida" userId="6e4aabfa-30ca-4a39-b2af-163b473b942b" providerId="ADAL" clId="{256549B9-9257-42A6-9DC1-E999209842FB}" dt="2025-07-28T10:52:10.234" v="1363" actId="47"/>
        <pc:sldMkLst>
          <pc:docMk/>
          <pc:sldMk cId="0" sldId="263"/>
        </pc:sldMkLst>
      </pc:sldChg>
      <pc:sldChg chg="addSp modSp del mod">
        <pc:chgData name="Talita Pereira De Almeida" userId="6e4aabfa-30ca-4a39-b2af-163b473b942b" providerId="ADAL" clId="{256549B9-9257-42A6-9DC1-E999209842FB}" dt="2025-07-28T10:52:12.042" v="1364" actId="47"/>
        <pc:sldMkLst>
          <pc:docMk/>
          <pc:sldMk cId="0" sldId="264"/>
        </pc:sldMkLst>
      </pc:sldChg>
      <pc:sldChg chg="addSp modSp del mod">
        <pc:chgData name="Talita Pereira De Almeida" userId="6e4aabfa-30ca-4a39-b2af-163b473b942b" providerId="ADAL" clId="{256549B9-9257-42A6-9DC1-E999209842FB}" dt="2025-07-28T10:52:13.853" v="1365" actId="47"/>
        <pc:sldMkLst>
          <pc:docMk/>
          <pc:sldMk cId="0" sldId="265"/>
        </pc:sldMkLst>
      </pc:sldChg>
      <pc:sldChg chg="modSp add del mod">
        <pc:chgData name="Talita Pereira De Almeida" userId="6e4aabfa-30ca-4a39-b2af-163b473b942b" providerId="ADAL" clId="{256549B9-9257-42A6-9DC1-E999209842FB}" dt="2025-07-28T10:59:18.785" v="1372"/>
        <pc:sldMkLst>
          <pc:docMk/>
          <pc:sldMk cId="0" sldId="266"/>
        </pc:sldMkLst>
        <pc:spChg chg="mod">
          <ac:chgData name="Talita Pereira De Almeida" userId="6e4aabfa-30ca-4a39-b2af-163b473b942b" providerId="ADAL" clId="{256549B9-9257-42A6-9DC1-E999209842FB}" dt="2025-07-24T21:21:16.789" v="440" actId="20577"/>
          <ac:spMkLst>
            <pc:docMk/>
            <pc:sldMk cId="0" sldId="266"/>
            <ac:spMk id="144" creationId="{00000000-0000-0000-0000-000000000000}"/>
          </ac:spMkLst>
        </pc:spChg>
      </pc:sldChg>
      <pc:sldChg chg="add setBg">
        <pc:chgData name="Talita Pereira De Almeida" userId="6e4aabfa-30ca-4a39-b2af-163b473b942b" providerId="ADAL" clId="{256549B9-9257-42A6-9DC1-E999209842FB}" dt="2025-07-28T10:47:21.188" v="1232"/>
        <pc:sldMkLst>
          <pc:docMk/>
          <pc:sldMk cId="2717085114" sldId="267"/>
        </pc:sldMkLst>
      </pc:sldChg>
      <pc:sldChg chg="addSp delSp modSp add mod ord">
        <pc:chgData name="Talita Pereira De Almeida" userId="6e4aabfa-30ca-4a39-b2af-163b473b942b" providerId="ADAL" clId="{256549B9-9257-42A6-9DC1-E999209842FB}" dt="2025-07-28T10:48:57.975" v="1301" actId="120"/>
        <pc:sldMkLst>
          <pc:docMk/>
          <pc:sldMk cId="3349979222" sldId="268"/>
        </pc:sldMkLst>
        <pc:spChg chg="mod">
          <ac:chgData name="Talita Pereira De Almeida" userId="6e4aabfa-30ca-4a39-b2af-163b473b942b" providerId="ADAL" clId="{256549B9-9257-42A6-9DC1-E999209842FB}" dt="2025-07-28T10:48:26.814" v="1239" actId="20577"/>
          <ac:spMkLst>
            <pc:docMk/>
            <pc:sldMk cId="3349979222" sldId="268"/>
            <ac:spMk id="3" creationId="{182465D0-EAE8-80F9-4B50-5F0B79978CBA}"/>
          </ac:spMkLst>
        </pc:spChg>
        <pc:spChg chg="mod">
          <ac:chgData name="Talita Pereira De Almeida" userId="6e4aabfa-30ca-4a39-b2af-163b473b942b" providerId="ADAL" clId="{256549B9-9257-42A6-9DC1-E999209842FB}" dt="2025-07-28T10:48:57.975" v="1301" actId="120"/>
          <ac:spMkLst>
            <pc:docMk/>
            <pc:sldMk cId="3349979222" sldId="268"/>
            <ac:spMk id="41" creationId="{E9EBBF0A-AADB-AD90-ED52-7056EB7E9215}"/>
          </ac:spMkLst>
        </pc:spChg>
        <pc:grpChg chg="add del mod">
          <ac:chgData name="Talita Pereira De Almeida" userId="6e4aabfa-30ca-4a39-b2af-163b473b942b" providerId="ADAL" clId="{256549B9-9257-42A6-9DC1-E999209842FB}" dt="2025-07-28T10:48:31.905" v="1240" actId="478"/>
          <ac:grpSpMkLst>
            <pc:docMk/>
            <pc:sldMk cId="3349979222" sldId="268"/>
            <ac:grpSpMk id="2" creationId="{9E5B5F2E-22F6-6C44-4A88-15A893B07E88}"/>
          </ac:grpSpMkLst>
        </pc:grpChg>
        <pc:picChg chg="mod">
          <ac:chgData name="Talita Pereira De Almeida" userId="6e4aabfa-30ca-4a39-b2af-163b473b942b" providerId="ADAL" clId="{256549B9-9257-42A6-9DC1-E999209842FB}" dt="2025-07-28T10:48:15.469" v="1237"/>
          <ac:picMkLst>
            <pc:docMk/>
            <pc:sldMk cId="3349979222" sldId="268"/>
            <ac:picMk id="4" creationId="{D0152293-BAB1-5E77-6F1C-958E6431AB6A}"/>
          </ac:picMkLst>
        </pc:picChg>
      </pc:sldChg>
      <pc:sldChg chg="add">
        <pc:chgData name="Talita Pereira De Almeida" userId="6e4aabfa-30ca-4a39-b2af-163b473b942b" providerId="ADAL" clId="{256549B9-9257-42A6-9DC1-E999209842FB}" dt="2025-07-28T10:49:22.959" v="1302"/>
        <pc:sldMkLst>
          <pc:docMk/>
          <pc:sldMk cId="3631082078" sldId="269"/>
        </pc:sldMkLst>
      </pc:sldChg>
      <pc:sldChg chg="modSp add mod ord">
        <pc:chgData name="Talita Pereira De Almeida" userId="6e4aabfa-30ca-4a39-b2af-163b473b942b" providerId="ADAL" clId="{256549B9-9257-42A6-9DC1-E999209842FB}" dt="2025-07-28T10:50:55.426" v="1349" actId="1076"/>
        <pc:sldMkLst>
          <pc:docMk/>
          <pc:sldMk cId="2209225749" sldId="270"/>
        </pc:sldMkLst>
        <pc:spChg chg="mod">
          <ac:chgData name="Talita Pereira De Almeida" userId="6e4aabfa-30ca-4a39-b2af-163b473b942b" providerId="ADAL" clId="{256549B9-9257-42A6-9DC1-E999209842FB}" dt="2025-07-28T10:50:55.426" v="1349" actId="1076"/>
          <ac:spMkLst>
            <pc:docMk/>
            <pc:sldMk cId="2209225749" sldId="270"/>
            <ac:spMk id="6" creationId="{87D75C78-CE94-EC84-2895-15223B79B9B5}"/>
          </ac:spMkLst>
        </pc:spChg>
        <pc:spChg chg="mod">
          <ac:chgData name="Talita Pereira De Almeida" userId="6e4aabfa-30ca-4a39-b2af-163b473b942b" providerId="ADAL" clId="{256549B9-9257-42A6-9DC1-E999209842FB}" dt="2025-07-28T10:50:52.063" v="1348" actId="1076"/>
          <ac:spMkLst>
            <pc:docMk/>
            <pc:sldMk cId="2209225749" sldId="270"/>
            <ac:spMk id="8" creationId="{B222266F-51AC-C799-9748-A55E07CAFEA5}"/>
          </ac:spMkLst>
        </pc:spChg>
        <pc:spChg chg="mod">
          <ac:chgData name="Talita Pereira De Almeida" userId="6e4aabfa-30ca-4a39-b2af-163b473b942b" providerId="ADAL" clId="{256549B9-9257-42A6-9DC1-E999209842FB}" dt="2025-07-28T10:50:52.063" v="1348" actId="1076"/>
          <ac:spMkLst>
            <pc:docMk/>
            <pc:sldMk cId="2209225749" sldId="270"/>
            <ac:spMk id="12" creationId="{352CC2CE-95AC-7735-6F44-46D1F4E4A92F}"/>
          </ac:spMkLst>
        </pc:spChg>
        <pc:spChg chg="mod">
          <ac:chgData name="Talita Pereira De Almeida" userId="6e4aabfa-30ca-4a39-b2af-163b473b942b" providerId="ADAL" clId="{256549B9-9257-42A6-9DC1-E999209842FB}" dt="2025-07-28T10:50:52.063" v="1348" actId="1076"/>
          <ac:spMkLst>
            <pc:docMk/>
            <pc:sldMk cId="2209225749" sldId="270"/>
            <ac:spMk id="15" creationId="{5B91779E-2EC8-8818-4F15-0491DF7AAB92}"/>
          </ac:spMkLst>
        </pc:spChg>
        <pc:grpChg chg="mod">
          <ac:chgData name="Talita Pereira De Almeida" userId="6e4aabfa-30ca-4a39-b2af-163b473b942b" providerId="ADAL" clId="{256549B9-9257-42A6-9DC1-E999209842FB}" dt="2025-07-28T10:50:52.063" v="1348" actId="1076"/>
          <ac:grpSpMkLst>
            <pc:docMk/>
            <pc:sldMk cId="2209225749" sldId="270"/>
            <ac:grpSpMk id="58" creationId="{412EF127-2C2A-3D6C-3DDD-6EF0C045F464}"/>
          </ac:grpSpMkLst>
        </pc:grpChg>
        <pc:picChg chg="mod">
          <ac:chgData name="Talita Pereira De Almeida" userId="6e4aabfa-30ca-4a39-b2af-163b473b942b" providerId="ADAL" clId="{256549B9-9257-42A6-9DC1-E999209842FB}" dt="2025-07-28T10:50:41.772" v="1346" actId="1076"/>
          <ac:picMkLst>
            <pc:docMk/>
            <pc:sldMk cId="2209225749" sldId="270"/>
            <ac:picMk id="3" creationId="{099FE62F-4FBD-B7C1-9589-BF63607E194C}"/>
          </ac:picMkLst>
        </pc:picChg>
        <pc:picChg chg="mod">
          <ac:chgData name="Talita Pereira De Almeida" userId="6e4aabfa-30ca-4a39-b2af-163b473b942b" providerId="ADAL" clId="{256549B9-9257-42A6-9DC1-E999209842FB}" dt="2025-07-28T10:50:52.063" v="1348" actId="1076"/>
          <ac:picMkLst>
            <pc:docMk/>
            <pc:sldMk cId="2209225749" sldId="270"/>
            <ac:picMk id="3074" creationId="{53246201-749D-8E20-47FE-5B9BCF5FDBB9}"/>
          </ac:picMkLst>
        </pc:picChg>
        <pc:picChg chg="mod">
          <ac:chgData name="Talita Pereira De Almeida" userId="6e4aabfa-30ca-4a39-b2af-163b473b942b" providerId="ADAL" clId="{256549B9-9257-42A6-9DC1-E999209842FB}" dt="2025-07-28T10:50:52.063" v="1348" actId="1076"/>
          <ac:picMkLst>
            <pc:docMk/>
            <pc:sldMk cId="2209225749" sldId="270"/>
            <ac:picMk id="3076" creationId="{7AED96D7-FE4F-EB59-0423-A1D195C2E490}"/>
          </ac:picMkLst>
        </pc:picChg>
        <pc:picChg chg="mod">
          <ac:chgData name="Talita Pereira De Almeida" userId="6e4aabfa-30ca-4a39-b2af-163b473b942b" providerId="ADAL" clId="{256549B9-9257-42A6-9DC1-E999209842FB}" dt="2025-07-28T10:50:52.063" v="1348" actId="1076"/>
          <ac:picMkLst>
            <pc:docMk/>
            <pc:sldMk cId="2209225749" sldId="270"/>
            <ac:picMk id="3080" creationId="{69D893B7-A8FA-7FEF-676E-0F07D6A78A26}"/>
          </ac:picMkLst>
        </pc:picChg>
        <pc:cxnChg chg="mod">
          <ac:chgData name="Talita Pereira De Almeida" userId="6e4aabfa-30ca-4a39-b2af-163b473b942b" providerId="ADAL" clId="{256549B9-9257-42A6-9DC1-E999209842FB}" dt="2025-07-28T10:50:52.063" v="1348" actId="1076"/>
          <ac:cxnSpMkLst>
            <pc:docMk/>
            <pc:sldMk cId="2209225749" sldId="270"/>
            <ac:cxnSpMk id="20" creationId="{69586351-3155-156E-6E35-8BAC952B6582}"/>
          </ac:cxnSpMkLst>
        </pc:cxnChg>
        <pc:cxnChg chg="mod">
          <ac:chgData name="Talita Pereira De Almeida" userId="6e4aabfa-30ca-4a39-b2af-163b473b942b" providerId="ADAL" clId="{256549B9-9257-42A6-9DC1-E999209842FB}" dt="2025-07-28T10:50:52.063" v="1348" actId="1076"/>
          <ac:cxnSpMkLst>
            <pc:docMk/>
            <pc:sldMk cId="2209225749" sldId="270"/>
            <ac:cxnSpMk id="23" creationId="{60075651-857B-2B60-0FEC-9600B216B6C3}"/>
          </ac:cxnSpMkLst>
        </pc:cxnChg>
        <pc:cxnChg chg="mod">
          <ac:chgData name="Talita Pereira De Almeida" userId="6e4aabfa-30ca-4a39-b2af-163b473b942b" providerId="ADAL" clId="{256549B9-9257-42A6-9DC1-E999209842FB}" dt="2025-07-28T10:50:52.063" v="1348" actId="1076"/>
          <ac:cxnSpMkLst>
            <pc:docMk/>
            <pc:sldMk cId="2209225749" sldId="270"/>
            <ac:cxnSpMk id="26" creationId="{228ED11F-09C0-4853-8545-F590E0BD727D}"/>
          </ac:cxnSpMkLst>
        </pc:cxnChg>
      </pc:sldChg>
      <pc:sldChg chg="add ord">
        <pc:chgData name="Talita Pereira De Almeida" userId="6e4aabfa-30ca-4a39-b2af-163b473b942b" providerId="ADAL" clId="{256549B9-9257-42A6-9DC1-E999209842FB}" dt="2025-07-28T10:51:20.691" v="1353"/>
        <pc:sldMkLst>
          <pc:docMk/>
          <pc:sldMk cId="2498664064" sldId="271"/>
        </pc:sldMkLst>
      </pc:sldChg>
      <pc:sldChg chg="add ord">
        <pc:chgData name="Talita Pereira De Almeida" userId="6e4aabfa-30ca-4a39-b2af-163b473b942b" providerId="ADAL" clId="{256549B9-9257-42A6-9DC1-E999209842FB}" dt="2025-07-28T10:52:03.405" v="1359"/>
        <pc:sldMkLst>
          <pc:docMk/>
          <pc:sldMk cId="2285868952" sldId="272"/>
        </pc:sldMkLst>
      </pc:sldChg>
      <pc:sldChg chg="add">
        <pc:chgData name="Talita Pereira De Almeida" userId="6e4aabfa-30ca-4a39-b2af-163b473b942b" providerId="ADAL" clId="{256549B9-9257-42A6-9DC1-E999209842FB}" dt="2025-07-28T10:52:25.337" v="1366"/>
        <pc:sldMkLst>
          <pc:docMk/>
          <pc:sldMk cId="3728802410" sldId="273"/>
        </pc:sldMkLst>
      </pc:sldChg>
      <pc:sldChg chg="add">
        <pc:chgData name="Talita Pereira De Almeida" userId="6e4aabfa-30ca-4a39-b2af-163b473b942b" providerId="ADAL" clId="{256549B9-9257-42A6-9DC1-E999209842FB}" dt="2025-07-28T10:52:35.127" v="1367"/>
        <pc:sldMkLst>
          <pc:docMk/>
          <pc:sldMk cId="1392338793" sldId="274"/>
        </pc:sldMkLst>
      </pc:sldChg>
      <pc:sldChg chg="add">
        <pc:chgData name="Talita Pereira De Almeida" userId="6e4aabfa-30ca-4a39-b2af-163b473b942b" providerId="ADAL" clId="{256549B9-9257-42A6-9DC1-E999209842FB}" dt="2025-07-28T10:52:44.007" v="1368"/>
        <pc:sldMkLst>
          <pc:docMk/>
          <pc:sldMk cId="2085691095" sldId="275"/>
        </pc:sldMkLst>
      </pc:sldChg>
      <pc:sldChg chg="add">
        <pc:chgData name="Talita Pereira De Almeida" userId="6e4aabfa-30ca-4a39-b2af-163b473b942b" providerId="ADAL" clId="{256549B9-9257-42A6-9DC1-E999209842FB}" dt="2025-07-28T10:52:52.623" v="1369"/>
        <pc:sldMkLst>
          <pc:docMk/>
          <pc:sldMk cId="1038272025" sldId="276"/>
        </pc:sldMkLst>
      </pc:sldChg>
      <pc:sldChg chg="add">
        <pc:chgData name="Talita Pereira De Almeida" userId="6e4aabfa-30ca-4a39-b2af-163b473b942b" providerId="ADAL" clId="{256549B9-9257-42A6-9DC1-E999209842FB}" dt="2025-07-28T10:59:01.558" v="1370"/>
        <pc:sldMkLst>
          <pc:docMk/>
          <pc:sldMk cId="730498616" sldId="277"/>
        </pc:sldMkLst>
      </pc:sldChg>
    </pc:docChg>
  </pc:docChgLst>
  <pc:docChgLst>
    <pc:chgData name="Rafael de Oliveira Maiorano" userId="5296bf8e-26bb-4516-9b6e-003652c07508" providerId="ADAL" clId="{FF3D30FA-1A0B-3142-9360-C916AB2A76A5}"/>
    <pc:docChg chg="addSld delSld">
      <pc:chgData name="Rafael de Oliveira Maiorano" userId="5296bf8e-26bb-4516-9b6e-003652c07508" providerId="ADAL" clId="{FF3D30FA-1A0B-3142-9360-C916AB2A76A5}" dt="2025-07-25T12:59:08.392" v="1" actId="2696"/>
      <pc:docMkLst>
        <pc:docMk/>
      </pc:docMkLst>
      <pc:sldChg chg="add del">
        <pc:chgData name="Rafael de Oliveira Maiorano" userId="5296bf8e-26bb-4516-9b6e-003652c07508" providerId="ADAL" clId="{FF3D30FA-1A0B-3142-9360-C916AB2A76A5}" dt="2025-07-25T12:59:08.392" v="1" actId="2696"/>
        <pc:sldMkLst>
          <pc:docMk/>
          <pc:sldMk cId="108387671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604BCA01-DF5D-E4BB-E13E-8EBE65AF0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>
            <a:extLst>
              <a:ext uri="{FF2B5EF4-FFF2-40B4-BE49-F238E27FC236}">
                <a16:creationId xmlns:a16="http://schemas.microsoft.com/office/drawing/2014/main" id="{FAE6B8BC-1036-F536-E176-D6409F7E05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>
            <a:extLst>
              <a:ext uri="{FF2B5EF4-FFF2-40B4-BE49-F238E27FC236}">
                <a16:creationId xmlns:a16="http://schemas.microsoft.com/office/drawing/2014/main" id="{45A84C11-8CE3-14ED-9BB5-173F844B70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907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290FADBA-E016-D1DC-660B-6232C757F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A8C81D5D-4BAC-4869-A05B-042A961BC4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66329FE5-AB7E-BAD5-D30C-73EE4CA2CD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A YDUQS é um dos maiores grupos de educação do Brasil, com um volume crescente de produção de conteúdos para cursos de graduação e pós-graduação a distância.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7431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9515A1F-3A15-9BF1-3395-E52A6F8D1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FE0B6B46-962B-2097-FAE6-96E49A6EC4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14EAFCEE-915E-5415-6EFE-6E4A306523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None/>
            </a:pP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O processo anterior era altamente manual, fragmentado e dependente de ferramentas externas, o que gerava gargalos, retrabalho e pouco controle de qualidade.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O desafio era construir uma esteira eficiente de produção de conteúdo digital, com governança, padronização, qualidade e escalabilidade, atendendo diferentes áreas e produtos da empresa. Também era necessário modernizar a experiência de aprendizagem, garantindo personalização e interatividade.</a:t>
            </a:r>
            <a:br>
              <a:rPr lang="pt-BR" dirty="0">
                <a:latin typeface="Kanit Light" panose="020B0604020202020204" charset="-34"/>
                <a:cs typeface="Kanit Light" panose="020B0604020202020204" charset="-34"/>
              </a:rPr>
            </a:br>
            <a:br>
              <a:rPr lang="pt-BR" dirty="0">
                <a:latin typeface="Kanit Light" panose="020B0604020202020204" charset="-34"/>
                <a:cs typeface="Kanit Light" panose="020B0604020202020204" charset="-34"/>
              </a:rPr>
            </a:br>
            <a:r>
              <a:rPr lang="pt-BR" dirty="0"/>
              <a:t>Breve panorama do problema motivador</a:t>
            </a: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Dados ou fatos que evidenciem a “dor” a ser solucionada</a:t>
            </a:r>
            <a:endParaRPr lang="pt-BR" dirty="0">
              <a:latin typeface="Kanit Light" panose="020B0604020202020204" charset="-34"/>
              <a:cs typeface="Kanit Light" panose="020B0604020202020204" charset="-3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216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367E00AF-93C8-E317-CAA9-ACEA9B82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>
            <a:extLst>
              <a:ext uri="{FF2B5EF4-FFF2-40B4-BE49-F238E27FC236}">
                <a16:creationId xmlns:a16="http://schemas.microsoft.com/office/drawing/2014/main" id="{806C46AA-98F9-FB89-124B-C603FD2F28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>
            <a:extLst>
              <a:ext uri="{FF2B5EF4-FFF2-40B4-BE49-F238E27FC236}">
                <a16:creationId xmlns:a16="http://schemas.microsoft.com/office/drawing/2014/main" id="{BA6387C1-427D-F4B8-108E-F8BDD84C35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Objetivo principal (por que essa prática foi criada)</a:t>
            </a:r>
          </a:p>
          <a:p>
            <a:pPr algn="l"/>
            <a:r>
              <a:rPr lang="pt-BR" dirty="0"/>
              <a:t>Relevância para a comunidade de Open </a:t>
            </a:r>
            <a:r>
              <a:rPr lang="pt-BR" dirty="0" err="1"/>
              <a:t>Innovation</a:t>
            </a:r>
            <a:br>
              <a:rPr lang="pt-BR" dirty="0"/>
            </a:br>
            <a:br>
              <a:rPr lang="pt-BR" dirty="0"/>
            </a:b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Nosso objetivo principal foi criar uma esteira de produção de conteúdo digital que fosse eficiente, rastreável e inovadora, com capacidade de escala para milhares de conteúdos. Isso foi viabilizado através da inovação aberta,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co-criando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soluções com parceiros estratégicos como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Strapi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,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ClickUp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e diversas soluções de IA. Com isso conseguimos:</a:t>
            </a:r>
            <a:br>
              <a:rPr lang="pt-BR" dirty="0">
                <a:latin typeface="Kanit Light" panose="020B0604020202020204" charset="-34"/>
                <a:cs typeface="Kanit Light" panose="020B0604020202020204" charset="-34"/>
              </a:rPr>
            </a:br>
            <a:endParaRPr lang="pt-BR" dirty="0">
              <a:latin typeface="Kanit Light" panose="020B0604020202020204" charset="-34"/>
              <a:cs typeface="Kanit Light" panose="020B0604020202020204" charset="-34"/>
            </a:endParaRPr>
          </a:p>
          <a:p>
            <a:pPr algn="l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Aumentar a eficiência operacional e a qualidade do conteúdo.</a:t>
            </a:r>
          </a:p>
          <a:p>
            <a:pPr algn="l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Reduzir o tempo e o custo de produção.</a:t>
            </a:r>
          </a:p>
          <a:p>
            <a:pPr algn="l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Possibilitar personalização e integração com IA.</a:t>
            </a:r>
          </a:p>
          <a:p>
            <a:pPr algn="l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Garantir governança, rastreabilidade e controle das entregas.</a:t>
            </a:r>
          </a:p>
          <a:p>
            <a:pPr algn="l"/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Empoderar os times com ferramentas que possibilitam autonomia e agilidade.</a:t>
            </a:r>
          </a:p>
          <a:p>
            <a:pPr marL="139700" indent="0">
              <a:buNone/>
            </a:pPr>
            <a:br>
              <a:rPr lang="pt-BR" dirty="0"/>
            </a:br>
            <a:endParaRPr lang="pt-BR" dirty="0"/>
          </a:p>
          <a:p>
            <a:pPr algn="just"/>
            <a:endParaRPr lang="pt-BR" dirty="0">
              <a:latin typeface="Kanit Light" panose="020B0604020202020204" charset="-34"/>
              <a:cs typeface="Kanit Light" panose="020B0604020202020204" charset="-34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6356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87838C27-73A8-5BE3-74EC-2DFBA9459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B506EABE-8086-1CF3-AC38-F625C7F0B6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639B728D-81C1-3AEF-477E-75EA749B6E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pt-BR" b="1" dirty="0">
                <a:latin typeface="Kanit Light" panose="020B0604020202020204" charset="-34"/>
                <a:cs typeface="Kanit Light" panose="020B0604020202020204" charset="-34"/>
              </a:rPr>
              <a:t>Descrição:</a:t>
            </a:r>
            <a:br>
              <a:rPr lang="pt-BR" dirty="0">
                <a:latin typeface="Kanit Light" panose="020B0604020202020204" charset="-34"/>
                <a:cs typeface="Kanit Light" panose="020B0604020202020204" charset="-34"/>
              </a:rPr>
            </a:b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Foi desenvolvido um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Content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Management System (CMS) exclusivo para a YDUQS, voltado à criação e gestão de conteúdos educacionais digitais. A plataforma padroniza o processo de criação de temas, aplica </a:t>
            </a:r>
            <a:r>
              <a:rPr lang="pt-BR" dirty="0" err="1">
                <a:latin typeface="Kanit Light" panose="020B0604020202020204" charset="-34"/>
                <a:cs typeface="Kanit Light" panose="020B0604020202020204" charset="-34"/>
              </a:rPr>
              <a:t>templates</a:t>
            </a: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 conforme o tipo de conteúdo (graduação, pós, curso técnico), permite colaboração entre times, automatiza etapas com uso de IA e organiza a entrega dos conteúdos com governança.</a:t>
            </a:r>
          </a:p>
          <a:p>
            <a:pPr algn="just">
              <a:buNone/>
            </a:pP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A solução nasceu como uma POC (prova de conceito) e rapidamente ganhou tração interna, se tornando peça-chave na operação de conteúdo digital.</a:t>
            </a:r>
          </a:p>
          <a:p>
            <a:pPr algn="just">
              <a:buNone/>
            </a:pPr>
            <a:endParaRPr lang="pt-BR" dirty="0">
              <a:latin typeface="Kanit Light" panose="020B0604020202020204" charset="-34"/>
              <a:cs typeface="Kanit Light" panose="020B0604020202020204" charset="-34"/>
            </a:endParaRPr>
          </a:p>
          <a:p>
            <a:pPr algn="just">
              <a:buNone/>
            </a:pPr>
            <a:endParaRPr lang="pt-BR" dirty="0">
              <a:latin typeface="Kanit Light" panose="020B0604020202020204" charset="-34"/>
              <a:cs typeface="Kanit Light" panose="020B060402020202020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dirty="0"/>
              <a:t>Descrição sucinta do que foi implementado</a:t>
            </a:r>
            <a:br>
              <a:rPr lang="pt-BR" dirty="0"/>
            </a:b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3930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B6B153FE-0534-8889-3A57-BDD000A3E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3C094D8A-14A7-DF98-ADCF-F86CE8534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D762AE53-8F74-7FE4-01AC-078CD2BD2F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526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D23CB3BA-A37F-82AD-04D2-6AA05B18E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2C96949C-AB8A-3176-0B0D-AF8B33B341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84FBC39D-D080-9B1C-0198-98A41D185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059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4DB9ADC6-B02C-0E74-E0A6-7F7B59F04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466B0548-EBFF-E2E0-5702-5DDACCE87D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783182BF-B897-4E3E-C49C-7DEAADE27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6977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DE923DDC-A5BA-C3B0-AAC2-21178C6DF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3D6DB66D-E2F3-FB76-B0C3-5EF8EBAD50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81B60165-F151-1FCE-1C1C-AF55E943D2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501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0CAA6A9C-3714-9103-DF7E-AE5E93DF6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FCADA9BE-1D06-B626-7F00-AFE7520C99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DC405A9C-D44D-BF35-9505-5AD7DF4C38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0667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9422504-03CE-403D-288A-FBCF6DA79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>
            <a:extLst>
              <a:ext uri="{FF2B5EF4-FFF2-40B4-BE49-F238E27FC236}">
                <a16:creationId xmlns:a16="http://schemas.microsoft.com/office/drawing/2014/main" id="{BE84E73D-8502-F4BD-1D6D-3B24A4EF73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>
            <a:extLst>
              <a:ext uri="{FF2B5EF4-FFF2-40B4-BE49-F238E27FC236}">
                <a16:creationId xmlns:a16="http://schemas.microsoft.com/office/drawing/2014/main" id="{51092120-2591-A585-27EC-8234C322B1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422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29.png"/><Relationship Id="rId10" Type="http://schemas.microsoft.com/office/2007/relationships/hdphoto" Target="../media/hdphoto2.wdp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microsoft.com/office/2007/relationships/hdphoto" Target="../media/hdphoto10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35.png"/><Relationship Id="rId14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987676C7-2DBE-AD54-94C0-863377EF9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>
            <a:extLst>
              <a:ext uri="{FF2B5EF4-FFF2-40B4-BE49-F238E27FC236}">
                <a16:creationId xmlns:a16="http://schemas.microsoft.com/office/drawing/2014/main" id="{8901EC71-655D-20BC-1212-D9FFA862085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>
            <a:extLst>
              <a:ext uri="{FF2B5EF4-FFF2-40B4-BE49-F238E27FC236}">
                <a16:creationId xmlns:a16="http://schemas.microsoft.com/office/drawing/2014/main" id="{A6DA9B9A-3FE0-24BB-716F-E0DC20BB355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>
            <a:extLst>
              <a:ext uri="{FF2B5EF4-FFF2-40B4-BE49-F238E27FC236}">
                <a16:creationId xmlns:a16="http://schemas.microsoft.com/office/drawing/2014/main" id="{715F9280-60F7-EC45-F363-79F9BE1BA9E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>
            <a:extLst>
              <a:ext uri="{FF2B5EF4-FFF2-40B4-BE49-F238E27FC236}">
                <a16:creationId xmlns:a16="http://schemas.microsoft.com/office/drawing/2014/main" id="{F4AE6EDC-3BC0-09D6-0DD8-54BBCCD5CA58}"/>
              </a:ext>
            </a:extLst>
          </p:cNvPr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>
            <a:extLst>
              <a:ext uri="{FF2B5EF4-FFF2-40B4-BE49-F238E27FC236}">
                <a16:creationId xmlns:a16="http://schemas.microsoft.com/office/drawing/2014/main" id="{ED0B49AC-D103-CC27-F5D1-1F829C1CA484}"/>
              </a:ext>
            </a:extLst>
          </p:cNvPr>
          <p:cNvSpPr txBox="1"/>
          <p:nvPr/>
        </p:nvSpPr>
        <p:spPr>
          <a:xfrm>
            <a:off x="186878" y="1293444"/>
            <a:ext cx="58302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Proporcionando aprendizagem prática e interativa com eficiência via CMS e soluções de IA</a:t>
            </a:r>
            <a:endParaRPr sz="3200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>
            <a:extLst>
              <a:ext uri="{FF2B5EF4-FFF2-40B4-BE49-F238E27FC236}">
                <a16:creationId xmlns:a16="http://schemas.microsoft.com/office/drawing/2014/main" id="{CD3E6F6E-7B4B-59FA-E015-35998FF71B7B}"/>
              </a:ext>
            </a:extLst>
          </p:cNvPr>
          <p:cNvSpPr txBox="1"/>
          <p:nvPr/>
        </p:nvSpPr>
        <p:spPr>
          <a:xfrm>
            <a:off x="212973" y="3605318"/>
            <a:ext cx="58302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Talita Almeida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Júlia Paraguassu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Ricardo </a:t>
            </a:r>
            <a:r>
              <a:rPr lang="pt-BR" sz="16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Tiecher</a:t>
            </a:r>
            <a:r>
              <a:rPr lang="pt-BR" sz="16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</a:t>
            </a:r>
            <a:endParaRPr sz="16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pic>
        <p:nvPicPr>
          <p:cNvPr id="3" name="Imagem 2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63A12ADD-119D-0375-C828-D82DBC4F4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064" y="4550124"/>
            <a:ext cx="1126241" cy="60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85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7287B056-9198-E445-A04A-4194B1953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tângulo 60">
            <a:extLst>
              <a:ext uri="{FF2B5EF4-FFF2-40B4-BE49-F238E27FC236}">
                <a16:creationId xmlns:a16="http://schemas.microsoft.com/office/drawing/2014/main" id="{F34B95B1-A161-BD49-7555-E821198FC02A}"/>
              </a:ext>
            </a:extLst>
          </p:cNvPr>
          <p:cNvSpPr/>
          <p:nvPr/>
        </p:nvSpPr>
        <p:spPr>
          <a:xfrm>
            <a:off x="3795823" y="0"/>
            <a:ext cx="5348177" cy="5143500"/>
          </a:xfrm>
          <a:prstGeom prst="rect">
            <a:avLst/>
          </a:prstGeom>
          <a:solidFill>
            <a:srgbClr val="80317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A23731D5-3DB0-F520-C0F3-A08BB4F1FD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560C3488-B150-D93C-8648-905AE34760B7}"/>
              </a:ext>
            </a:extLst>
          </p:cNvPr>
          <p:cNvGrpSpPr/>
          <p:nvPr/>
        </p:nvGrpSpPr>
        <p:grpSpPr>
          <a:xfrm>
            <a:off x="200058" y="3136210"/>
            <a:ext cx="1623556" cy="338554"/>
            <a:chOff x="367952" y="3531650"/>
            <a:chExt cx="1623556" cy="338554"/>
          </a:xfrm>
        </p:grpSpPr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7E363EDD-C96D-3BEA-005C-ACE0720FCB9B}"/>
                </a:ext>
              </a:extLst>
            </p:cNvPr>
            <p:cNvSpPr txBox="1"/>
            <p:nvPr/>
          </p:nvSpPr>
          <p:spPr>
            <a:xfrm>
              <a:off x="619908" y="3531650"/>
              <a:ext cx="13716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Kanit Light" panose="020B0604020202020204" charset="-34"/>
                  <a:cs typeface="Kanit Light" panose="020B0604020202020204" charset="-34"/>
                </a:rPr>
                <a:t>Presencial</a:t>
              </a:r>
              <a:endParaRPr lang="pt-BR" sz="1600" dirty="0"/>
            </a:p>
          </p:txBody>
        </p:sp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CC9566DE-3220-C79B-729D-737BFCC51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7952" y="3615897"/>
              <a:ext cx="200837" cy="200837"/>
            </a:xfrm>
            <a:prstGeom prst="rect">
              <a:avLst/>
            </a:prstGeom>
          </p:spPr>
        </p:pic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52ECFE88-5E11-8402-8E61-44AB8655A9CA}"/>
              </a:ext>
            </a:extLst>
          </p:cNvPr>
          <p:cNvGrpSpPr/>
          <p:nvPr/>
        </p:nvGrpSpPr>
        <p:grpSpPr>
          <a:xfrm>
            <a:off x="200058" y="3505542"/>
            <a:ext cx="2060874" cy="338554"/>
            <a:chOff x="367952" y="3531650"/>
            <a:chExt cx="2060874" cy="338554"/>
          </a:xfrm>
        </p:grpSpPr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B7D5A009-8714-7B83-1CE1-DEB764E86037}"/>
                </a:ext>
              </a:extLst>
            </p:cNvPr>
            <p:cNvSpPr txBox="1"/>
            <p:nvPr/>
          </p:nvSpPr>
          <p:spPr>
            <a:xfrm>
              <a:off x="619908" y="3531650"/>
              <a:ext cx="180891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Kanit Light" panose="020B0604020202020204" charset="-34"/>
                  <a:cs typeface="Kanit Light" panose="020B0604020202020204" charset="-34"/>
                </a:rPr>
                <a:t>Semipresencial</a:t>
              </a:r>
              <a:endParaRPr lang="pt-BR" sz="1800" dirty="0"/>
            </a:p>
          </p:txBody>
        </p:sp>
        <p:pic>
          <p:nvPicPr>
            <p:cNvPr id="39" name="Imagem 38">
              <a:extLst>
                <a:ext uri="{FF2B5EF4-FFF2-40B4-BE49-F238E27FC236}">
                  <a16:creationId xmlns:a16="http://schemas.microsoft.com/office/drawing/2014/main" id="{CCA62EB0-8035-714F-DA52-E9B5369CB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7952" y="3615897"/>
              <a:ext cx="200837" cy="200837"/>
            </a:xfrm>
            <a:prstGeom prst="rect">
              <a:avLst/>
            </a:prstGeom>
          </p:spPr>
        </p:pic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B33D9E1E-FB4F-6649-3E63-01BAF3616FAB}"/>
              </a:ext>
            </a:extLst>
          </p:cNvPr>
          <p:cNvGrpSpPr/>
          <p:nvPr/>
        </p:nvGrpSpPr>
        <p:grpSpPr>
          <a:xfrm>
            <a:off x="200058" y="3874874"/>
            <a:ext cx="3222304" cy="830997"/>
            <a:chOff x="367952" y="3531650"/>
            <a:chExt cx="3222304" cy="830997"/>
          </a:xfrm>
        </p:grpSpPr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E9EBBF0A-AADB-AD90-ED52-7056EB7E9215}"/>
                </a:ext>
              </a:extLst>
            </p:cNvPr>
            <p:cNvSpPr txBox="1"/>
            <p:nvPr/>
          </p:nvSpPr>
          <p:spPr>
            <a:xfrm>
              <a:off x="619907" y="3531650"/>
              <a:ext cx="297034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Kanit Light" panose="020B0604020202020204" charset="-34"/>
                  <a:cs typeface="Kanit Light" panose="020B0604020202020204" charset="-34"/>
                </a:rPr>
                <a:t>Educação a distância (</a:t>
              </a:r>
              <a:r>
                <a:rPr lang="pt-BR" sz="1600" dirty="0" err="1">
                  <a:latin typeface="Kanit Light" panose="020B0604020202020204" charset="-34"/>
                  <a:cs typeface="Kanit Light" panose="020B0604020202020204" charset="-34"/>
                </a:rPr>
                <a:t>EaD</a:t>
              </a:r>
              <a:r>
                <a:rPr lang="pt-BR" sz="1600" dirty="0">
                  <a:latin typeface="Kanit Light" panose="020B0604020202020204" charset="-34"/>
                  <a:cs typeface="Kanit Light" panose="020B0604020202020204" charset="-34"/>
                </a:rPr>
                <a:t>) com alto volume de produção de conteúdos digitais</a:t>
              </a:r>
              <a:endParaRPr lang="pt-BR" sz="1600" dirty="0"/>
            </a:p>
          </p:txBody>
        </p:sp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38EBA4EE-B07E-74F0-6CBF-B9AF80213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7952" y="3615897"/>
              <a:ext cx="200837" cy="200837"/>
            </a:xfrm>
            <a:prstGeom prst="rect">
              <a:avLst/>
            </a:prstGeom>
          </p:spPr>
        </p:pic>
      </p:grp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C35E0E77-C1BC-BF97-4500-ABD48AC0C0E0}"/>
              </a:ext>
            </a:extLst>
          </p:cNvPr>
          <p:cNvSpPr txBox="1"/>
          <p:nvPr/>
        </p:nvSpPr>
        <p:spPr>
          <a:xfrm>
            <a:off x="224163" y="823299"/>
            <a:ext cx="3765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70C0"/>
                </a:solidFill>
                <a:latin typeface="Kanit Light" panose="020B0604020202020204" charset="-34"/>
                <a:cs typeface="Kanit Light" panose="020B0604020202020204" charset="-34"/>
              </a:rPr>
              <a:t>ENTRE OS</a:t>
            </a:r>
            <a:endParaRPr lang="pt-BR" sz="2000" dirty="0">
              <a:solidFill>
                <a:srgbClr val="0070C0"/>
              </a:solidFill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7FAE67CA-5EBD-6C6B-FE97-2F3E80445871}"/>
              </a:ext>
            </a:extLst>
          </p:cNvPr>
          <p:cNvSpPr txBox="1"/>
          <p:nvPr/>
        </p:nvSpPr>
        <p:spPr>
          <a:xfrm>
            <a:off x="200058" y="1268626"/>
            <a:ext cx="3765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cs typeface="Kanit Light" panose="020B0604020202020204" charset="-34"/>
              </a:rPr>
              <a:t> MAIORES GRUPOS</a:t>
            </a:r>
            <a:r>
              <a:rPr lang="pt-BR" sz="24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pt-BR" sz="2400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cs typeface="Kanit Light" panose="020B0604020202020204" charset="-34"/>
              </a:rPr>
              <a:t> </a:t>
            </a:r>
            <a:endParaRPr lang="pt-BR" sz="2400" b="1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2AC47C8D-874E-BAC2-B45D-8EB3D280F3DB}"/>
              </a:ext>
            </a:extLst>
          </p:cNvPr>
          <p:cNvSpPr txBox="1"/>
          <p:nvPr/>
        </p:nvSpPr>
        <p:spPr>
          <a:xfrm>
            <a:off x="203720" y="1810281"/>
            <a:ext cx="5192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70C0"/>
                </a:solidFill>
                <a:latin typeface="Kanit Light" panose="020B0604020202020204" charset="-34"/>
                <a:cs typeface="Kanit Light" panose="020B0604020202020204" charset="-34"/>
              </a:rPr>
              <a:t>DE</a:t>
            </a:r>
            <a:endParaRPr lang="pt-BR" sz="2000" dirty="0">
              <a:solidFill>
                <a:srgbClr val="0070C0"/>
              </a:solidFill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E77F20E7-EE93-DD73-9843-B81FE12D38F7}"/>
              </a:ext>
            </a:extLst>
          </p:cNvPr>
          <p:cNvSpPr txBox="1"/>
          <p:nvPr/>
        </p:nvSpPr>
        <p:spPr>
          <a:xfrm>
            <a:off x="594806" y="2243658"/>
            <a:ext cx="3765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cs typeface="Kanit Light" panose="020B0604020202020204" charset="-34"/>
              </a:rPr>
              <a:t> BRASIL ! 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EAEA968-A3B8-5127-1CBA-597529750112}"/>
              </a:ext>
            </a:extLst>
          </p:cNvPr>
          <p:cNvSpPr txBox="1"/>
          <p:nvPr/>
        </p:nvSpPr>
        <p:spPr>
          <a:xfrm>
            <a:off x="594806" y="1782635"/>
            <a:ext cx="3765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highlight>
                  <a:srgbClr val="800080"/>
                </a:highlight>
                <a:latin typeface="Kanit Light" panose="020B0604020202020204" charset="-34"/>
                <a:cs typeface="Kanit Light" panose="020B0604020202020204" charset="-34"/>
              </a:rPr>
              <a:t> EDUCAÇÃO</a:t>
            </a:r>
            <a:endParaRPr lang="pt-BR" sz="2400" b="1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D93CDC66-2187-F1DD-AD12-B6A00A68EAA4}"/>
              </a:ext>
            </a:extLst>
          </p:cNvPr>
          <p:cNvSpPr txBox="1"/>
          <p:nvPr/>
        </p:nvSpPr>
        <p:spPr>
          <a:xfrm>
            <a:off x="200058" y="2188161"/>
            <a:ext cx="65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70C0"/>
                </a:solidFill>
                <a:latin typeface="Kanit Light" panose="020B0604020202020204" charset="-34"/>
                <a:cs typeface="Kanit Light" panose="020B0604020202020204" charset="-34"/>
              </a:rPr>
              <a:t>DO</a:t>
            </a:r>
            <a:endParaRPr lang="pt-BR" sz="2000" dirty="0">
              <a:solidFill>
                <a:srgbClr val="0070C0"/>
              </a:solidFill>
            </a:endParaRPr>
          </a:p>
        </p:txBody>
      </p:sp>
      <p:pic>
        <p:nvPicPr>
          <p:cNvPr id="67" name="Imagem 66" descr="Desenho de futebol&#10;&#10;O conteúdo gerado por IA pode estar incorreto.">
            <a:extLst>
              <a:ext uri="{FF2B5EF4-FFF2-40B4-BE49-F238E27FC236}">
                <a16:creationId xmlns:a16="http://schemas.microsoft.com/office/drawing/2014/main" id="{4DBF31E2-DD14-7D0D-4FFC-9CABB34A9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062" y="419893"/>
            <a:ext cx="4676711" cy="457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79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2EC9B2F4-DA46-507F-9149-B99E6823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03ED5FF6-9055-A4CA-3ADD-866403EC5A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1AA1220-F4B3-C1EA-7CF8-212248BF2935}"/>
              </a:ext>
            </a:extLst>
          </p:cNvPr>
          <p:cNvSpPr txBox="1"/>
          <p:nvPr/>
        </p:nvSpPr>
        <p:spPr>
          <a:xfrm>
            <a:off x="540639" y="1633067"/>
            <a:ext cx="1775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PROBLEMAS</a:t>
            </a:r>
          </a:p>
        </p:txBody>
      </p:sp>
      <p:sp>
        <p:nvSpPr>
          <p:cNvPr id="25" name="Retângulo Arredondado 24">
            <a:extLst>
              <a:ext uri="{FF2B5EF4-FFF2-40B4-BE49-F238E27FC236}">
                <a16:creationId xmlns:a16="http://schemas.microsoft.com/office/drawing/2014/main" id="{76C646E2-BDBB-B464-1429-4698B9AD3C87}"/>
              </a:ext>
            </a:extLst>
          </p:cNvPr>
          <p:cNvSpPr/>
          <p:nvPr/>
        </p:nvSpPr>
        <p:spPr>
          <a:xfrm>
            <a:off x="256694" y="1540954"/>
            <a:ext cx="2518157" cy="2416986"/>
          </a:xfrm>
          <a:prstGeom prst="roundRect">
            <a:avLst>
              <a:gd name="adj" fmla="val 5317"/>
            </a:avLst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800080"/>
              </a:highlight>
            </a:endParaRPr>
          </a:p>
        </p:txBody>
      </p: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9E796585-C3C9-BEB1-45F7-948875CCBBB1}"/>
              </a:ext>
            </a:extLst>
          </p:cNvPr>
          <p:cNvGrpSpPr/>
          <p:nvPr/>
        </p:nvGrpSpPr>
        <p:grpSpPr>
          <a:xfrm>
            <a:off x="596083" y="2156067"/>
            <a:ext cx="2010234" cy="307777"/>
            <a:chOff x="4624339" y="1759238"/>
            <a:chExt cx="2010234" cy="307777"/>
          </a:xfrm>
        </p:grpSpPr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0768122A-6B17-12CE-DDBD-92F59B7F7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4339" y="1815396"/>
              <a:ext cx="195072" cy="195072"/>
            </a:xfrm>
            <a:prstGeom prst="rect">
              <a:avLst/>
            </a:prstGeom>
          </p:spPr>
        </p:pic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F32416FE-7413-D138-D7F7-8377A01395AB}"/>
                </a:ext>
              </a:extLst>
            </p:cNvPr>
            <p:cNvSpPr txBox="1"/>
            <p:nvPr/>
          </p:nvSpPr>
          <p:spPr>
            <a:xfrm>
              <a:off x="4805772" y="1759238"/>
              <a:ext cx="182880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Kanit Light" panose="020B0604020202020204" charset="-34"/>
                  <a:cs typeface="Kanit Light" panose="020B0604020202020204" charset="-34"/>
                </a:rPr>
                <a:t>Produção manual</a:t>
              </a:r>
              <a:endParaRPr lang="pt-BR" dirty="0"/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B0368721-705E-B888-66A0-6B4D383A434A}"/>
              </a:ext>
            </a:extLst>
          </p:cNvPr>
          <p:cNvGrpSpPr/>
          <p:nvPr/>
        </p:nvGrpSpPr>
        <p:grpSpPr>
          <a:xfrm>
            <a:off x="549472" y="2592661"/>
            <a:ext cx="2163064" cy="307777"/>
            <a:chOff x="4585867" y="2165812"/>
            <a:chExt cx="2163064" cy="307777"/>
          </a:xfrm>
        </p:grpSpPr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B641792D-2085-5583-2E2A-7FF8452F1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5867" y="2193890"/>
              <a:ext cx="260096" cy="260096"/>
            </a:xfrm>
            <a:prstGeom prst="rect">
              <a:avLst/>
            </a:prstGeom>
          </p:spPr>
        </p:pic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D9E4977C-1DC3-FEC3-4DD6-26E50DE20BCA}"/>
                </a:ext>
              </a:extLst>
            </p:cNvPr>
            <p:cNvSpPr txBox="1"/>
            <p:nvPr/>
          </p:nvSpPr>
          <p:spPr>
            <a:xfrm>
              <a:off x="4805772" y="2165812"/>
              <a:ext cx="194315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Kanit Light" panose="020B0604020202020204" charset="-34"/>
                  <a:cs typeface="Kanit Light" panose="020B0604020202020204" charset="-34"/>
                </a:rPr>
                <a:t>Gargalos e retrabalho</a:t>
              </a:r>
              <a:endParaRPr lang="pt-BR" dirty="0"/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75AF9703-AC3D-34B7-4B12-BF80C295DD85}"/>
              </a:ext>
            </a:extLst>
          </p:cNvPr>
          <p:cNvGrpSpPr/>
          <p:nvPr/>
        </p:nvGrpSpPr>
        <p:grpSpPr>
          <a:xfrm>
            <a:off x="575734" y="3064308"/>
            <a:ext cx="2368340" cy="307777"/>
            <a:chOff x="4624338" y="2608756"/>
            <a:chExt cx="2368340" cy="307777"/>
          </a:xfrm>
        </p:grpSpPr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91C891EF-9237-F566-A511-B4BDE7A6E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24338" y="2660225"/>
              <a:ext cx="195072" cy="195072"/>
            </a:xfrm>
            <a:prstGeom prst="rect">
              <a:avLst/>
            </a:prstGeom>
          </p:spPr>
        </p:pic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310ED167-3FDE-92B8-6235-DC0B90619A10}"/>
                </a:ext>
              </a:extLst>
            </p:cNvPr>
            <p:cNvSpPr txBox="1"/>
            <p:nvPr/>
          </p:nvSpPr>
          <p:spPr>
            <a:xfrm>
              <a:off x="4805771" y="2608756"/>
              <a:ext cx="218690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Kanit Light" panose="020B0604020202020204" charset="-34"/>
                  <a:cs typeface="Kanit Light" panose="020B0604020202020204" charset="-34"/>
                </a:rPr>
                <a:t>Fragmentação</a:t>
              </a:r>
              <a:endParaRPr lang="pt-BR" sz="1600" dirty="0"/>
            </a:p>
          </p:txBody>
        </p:sp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45029469-8682-AB0B-2E7E-3022948BCC46}"/>
              </a:ext>
            </a:extLst>
          </p:cNvPr>
          <p:cNvGrpSpPr/>
          <p:nvPr/>
        </p:nvGrpSpPr>
        <p:grpSpPr>
          <a:xfrm>
            <a:off x="527844" y="3501376"/>
            <a:ext cx="2397747" cy="307777"/>
            <a:chOff x="4573214" y="2979964"/>
            <a:chExt cx="2397747" cy="307777"/>
          </a:xfrm>
        </p:grpSpPr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6FA7C314-C153-EB2A-CBEE-3C33CF2D0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3214" y="3030069"/>
              <a:ext cx="195072" cy="195072"/>
            </a:xfrm>
            <a:prstGeom prst="rect">
              <a:avLst/>
            </a:prstGeom>
          </p:spPr>
        </p:pic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2BEB67C4-4733-9FA3-272B-094F4DF372AF}"/>
                </a:ext>
              </a:extLst>
            </p:cNvPr>
            <p:cNvSpPr txBox="1"/>
            <p:nvPr/>
          </p:nvSpPr>
          <p:spPr>
            <a:xfrm>
              <a:off x="4784054" y="2979964"/>
              <a:ext cx="218690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Kanit Light" panose="020B0604020202020204" charset="-34"/>
                  <a:cs typeface="Kanit Light" panose="020B0604020202020204" charset="-34"/>
                </a:rPr>
                <a:t>Baixo controle</a:t>
              </a:r>
            </a:p>
          </p:txBody>
        </p:sp>
      </p:grpSp>
      <p:pic>
        <p:nvPicPr>
          <p:cNvPr id="58" name="Imagem 57" descr="Ícone&#10;&#10;O conteúdo gerado por IA pode estar incorreto.">
            <a:extLst>
              <a:ext uri="{FF2B5EF4-FFF2-40B4-BE49-F238E27FC236}">
                <a16:creationId xmlns:a16="http://schemas.microsoft.com/office/drawing/2014/main" id="{64F03F86-4954-E7BB-4EB0-E1EDCDE37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6262" y="1875465"/>
            <a:ext cx="906940" cy="906940"/>
          </a:xfrm>
          <a:prstGeom prst="rect">
            <a:avLst/>
          </a:prstGeom>
        </p:spPr>
      </p:pic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5B849DCD-BC0F-5EE6-511F-4C9A24C0C543}"/>
              </a:ext>
            </a:extLst>
          </p:cNvPr>
          <p:cNvCxnSpPr>
            <a:cxnSpLocks/>
          </p:cNvCxnSpPr>
          <p:nvPr/>
        </p:nvCxnSpPr>
        <p:spPr>
          <a:xfrm>
            <a:off x="3117879" y="2746114"/>
            <a:ext cx="2136523" cy="0"/>
          </a:xfrm>
          <a:prstGeom prst="straightConnector1">
            <a:avLst/>
          </a:prstGeom>
          <a:ln w="63500">
            <a:solidFill>
              <a:srgbClr val="803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B803994E-C09D-A67D-FBBA-F6596FE4932D}"/>
              </a:ext>
            </a:extLst>
          </p:cNvPr>
          <p:cNvSpPr txBox="1"/>
          <p:nvPr/>
        </p:nvSpPr>
        <p:spPr>
          <a:xfrm>
            <a:off x="3276133" y="2833475"/>
            <a:ext cx="1820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Escalar a produção do conteúdo digital</a:t>
            </a:r>
            <a:endParaRPr lang="pt-BR" sz="1200" dirty="0"/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268D742-1185-91BC-DF7D-3AA80B0F0578}"/>
              </a:ext>
            </a:extLst>
          </p:cNvPr>
          <p:cNvSpPr txBox="1"/>
          <p:nvPr/>
        </p:nvSpPr>
        <p:spPr>
          <a:xfrm>
            <a:off x="5778695" y="1171687"/>
            <a:ext cx="1775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OBJETIVOS</a:t>
            </a:r>
          </a:p>
        </p:txBody>
      </p:sp>
      <p:sp>
        <p:nvSpPr>
          <p:cNvPr id="79" name="Retângulo Arredondado 78">
            <a:extLst>
              <a:ext uri="{FF2B5EF4-FFF2-40B4-BE49-F238E27FC236}">
                <a16:creationId xmlns:a16="http://schemas.microsoft.com/office/drawing/2014/main" id="{65EF68EF-667B-56E7-CE3B-36E5F3872A1F}"/>
              </a:ext>
            </a:extLst>
          </p:cNvPr>
          <p:cNvSpPr/>
          <p:nvPr/>
        </p:nvSpPr>
        <p:spPr>
          <a:xfrm>
            <a:off x="5494750" y="1079573"/>
            <a:ext cx="2518157" cy="3319466"/>
          </a:xfrm>
          <a:prstGeom prst="roundRect">
            <a:avLst>
              <a:gd name="adj" fmla="val 5317"/>
            </a:avLst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35A4BBBA-A839-CAE2-D4B8-25E0F71C1B24}"/>
              </a:ext>
            </a:extLst>
          </p:cNvPr>
          <p:cNvSpPr txBox="1"/>
          <p:nvPr/>
        </p:nvSpPr>
        <p:spPr>
          <a:xfrm>
            <a:off x="6015572" y="1694687"/>
            <a:ext cx="18288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Governança</a:t>
            </a:r>
            <a:endParaRPr lang="pt-BR" dirty="0"/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50605F48-480A-168D-5052-E0F1716BFD1E}"/>
              </a:ext>
            </a:extLst>
          </p:cNvPr>
          <p:cNvSpPr txBox="1"/>
          <p:nvPr/>
        </p:nvSpPr>
        <p:spPr>
          <a:xfrm>
            <a:off x="6007433" y="2131281"/>
            <a:ext cx="19431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Padronização</a:t>
            </a:r>
            <a:endParaRPr lang="pt-BR" dirty="0"/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610320D1-BA0A-5D24-810D-3B14A3594DF2}"/>
              </a:ext>
            </a:extLst>
          </p:cNvPr>
          <p:cNvSpPr txBox="1"/>
          <p:nvPr/>
        </p:nvSpPr>
        <p:spPr>
          <a:xfrm>
            <a:off x="5995223" y="2602928"/>
            <a:ext cx="21869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Qualidade</a:t>
            </a:r>
            <a:endParaRPr lang="pt-BR" sz="1600" dirty="0"/>
          </a:p>
        </p:txBody>
      </p: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975E5139-2FA0-DB90-84DA-B132E51B08D2}"/>
              </a:ext>
            </a:extLst>
          </p:cNvPr>
          <p:cNvGrpSpPr/>
          <p:nvPr/>
        </p:nvGrpSpPr>
        <p:grpSpPr>
          <a:xfrm>
            <a:off x="5774940" y="3039996"/>
            <a:ext cx="2388707" cy="307777"/>
            <a:chOff x="4582254" y="2979964"/>
            <a:chExt cx="2388707" cy="307777"/>
          </a:xfrm>
        </p:grpSpPr>
        <p:pic>
          <p:nvPicPr>
            <p:cNvPr id="92" name="Imagem 91">
              <a:extLst>
                <a:ext uri="{FF2B5EF4-FFF2-40B4-BE49-F238E27FC236}">
                  <a16:creationId xmlns:a16="http://schemas.microsoft.com/office/drawing/2014/main" id="{3FB92252-5DDF-0DD2-CA65-585B33C68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V="1">
              <a:off x="4582254" y="3029100"/>
              <a:ext cx="240632" cy="240632"/>
            </a:xfrm>
            <a:prstGeom prst="rect">
              <a:avLst/>
            </a:prstGeom>
          </p:spPr>
        </p:pic>
        <p:sp>
          <p:nvSpPr>
            <p:cNvPr id="93" name="CaixaDeTexto 92">
              <a:extLst>
                <a:ext uri="{FF2B5EF4-FFF2-40B4-BE49-F238E27FC236}">
                  <a16:creationId xmlns:a16="http://schemas.microsoft.com/office/drawing/2014/main" id="{010E9B68-9645-E44E-F24E-5CD5D00ED986}"/>
                </a:ext>
              </a:extLst>
            </p:cNvPr>
            <p:cNvSpPr txBox="1"/>
            <p:nvPr/>
          </p:nvSpPr>
          <p:spPr>
            <a:xfrm>
              <a:off x="4784054" y="2979964"/>
              <a:ext cx="218690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Kanit Light" panose="020B0604020202020204" charset="-34"/>
                  <a:cs typeface="Kanit Light" panose="020B0604020202020204" charset="-34"/>
                </a:rPr>
                <a:t>Escalabilidade</a:t>
              </a:r>
            </a:p>
          </p:txBody>
        </p:sp>
      </p:grpSp>
      <p:grpSp>
        <p:nvGrpSpPr>
          <p:cNvPr id="115" name="Agrupar 114">
            <a:extLst>
              <a:ext uri="{FF2B5EF4-FFF2-40B4-BE49-F238E27FC236}">
                <a16:creationId xmlns:a16="http://schemas.microsoft.com/office/drawing/2014/main" id="{550D17F3-F5BE-192B-D36B-A0720C37C678}"/>
              </a:ext>
            </a:extLst>
          </p:cNvPr>
          <p:cNvGrpSpPr/>
          <p:nvPr/>
        </p:nvGrpSpPr>
        <p:grpSpPr>
          <a:xfrm>
            <a:off x="5838210" y="3929195"/>
            <a:ext cx="2329270" cy="307777"/>
            <a:chOff x="5813305" y="3676461"/>
            <a:chExt cx="2329270" cy="307777"/>
          </a:xfrm>
        </p:grpSpPr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id="{33248CF1-3672-849A-7975-F1D48559C0C8}"/>
                </a:ext>
              </a:extLst>
            </p:cNvPr>
            <p:cNvSpPr txBox="1"/>
            <p:nvPr/>
          </p:nvSpPr>
          <p:spPr>
            <a:xfrm>
              <a:off x="5955668" y="3676461"/>
              <a:ext cx="218690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Kanit Light" panose="020B0604020202020204" charset="-34"/>
                  <a:cs typeface="Kanit Light" panose="020B0604020202020204" charset="-34"/>
                </a:rPr>
                <a:t>Interatividade</a:t>
              </a:r>
            </a:p>
          </p:txBody>
        </p:sp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C1FF7C63-5B6E-5A21-66AB-E0E0E2A59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13305" y="3731845"/>
              <a:ext cx="195072" cy="195072"/>
            </a:xfrm>
            <a:prstGeom prst="rect">
              <a:avLst/>
            </a:prstGeom>
          </p:spPr>
        </p:pic>
      </p:grpSp>
      <p:pic>
        <p:nvPicPr>
          <p:cNvPr id="108" name="Imagem 107">
            <a:extLst>
              <a:ext uri="{FF2B5EF4-FFF2-40B4-BE49-F238E27FC236}">
                <a16:creationId xmlns:a16="http://schemas.microsoft.com/office/drawing/2014/main" id="{C0CECB15-3375-524D-9825-CB626FBF08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8210" y="2199614"/>
            <a:ext cx="195072" cy="195072"/>
          </a:xfrm>
          <a:prstGeom prst="rect">
            <a:avLst/>
          </a:prstGeom>
        </p:spPr>
      </p:pic>
      <p:grpSp>
        <p:nvGrpSpPr>
          <p:cNvPr id="114" name="Agrupar 113">
            <a:extLst>
              <a:ext uri="{FF2B5EF4-FFF2-40B4-BE49-F238E27FC236}">
                <a16:creationId xmlns:a16="http://schemas.microsoft.com/office/drawing/2014/main" id="{5959E351-954A-4820-8676-89023C237AF5}"/>
              </a:ext>
            </a:extLst>
          </p:cNvPr>
          <p:cNvGrpSpPr/>
          <p:nvPr/>
        </p:nvGrpSpPr>
        <p:grpSpPr>
          <a:xfrm>
            <a:off x="5820500" y="3464242"/>
            <a:ext cx="2343147" cy="307777"/>
            <a:chOff x="5786633" y="3256199"/>
            <a:chExt cx="2343147" cy="307777"/>
          </a:xfrm>
        </p:grpSpPr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id="{F3F1FCF6-D417-C7AB-3F6F-882BD55EA26F}"/>
                </a:ext>
              </a:extLst>
            </p:cNvPr>
            <p:cNvSpPr txBox="1"/>
            <p:nvPr/>
          </p:nvSpPr>
          <p:spPr>
            <a:xfrm>
              <a:off x="5942873" y="3256199"/>
              <a:ext cx="218690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Kanit Light" panose="020B0604020202020204" charset="-34"/>
                  <a:cs typeface="Kanit Light" panose="020B0604020202020204" charset="-34"/>
                </a:rPr>
                <a:t>Personalização</a:t>
              </a:r>
            </a:p>
          </p:txBody>
        </p:sp>
        <p:pic>
          <p:nvPicPr>
            <p:cNvPr id="110" name="Imagem 109">
              <a:extLst>
                <a:ext uri="{FF2B5EF4-FFF2-40B4-BE49-F238E27FC236}">
                  <a16:creationId xmlns:a16="http://schemas.microsoft.com/office/drawing/2014/main" id="{371F7795-2CAC-7261-0992-0408F4FA8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86633" y="3319805"/>
              <a:ext cx="195072" cy="195072"/>
            </a:xfrm>
            <a:prstGeom prst="rect">
              <a:avLst/>
            </a:prstGeom>
          </p:spPr>
        </p:pic>
      </p:grpSp>
      <p:pic>
        <p:nvPicPr>
          <p:cNvPr id="111" name="Imagem 110">
            <a:extLst>
              <a:ext uri="{FF2B5EF4-FFF2-40B4-BE49-F238E27FC236}">
                <a16:creationId xmlns:a16="http://schemas.microsoft.com/office/drawing/2014/main" id="{3C01EFBB-11CE-C2C3-42AC-7128A6CB1B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172" y="1750845"/>
            <a:ext cx="195072" cy="195072"/>
          </a:xfrm>
          <a:prstGeom prst="rect">
            <a:avLst/>
          </a:prstGeom>
        </p:spPr>
      </p:pic>
      <p:pic>
        <p:nvPicPr>
          <p:cNvPr id="112" name="Imagem 111">
            <a:extLst>
              <a:ext uri="{FF2B5EF4-FFF2-40B4-BE49-F238E27FC236}">
                <a16:creationId xmlns:a16="http://schemas.microsoft.com/office/drawing/2014/main" id="{58F2BC8B-09AD-C119-A67C-67777FC2BD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239012" y="1633067"/>
            <a:ext cx="1106239" cy="1106239"/>
          </a:xfrm>
          <a:prstGeom prst="rect">
            <a:avLst/>
          </a:prstGeom>
        </p:spPr>
      </p:pic>
      <p:pic>
        <p:nvPicPr>
          <p:cNvPr id="113" name="Imagem 112">
            <a:extLst>
              <a:ext uri="{FF2B5EF4-FFF2-40B4-BE49-F238E27FC236}">
                <a16:creationId xmlns:a16="http://schemas.microsoft.com/office/drawing/2014/main" id="{94FCD3CD-6B6E-69A7-CDEC-0DD49EFBC2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41272" y="2666129"/>
            <a:ext cx="195072" cy="19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82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179486C1-557C-A14E-911E-BD59A776D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>
            <a:extLst>
              <a:ext uri="{FF2B5EF4-FFF2-40B4-BE49-F238E27FC236}">
                <a16:creationId xmlns:a16="http://schemas.microsoft.com/office/drawing/2014/main" id="{54BFB85C-3DF7-12DF-67FC-375A4201AA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9FE62F-4FBD-B7C1-9589-BF63607E1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93" y="848603"/>
            <a:ext cx="718635" cy="71863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7D75C78-CE94-EC84-2895-15223B79B9B5}"/>
              </a:ext>
            </a:extLst>
          </p:cNvPr>
          <p:cNvSpPr txBox="1"/>
          <p:nvPr/>
        </p:nvSpPr>
        <p:spPr>
          <a:xfrm>
            <a:off x="138265" y="1623425"/>
            <a:ext cx="49238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Kanit Light" panose="020B0604020202020204" charset="-34"/>
                <a:cs typeface="Kanit Light" panose="020B0604020202020204" charset="-34"/>
              </a:rPr>
              <a:t>DESENVOLVER ESTEIRA DE PRODUÇÃO DE CONTEÚDO DIGITAL </a:t>
            </a:r>
            <a:endParaRPr lang="pt-BR" sz="2800" b="1" dirty="0"/>
          </a:p>
        </p:txBody>
      </p: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412EF127-2C2A-3D6C-3DDD-6EF0C045F464}"/>
              </a:ext>
            </a:extLst>
          </p:cNvPr>
          <p:cNvGrpSpPr/>
          <p:nvPr/>
        </p:nvGrpSpPr>
        <p:grpSpPr>
          <a:xfrm>
            <a:off x="248093" y="3109012"/>
            <a:ext cx="1803181" cy="1407576"/>
            <a:chOff x="6234214" y="1146331"/>
            <a:chExt cx="1803181" cy="1407576"/>
          </a:xfrm>
        </p:grpSpPr>
        <p:pic>
          <p:nvPicPr>
            <p:cNvPr id="3080" name="Picture 8" descr="Inteligência Artificial Logotipo - Imagens grátis no Pixabay">
              <a:extLst>
                <a:ext uri="{FF2B5EF4-FFF2-40B4-BE49-F238E27FC236}">
                  <a16:creationId xmlns:a16="http://schemas.microsoft.com/office/drawing/2014/main" id="{69D893B7-A8FA-7FEF-676E-0F07D6A78A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1807" y="1941143"/>
              <a:ext cx="565150" cy="56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Logotipo ClickUp PNG transparente - StickPNG">
              <a:extLst>
                <a:ext uri="{FF2B5EF4-FFF2-40B4-BE49-F238E27FC236}">
                  <a16:creationId xmlns:a16="http://schemas.microsoft.com/office/drawing/2014/main" id="{7AED96D7-FE4F-EB59-0423-A1D195C2E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957" y="1215735"/>
              <a:ext cx="540895" cy="540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222266F-51AC-C799-9748-A55E07CAFEA5}"/>
                </a:ext>
              </a:extLst>
            </p:cNvPr>
            <p:cNvSpPr/>
            <p:nvPr/>
          </p:nvSpPr>
          <p:spPr>
            <a:xfrm>
              <a:off x="6234214" y="1146331"/>
              <a:ext cx="679981" cy="67998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52CC2CE-95AC-7735-6F44-46D1F4E4A92F}"/>
                </a:ext>
              </a:extLst>
            </p:cNvPr>
            <p:cNvSpPr/>
            <p:nvPr/>
          </p:nvSpPr>
          <p:spPr>
            <a:xfrm>
              <a:off x="6806517" y="1873926"/>
              <a:ext cx="679981" cy="67998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B91779E-2EC8-8818-4F15-0491DF7AAB92}"/>
                </a:ext>
              </a:extLst>
            </p:cNvPr>
            <p:cNvSpPr/>
            <p:nvPr/>
          </p:nvSpPr>
          <p:spPr>
            <a:xfrm>
              <a:off x="7357414" y="1146331"/>
              <a:ext cx="679981" cy="67998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69586351-3155-156E-6E35-8BAC952B6582}"/>
                </a:ext>
              </a:extLst>
            </p:cNvPr>
            <p:cNvCxnSpPr>
              <a:cxnSpLocks/>
              <a:stCxn id="8" idx="6"/>
              <a:endCxn id="15" idx="2"/>
            </p:cNvCxnSpPr>
            <p:nvPr/>
          </p:nvCxnSpPr>
          <p:spPr>
            <a:xfrm>
              <a:off x="6914195" y="1486322"/>
              <a:ext cx="4432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60075651-857B-2B60-0FEC-9600B216B6C3}"/>
                </a:ext>
              </a:extLst>
            </p:cNvPr>
            <p:cNvCxnSpPr>
              <a:cxnSpLocks/>
              <a:stCxn id="15" idx="4"/>
              <a:endCxn id="12" idx="7"/>
            </p:cNvCxnSpPr>
            <p:nvPr/>
          </p:nvCxnSpPr>
          <p:spPr>
            <a:xfrm flipH="1">
              <a:off x="7386917" y="1826312"/>
              <a:ext cx="310488" cy="1471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>
              <a:extLst>
                <a:ext uri="{FF2B5EF4-FFF2-40B4-BE49-F238E27FC236}">
                  <a16:creationId xmlns:a16="http://schemas.microsoft.com/office/drawing/2014/main" id="{228ED11F-09C0-4853-8545-F590E0BD727D}"/>
                </a:ext>
              </a:extLst>
            </p:cNvPr>
            <p:cNvCxnSpPr>
              <a:cxnSpLocks/>
              <a:stCxn id="8" idx="4"/>
              <a:endCxn id="12" idx="1"/>
            </p:cNvCxnSpPr>
            <p:nvPr/>
          </p:nvCxnSpPr>
          <p:spPr>
            <a:xfrm>
              <a:off x="6574205" y="1826312"/>
              <a:ext cx="331893" cy="1471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4" name="Picture 2" descr="Strapi Logo &amp; Brand Assets (SVG, PNG and vector) - Brandfetch">
              <a:extLst>
                <a:ext uri="{FF2B5EF4-FFF2-40B4-BE49-F238E27FC236}">
                  <a16:creationId xmlns:a16="http://schemas.microsoft.com/office/drawing/2014/main" id="{53246201-749D-8E20-47FE-5B9BCF5FDB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0696" y="1325065"/>
              <a:ext cx="387017" cy="322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Retângulo 58">
            <a:extLst>
              <a:ext uri="{FF2B5EF4-FFF2-40B4-BE49-F238E27FC236}">
                <a16:creationId xmlns:a16="http://schemas.microsoft.com/office/drawing/2014/main" id="{EE129A62-32CC-2E04-7B9A-66B5C646D961}"/>
              </a:ext>
            </a:extLst>
          </p:cNvPr>
          <p:cNvSpPr/>
          <p:nvPr/>
        </p:nvSpPr>
        <p:spPr>
          <a:xfrm>
            <a:off x="5131526" y="1207921"/>
            <a:ext cx="4159959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D1AAB7B7-3C39-4FF2-CFB6-5FB3F10A87A2}"/>
              </a:ext>
            </a:extLst>
          </p:cNvPr>
          <p:cNvGrpSpPr/>
          <p:nvPr/>
        </p:nvGrpSpPr>
        <p:grpSpPr>
          <a:xfrm>
            <a:off x="5318251" y="1252497"/>
            <a:ext cx="2859021" cy="523220"/>
            <a:chOff x="-164964" y="3837599"/>
            <a:chExt cx="2859021" cy="523220"/>
          </a:xfrm>
        </p:grpSpPr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A62306C5-5A05-9E58-59B7-B9F27CAEEB69}"/>
                </a:ext>
              </a:extLst>
            </p:cNvPr>
            <p:cNvSpPr txBox="1"/>
            <p:nvPr/>
          </p:nvSpPr>
          <p:spPr>
            <a:xfrm>
              <a:off x="442470" y="3837599"/>
              <a:ext cx="22515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Eficiência operacional e a Qualidade do conteúdo</a:t>
              </a:r>
            </a:p>
          </p:txBody>
        </p:sp>
        <p:pic>
          <p:nvPicPr>
            <p:cNvPr id="62" name="Imagem 61">
              <a:extLst>
                <a:ext uri="{FF2B5EF4-FFF2-40B4-BE49-F238E27FC236}">
                  <a16:creationId xmlns:a16="http://schemas.microsoft.com/office/drawing/2014/main" id="{72304E76-BADE-65E8-B575-03B174D02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64964" y="3857441"/>
              <a:ext cx="420709" cy="420709"/>
            </a:xfrm>
            <a:prstGeom prst="rect">
              <a:avLst/>
            </a:prstGeom>
          </p:spPr>
        </p:pic>
      </p:grpSp>
      <p:sp>
        <p:nvSpPr>
          <p:cNvPr id="75" name="Retângulo 74">
            <a:extLst>
              <a:ext uri="{FF2B5EF4-FFF2-40B4-BE49-F238E27FC236}">
                <a16:creationId xmlns:a16="http://schemas.microsoft.com/office/drawing/2014/main" id="{8F211CB0-F53A-ED12-A2DB-FB33BB164D6A}"/>
              </a:ext>
            </a:extLst>
          </p:cNvPr>
          <p:cNvSpPr/>
          <p:nvPr/>
        </p:nvSpPr>
        <p:spPr>
          <a:xfrm>
            <a:off x="5131526" y="1897124"/>
            <a:ext cx="4159959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1B002D07-E175-04EC-6C5E-6D53A821FC84}"/>
              </a:ext>
            </a:extLst>
          </p:cNvPr>
          <p:cNvSpPr/>
          <p:nvPr/>
        </p:nvSpPr>
        <p:spPr>
          <a:xfrm>
            <a:off x="5131526" y="2588207"/>
            <a:ext cx="4159959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ACF06AB0-6362-52BF-C4EE-68D1C501C805}"/>
              </a:ext>
            </a:extLst>
          </p:cNvPr>
          <p:cNvSpPr/>
          <p:nvPr/>
        </p:nvSpPr>
        <p:spPr>
          <a:xfrm>
            <a:off x="5131526" y="3275533"/>
            <a:ext cx="4159959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F692F010-7D36-6FF8-1C0F-7095E7621105}"/>
              </a:ext>
            </a:extLst>
          </p:cNvPr>
          <p:cNvSpPr/>
          <p:nvPr/>
        </p:nvSpPr>
        <p:spPr>
          <a:xfrm>
            <a:off x="5131526" y="3956748"/>
            <a:ext cx="4159959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91349DA4-3250-31C5-E364-596B3CC3440C}"/>
              </a:ext>
            </a:extLst>
          </p:cNvPr>
          <p:cNvGrpSpPr/>
          <p:nvPr/>
        </p:nvGrpSpPr>
        <p:grpSpPr>
          <a:xfrm>
            <a:off x="5348038" y="1954813"/>
            <a:ext cx="3804711" cy="463282"/>
            <a:chOff x="2864337" y="3329816"/>
            <a:chExt cx="3804711" cy="463282"/>
          </a:xfrm>
        </p:grpSpPr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43D29786-9F3E-BFB8-6454-7DCEC2E9F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64337" y="3329816"/>
              <a:ext cx="463282" cy="463282"/>
            </a:xfrm>
            <a:prstGeom prst="rect">
              <a:avLst/>
            </a:prstGeom>
          </p:spPr>
        </p:pic>
        <p:sp>
          <p:nvSpPr>
            <p:cNvPr id="81" name="CaixaDeTexto 80">
              <a:extLst>
                <a:ext uri="{FF2B5EF4-FFF2-40B4-BE49-F238E27FC236}">
                  <a16:creationId xmlns:a16="http://schemas.microsoft.com/office/drawing/2014/main" id="{30B0E70E-6F09-373A-D91B-1CA43118211A}"/>
                </a:ext>
              </a:extLst>
            </p:cNvPr>
            <p:cNvSpPr txBox="1"/>
            <p:nvPr/>
          </p:nvSpPr>
          <p:spPr>
            <a:xfrm>
              <a:off x="3466354" y="3407568"/>
              <a:ext cx="3202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Reduzir o tempo e  custo de produção</a:t>
              </a:r>
            </a:p>
          </p:txBody>
        </p:sp>
      </p:grp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1C6683F6-BD6A-0234-A1B2-C8E07476B53A}"/>
              </a:ext>
            </a:extLst>
          </p:cNvPr>
          <p:cNvGrpSpPr/>
          <p:nvPr/>
        </p:nvGrpSpPr>
        <p:grpSpPr>
          <a:xfrm>
            <a:off x="5342433" y="2642851"/>
            <a:ext cx="3949052" cy="463888"/>
            <a:chOff x="4615805" y="3349480"/>
            <a:chExt cx="3949052" cy="463888"/>
          </a:xfrm>
        </p:grpSpPr>
        <p:pic>
          <p:nvPicPr>
            <p:cNvPr id="83" name="Imagem 82">
              <a:extLst>
                <a:ext uri="{FF2B5EF4-FFF2-40B4-BE49-F238E27FC236}">
                  <a16:creationId xmlns:a16="http://schemas.microsoft.com/office/drawing/2014/main" id="{065F18C8-4130-647F-7CD6-43100A183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5805" y="3349480"/>
              <a:ext cx="463888" cy="463888"/>
            </a:xfrm>
            <a:prstGeom prst="rect">
              <a:avLst/>
            </a:prstGeom>
          </p:spPr>
        </p:pic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id="{B628E375-2733-8580-D9EF-25626178EBD7}"/>
                </a:ext>
              </a:extLst>
            </p:cNvPr>
            <p:cNvSpPr txBox="1"/>
            <p:nvPr/>
          </p:nvSpPr>
          <p:spPr>
            <a:xfrm>
              <a:off x="5214679" y="3437920"/>
              <a:ext cx="33501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Personalização e Integração com IA.</a:t>
              </a:r>
            </a:p>
          </p:txBody>
        </p:sp>
      </p:grp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18945E7C-28EB-5B7C-80B3-E1A74D31FC87}"/>
              </a:ext>
            </a:extLst>
          </p:cNvPr>
          <p:cNvGrpSpPr/>
          <p:nvPr/>
        </p:nvGrpSpPr>
        <p:grpSpPr>
          <a:xfrm>
            <a:off x="5401422" y="3365959"/>
            <a:ext cx="2905029" cy="420075"/>
            <a:chOff x="5074891" y="3339883"/>
            <a:chExt cx="2905029" cy="420075"/>
          </a:xfrm>
        </p:grpSpPr>
        <p:sp>
          <p:nvSpPr>
            <p:cNvPr id="86" name="Google Shape;97;p15">
              <a:extLst>
                <a:ext uri="{FF2B5EF4-FFF2-40B4-BE49-F238E27FC236}">
                  <a16:creationId xmlns:a16="http://schemas.microsoft.com/office/drawing/2014/main" id="{5F4BDC8F-8BF3-78E8-2284-F3F32742AA30}"/>
                </a:ext>
              </a:extLst>
            </p:cNvPr>
            <p:cNvSpPr txBox="1">
              <a:spLocks/>
            </p:cNvSpPr>
            <p:nvPr/>
          </p:nvSpPr>
          <p:spPr>
            <a:xfrm>
              <a:off x="5614776" y="3399177"/>
              <a:ext cx="2365144" cy="2879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139700" indent="0">
                <a:buNone/>
              </a:pPr>
              <a:r>
                <a:rPr lang="pt-BR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Autonomia e Agilidade.</a:t>
              </a:r>
            </a:p>
            <a:p>
              <a:pPr marL="139700" indent="0">
                <a:buNone/>
              </a:pPr>
              <a:br>
                <a:rPr lang="pt-BR" sz="1600" dirty="0"/>
              </a:br>
              <a:endParaRPr lang="pt-BR" sz="1600" dirty="0"/>
            </a:p>
          </p:txBody>
        </p:sp>
        <p:pic>
          <p:nvPicPr>
            <p:cNvPr id="87" name="Imagem 86">
              <a:extLst>
                <a:ext uri="{FF2B5EF4-FFF2-40B4-BE49-F238E27FC236}">
                  <a16:creationId xmlns:a16="http://schemas.microsoft.com/office/drawing/2014/main" id="{5F60E5F6-2DF8-4E0C-4710-BA960056B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74891" y="3339883"/>
              <a:ext cx="420075" cy="420075"/>
            </a:xfrm>
            <a:prstGeom prst="rect">
              <a:avLst/>
            </a:prstGeom>
          </p:spPr>
        </p:pic>
      </p:grp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3D9FEC3D-A368-DBDD-08B6-29F67CA2E21C}"/>
              </a:ext>
            </a:extLst>
          </p:cNvPr>
          <p:cNvGrpSpPr/>
          <p:nvPr/>
        </p:nvGrpSpPr>
        <p:grpSpPr>
          <a:xfrm>
            <a:off x="5401422" y="3986244"/>
            <a:ext cx="3508719" cy="523220"/>
            <a:chOff x="6770834" y="3849445"/>
            <a:chExt cx="3508719" cy="523220"/>
          </a:xfrm>
        </p:grpSpPr>
        <p:pic>
          <p:nvPicPr>
            <p:cNvPr id="89" name="Imagem 88">
              <a:extLst>
                <a:ext uri="{FF2B5EF4-FFF2-40B4-BE49-F238E27FC236}">
                  <a16:creationId xmlns:a16="http://schemas.microsoft.com/office/drawing/2014/main" id="{F74E628F-0D09-0A2F-3680-A885E71DC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70834" y="3904308"/>
              <a:ext cx="420076" cy="420076"/>
            </a:xfrm>
            <a:prstGeom prst="rect">
              <a:avLst/>
            </a:prstGeom>
          </p:spPr>
        </p:pic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id="{5942B004-12BF-457F-62BB-59E3E94AAD69}"/>
                </a:ext>
              </a:extLst>
            </p:cNvPr>
            <p:cNvSpPr txBox="1"/>
            <p:nvPr/>
          </p:nvSpPr>
          <p:spPr>
            <a:xfrm>
              <a:off x="7310719" y="3849445"/>
              <a:ext cx="296883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Governança, Rastreabilidade e Controle das entregas.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922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4E94476C-5F43-F50B-3309-7A5313334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AD2D183-8EC7-7D51-D1D6-387CE69ECA7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9000"/>
          </a:blip>
          <a:stretch>
            <a:fillRect/>
          </a:stretch>
        </p:blipFill>
        <p:spPr>
          <a:xfrm>
            <a:off x="-28481" y="1082671"/>
            <a:ext cx="2978158" cy="2978158"/>
          </a:xfrm>
          <a:prstGeom prst="rect">
            <a:avLst/>
          </a:prstGeom>
        </p:spPr>
      </p:pic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E141CD01-AD2E-6DDB-E254-54FDEEF0E3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126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463C5B2-DA9D-4A63-A153-4194DA17ACE7}"/>
              </a:ext>
            </a:extLst>
          </p:cNvPr>
          <p:cNvSpPr txBox="1"/>
          <p:nvPr/>
        </p:nvSpPr>
        <p:spPr>
          <a:xfrm>
            <a:off x="311700" y="1786920"/>
            <a:ext cx="32348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>
                <a:latin typeface="Kanit Light" panose="020B0604020202020204" charset="-34"/>
                <a:cs typeface="Kanit Light" panose="020B0604020202020204" charset="-34"/>
              </a:rPr>
              <a:t>INOVAÇÃO EM PROCESSOS COM SUPORTE DE TECNOLOGIA.</a:t>
            </a:r>
          </a:p>
        </p:txBody>
      </p:sp>
      <p:pic>
        <p:nvPicPr>
          <p:cNvPr id="6" name="Imagem 5" descr="Interface gráfica do usuário, Diagrama, Aplicativo&#10;&#10;O conteúdo gerado por IA pode estar incorreto.">
            <a:extLst>
              <a:ext uri="{FF2B5EF4-FFF2-40B4-BE49-F238E27FC236}">
                <a16:creationId xmlns:a16="http://schemas.microsoft.com/office/drawing/2014/main" id="{D9FFC8AE-D39B-C06F-3894-C653F27B3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677" y="878941"/>
            <a:ext cx="6115665" cy="38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6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D5498C03-C44E-4E5F-FD41-1EC96B0DE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0B836122-AF4A-802D-EC05-D3ED623816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F56BEED-FB7B-5195-D02B-D12CD1A31704}"/>
              </a:ext>
            </a:extLst>
          </p:cNvPr>
          <p:cNvSpPr/>
          <p:nvPr/>
        </p:nvSpPr>
        <p:spPr>
          <a:xfrm>
            <a:off x="-186725" y="1550484"/>
            <a:ext cx="4365435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EA2DBA6-B410-B2FC-66BC-DEBAE7D082E4}"/>
              </a:ext>
            </a:extLst>
          </p:cNvPr>
          <p:cNvSpPr txBox="1"/>
          <p:nvPr/>
        </p:nvSpPr>
        <p:spPr>
          <a:xfrm>
            <a:off x="547939" y="1714597"/>
            <a:ext cx="336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CMS educacional personalizado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7780F97-40E5-1287-9A53-50B3D5C73F31}"/>
              </a:ext>
            </a:extLst>
          </p:cNvPr>
          <p:cNvSpPr/>
          <p:nvPr/>
        </p:nvSpPr>
        <p:spPr>
          <a:xfrm>
            <a:off x="4972869" y="1550484"/>
            <a:ext cx="4365435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D99FC50-CE4D-9B06-8A07-6AFD611F8809}"/>
              </a:ext>
            </a:extLst>
          </p:cNvPr>
          <p:cNvSpPr txBox="1"/>
          <p:nvPr/>
        </p:nvSpPr>
        <p:spPr>
          <a:xfrm>
            <a:off x="5574554" y="1684283"/>
            <a:ext cx="336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Componentes interativos e adaptativos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B36347A-A8D1-3B13-9D8A-E666F8E66CA0}"/>
              </a:ext>
            </a:extLst>
          </p:cNvPr>
          <p:cNvSpPr/>
          <p:nvPr/>
        </p:nvSpPr>
        <p:spPr>
          <a:xfrm>
            <a:off x="-186725" y="2366163"/>
            <a:ext cx="4365435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4C7D9F1-1276-A9A3-AD3A-A625C3EDE711}"/>
              </a:ext>
            </a:extLst>
          </p:cNvPr>
          <p:cNvSpPr txBox="1"/>
          <p:nvPr/>
        </p:nvSpPr>
        <p:spPr>
          <a:xfrm>
            <a:off x="554240" y="2398255"/>
            <a:ext cx="3365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IA otimizando etapas de qualidade, design e escrita</a:t>
            </a:r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8969EA6-5782-4F80-9B3F-DA572009519D}"/>
              </a:ext>
            </a:extLst>
          </p:cNvPr>
          <p:cNvSpPr/>
          <p:nvPr/>
        </p:nvSpPr>
        <p:spPr>
          <a:xfrm>
            <a:off x="4972869" y="2366163"/>
            <a:ext cx="4365435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3867788-9CF3-9C9E-A8AC-0B5242ACBFF7}"/>
              </a:ext>
            </a:extLst>
          </p:cNvPr>
          <p:cNvSpPr txBox="1"/>
          <p:nvPr/>
        </p:nvSpPr>
        <p:spPr>
          <a:xfrm>
            <a:off x="5574554" y="2505976"/>
            <a:ext cx="336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Transposição automática de conteúdos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49D3453-C4AB-3BC9-8707-41CAB107FAB5}"/>
              </a:ext>
            </a:extLst>
          </p:cNvPr>
          <p:cNvSpPr/>
          <p:nvPr/>
        </p:nvSpPr>
        <p:spPr>
          <a:xfrm>
            <a:off x="-186725" y="3181842"/>
            <a:ext cx="4365435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F226FF7-FF90-3367-4AC6-5B11E1D9C956}"/>
              </a:ext>
            </a:extLst>
          </p:cNvPr>
          <p:cNvSpPr txBox="1"/>
          <p:nvPr/>
        </p:nvSpPr>
        <p:spPr>
          <a:xfrm>
            <a:off x="547939" y="3323144"/>
            <a:ext cx="336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Automatização através de </a:t>
            </a:r>
            <a:r>
              <a:rPr lang="pt-BR" dirty="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templates</a:t>
            </a:r>
            <a:endParaRPr lang="pt-BR" dirty="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9E242E8-CB22-AF60-1AEC-3CF8D926199F}"/>
              </a:ext>
            </a:extLst>
          </p:cNvPr>
          <p:cNvSpPr/>
          <p:nvPr/>
        </p:nvSpPr>
        <p:spPr>
          <a:xfrm>
            <a:off x="4972869" y="3181842"/>
            <a:ext cx="4365435" cy="58740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E180A4F-E70B-0B0E-8888-CA0B105FFB58}"/>
              </a:ext>
            </a:extLst>
          </p:cNvPr>
          <p:cNvSpPr txBox="1"/>
          <p:nvPr/>
        </p:nvSpPr>
        <p:spPr>
          <a:xfrm>
            <a:off x="5648296" y="3213934"/>
            <a:ext cx="33086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Correção e validação de fórmulas complexas com IA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3B2D038A-212F-0793-D117-728D79C10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646" y="1704292"/>
            <a:ext cx="290805" cy="290805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5D95B5A-FDF5-FA8E-8845-DCDE8FFB7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271" y="2558577"/>
            <a:ext cx="304800" cy="3048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D80E66F8-2B5A-2DC8-B50F-71ED5CE384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27" y="3323144"/>
            <a:ext cx="304800" cy="304800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5102D55E-500C-F2BB-291F-AE150BADFD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2679" y="1662308"/>
            <a:ext cx="304800" cy="30480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B09AD7C4-8521-6816-FEDF-8F5F4A74F0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0937" y="2505976"/>
            <a:ext cx="307777" cy="307777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59AD012F-BEAB-EB35-CBAD-93CE8ED4B0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4589" y="3323144"/>
            <a:ext cx="307777" cy="3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68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14034154-6FE3-C435-F4F4-B88171B64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FE9B820C-88C5-46EC-5CEB-4CA73B0156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F2F7D0A-7037-6D17-67C6-80535D2A26CC}"/>
              </a:ext>
            </a:extLst>
          </p:cNvPr>
          <p:cNvGrpSpPr/>
          <p:nvPr/>
        </p:nvGrpSpPr>
        <p:grpSpPr>
          <a:xfrm>
            <a:off x="193165" y="3377814"/>
            <a:ext cx="5520265" cy="937325"/>
            <a:chOff x="2201335" y="3596553"/>
            <a:chExt cx="5520265" cy="937325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283A47A-DDAE-2232-8FC3-AE6E1E208EFD}"/>
                </a:ext>
              </a:extLst>
            </p:cNvPr>
            <p:cNvGrpSpPr/>
            <p:nvPr/>
          </p:nvGrpSpPr>
          <p:grpSpPr>
            <a:xfrm>
              <a:off x="2201335" y="3949102"/>
              <a:ext cx="5520265" cy="584776"/>
              <a:chOff x="3268134" y="3598332"/>
              <a:chExt cx="5520265" cy="584776"/>
            </a:xfrm>
          </p:grpSpPr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09716809-D540-F7CD-2182-013CF15D83A0}"/>
                  </a:ext>
                </a:extLst>
              </p:cNvPr>
              <p:cNvSpPr txBox="1"/>
              <p:nvPr/>
            </p:nvSpPr>
            <p:spPr>
              <a:xfrm>
                <a:off x="3268134" y="3598332"/>
                <a:ext cx="507999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600" b="1" dirty="0">
                    <a:latin typeface="Kanit Light" panose="020B0604020202020204" charset="-34"/>
                    <a:cs typeface="Kanit Light" panose="020B0604020202020204" charset="-34"/>
                  </a:rPr>
                  <a:t>Time de Conteúdo </a:t>
                </a:r>
                <a:r>
                  <a:rPr lang="pt-BR" sz="1200" b="1" dirty="0">
                    <a:latin typeface="Kanit Light" panose="020B0604020202020204" charset="-34"/>
                    <a:cs typeface="Kanit Light" panose="020B0604020202020204" charset="-34"/>
                  </a:rPr>
                  <a:t>(roteiristas, </a:t>
                </a:r>
                <a:r>
                  <a:rPr lang="pt-BR" sz="1200" b="1" dirty="0" err="1">
                    <a:latin typeface="Kanit Light" panose="020B0604020202020204" charset="-34"/>
                    <a:cs typeface="Kanit Light" panose="020B0604020202020204" charset="-34"/>
                  </a:rPr>
                  <a:t>LXDs</a:t>
                </a:r>
                <a:r>
                  <a:rPr lang="pt-BR" sz="1200" b="1" dirty="0">
                    <a:latin typeface="Kanit Light" panose="020B0604020202020204" charset="-34"/>
                    <a:cs typeface="Kanit Light" panose="020B0604020202020204" charset="-34"/>
                  </a:rPr>
                  <a:t> e revisores)</a:t>
                </a:r>
                <a:endParaRPr lang="pt-BR" sz="1200" dirty="0"/>
              </a:p>
            </p:txBody>
          </p:sp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412E4C57-9A3E-AED1-F3A2-5364543F5A22}"/>
                  </a:ext>
                </a:extLst>
              </p:cNvPr>
              <p:cNvSpPr txBox="1"/>
              <p:nvPr/>
            </p:nvSpPr>
            <p:spPr>
              <a:xfrm>
                <a:off x="3268135" y="3906109"/>
                <a:ext cx="552026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200" dirty="0">
                    <a:latin typeface="Kanit Light" panose="020B0604020202020204" charset="-34"/>
                    <a:cs typeface="Kanit Light" panose="020B0604020202020204" charset="-34"/>
                  </a:rPr>
                  <a:t>Atuando como usuários-chave no desenho e evolução da solução.</a:t>
                </a:r>
                <a:endParaRPr lang="pt-BR" sz="1200" dirty="0"/>
              </a:p>
            </p:txBody>
          </p:sp>
        </p:grp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D202BC4E-4A23-ED27-9A65-4DCE0DD47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94989" y="3596553"/>
              <a:ext cx="337625" cy="337625"/>
            </a:xfrm>
            <a:prstGeom prst="rect">
              <a:avLst/>
            </a:prstGeom>
          </p:spPr>
        </p:pic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BB280D6-C302-C0C4-5A08-B7C6633D61CB}"/>
              </a:ext>
            </a:extLst>
          </p:cNvPr>
          <p:cNvGrpSpPr/>
          <p:nvPr/>
        </p:nvGrpSpPr>
        <p:grpSpPr>
          <a:xfrm>
            <a:off x="193165" y="2159323"/>
            <a:ext cx="5079998" cy="922401"/>
            <a:chOff x="3268135" y="3260707"/>
            <a:chExt cx="5079998" cy="922401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C8421A31-BB15-C0CC-CCD7-B5A6E08E3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8200" y="3260707"/>
              <a:ext cx="321735" cy="321735"/>
            </a:xfrm>
            <a:prstGeom prst="rect">
              <a:avLst/>
            </a:prstGeom>
          </p:spPr>
        </p:pic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D2081C06-22AF-CEA4-781D-D1692D633587}"/>
                </a:ext>
              </a:extLst>
            </p:cNvPr>
            <p:cNvSpPr txBox="1"/>
            <p:nvPr/>
          </p:nvSpPr>
          <p:spPr>
            <a:xfrm>
              <a:off x="3268135" y="3598332"/>
              <a:ext cx="27939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latin typeface="Kanit Light" panose="020B0604020202020204" charset="-34"/>
                  <a:cs typeface="Kanit Light" panose="020B0604020202020204" charset="-34"/>
                </a:rPr>
                <a:t>Desenvolvimento e Design</a:t>
              </a:r>
              <a:endParaRPr lang="pt-BR" sz="1600" dirty="0"/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F02C62ED-215C-72D7-E1A7-5041BFE7CEA4}"/>
                </a:ext>
              </a:extLst>
            </p:cNvPr>
            <p:cNvSpPr txBox="1"/>
            <p:nvPr/>
          </p:nvSpPr>
          <p:spPr>
            <a:xfrm>
              <a:off x="3268135" y="3906109"/>
              <a:ext cx="507999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Construção da solução de forma ágil e centrada no usuário.</a:t>
              </a:r>
              <a:endParaRPr lang="pt-BR" sz="1200" dirty="0"/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C6DE3075-5EDF-52FA-2097-62109200F9BB}"/>
              </a:ext>
            </a:extLst>
          </p:cNvPr>
          <p:cNvGrpSpPr/>
          <p:nvPr/>
        </p:nvGrpSpPr>
        <p:grpSpPr>
          <a:xfrm>
            <a:off x="193165" y="890911"/>
            <a:ext cx="6909318" cy="975499"/>
            <a:chOff x="92615" y="1720050"/>
            <a:chExt cx="6909318" cy="975499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B12C4832-CDF1-8E48-B249-611987813A03}"/>
                </a:ext>
              </a:extLst>
            </p:cNvPr>
            <p:cNvGrpSpPr/>
            <p:nvPr/>
          </p:nvGrpSpPr>
          <p:grpSpPr>
            <a:xfrm>
              <a:off x="92615" y="2110773"/>
              <a:ext cx="6909318" cy="584776"/>
              <a:chOff x="3268135" y="3598332"/>
              <a:chExt cx="6909318" cy="584776"/>
            </a:xfrm>
          </p:grpSpPr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0BCBFDB-5660-521E-FFE5-C46E1517821E}"/>
                  </a:ext>
                </a:extLst>
              </p:cNvPr>
              <p:cNvSpPr txBox="1"/>
              <p:nvPr/>
            </p:nvSpPr>
            <p:spPr>
              <a:xfrm>
                <a:off x="3268135" y="3598332"/>
                <a:ext cx="279399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600" b="1" dirty="0">
                    <a:latin typeface="Kanit Light" panose="020B0604020202020204" charset="-34"/>
                    <a:cs typeface="Kanit Light" panose="020B0604020202020204" charset="-34"/>
                  </a:rPr>
                  <a:t>Liderança da Companhia</a:t>
                </a:r>
                <a:endParaRPr lang="pt-BR" sz="1600" dirty="0"/>
              </a:p>
            </p:txBody>
          </p:sp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054541A4-B8CC-3288-D829-F978E44855C8}"/>
                  </a:ext>
                </a:extLst>
              </p:cNvPr>
              <p:cNvSpPr txBox="1"/>
              <p:nvPr/>
            </p:nvSpPr>
            <p:spPr>
              <a:xfrm>
                <a:off x="3268135" y="3906109"/>
                <a:ext cx="6909318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200" dirty="0">
                    <a:latin typeface="Kanit Light" panose="020B0604020202020204" charset="-34"/>
                    <a:cs typeface="Kanit Light" panose="020B0604020202020204" charset="-34"/>
                  </a:rPr>
                  <a:t>Acreditaram na proposta desde a fase de POC e patrocinaram a escalada do projeto.</a:t>
                </a:r>
              </a:p>
            </p:txBody>
          </p:sp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3FED22F7-769C-FE9D-75A4-FC66C1DF4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6615" y="1720050"/>
              <a:ext cx="374833" cy="374833"/>
            </a:xfrm>
            <a:prstGeom prst="rect">
              <a:avLst/>
            </a:prstGeom>
          </p:spPr>
        </p:pic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6B1B1623-EC84-FDCE-07CF-77B6975FEA49}"/>
              </a:ext>
            </a:extLst>
          </p:cNvPr>
          <p:cNvGrpSpPr/>
          <p:nvPr/>
        </p:nvGrpSpPr>
        <p:grpSpPr>
          <a:xfrm>
            <a:off x="6156839" y="2320190"/>
            <a:ext cx="3181465" cy="1979754"/>
            <a:chOff x="6156839" y="2366163"/>
            <a:chExt cx="3181465" cy="1979754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0D1AF187-EE6E-46A4-BA18-7CA503D36DB9}"/>
                </a:ext>
              </a:extLst>
            </p:cNvPr>
            <p:cNvSpPr/>
            <p:nvPr/>
          </p:nvSpPr>
          <p:spPr>
            <a:xfrm>
              <a:off x="6156839" y="2366163"/>
              <a:ext cx="3181465" cy="19797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D752BC26-3091-4246-23CA-12DB2EB37E9E}"/>
                </a:ext>
              </a:extLst>
            </p:cNvPr>
            <p:cNvSpPr txBox="1"/>
            <p:nvPr/>
          </p:nvSpPr>
          <p:spPr>
            <a:xfrm>
              <a:off x="6351325" y="2804725"/>
              <a:ext cx="2792491" cy="1041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pt-BR" sz="1050" dirty="0">
                  <a:latin typeface="Kanit Light" panose="020B0604020202020204" charset="-34"/>
                  <a:cs typeface="Kanit Light" panose="020B0604020202020204" charset="-34"/>
                </a:rPr>
                <a:t>O CMS foi desenvolvido de forma colaborativa, com ciclos curtos de feedback, priorização baseada em valor e testes constantes com usuários reais.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880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E37E902D-E920-A78E-683C-5FCCD6EBD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m 27">
            <a:extLst>
              <a:ext uri="{FF2B5EF4-FFF2-40B4-BE49-F238E27FC236}">
                <a16:creationId xmlns:a16="http://schemas.microsoft.com/office/drawing/2014/main" id="{7F9FD10B-14EB-ED32-4EFB-E6BDCF428F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"/>
          </a:blip>
          <a:stretch>
            <a:fillRect/>
          </a:stretch>
        </p:blipFill>
        <p:spPr>
          <a:xfrm>
            <a:off x="118317" y="1199860"/>
            <a:ext cx="2767713" cy="2767713"/>
          </a:xfrm>
          <a:prstGeom prst="rect">
            <a:avLst/>
          </a:prstGeom>
        </p:spPr>
      </p:pic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CAB4629F-1888-4E06-FB37-75316A295E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 </a:t>
            </a:r>
            <a:endParaRPr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53C5F756-DA1B-018C-4CD6-90F670664B5C}"/>
              </a:ext>
            </a:extLst>
          </p:cNvPr>
          <p:cNvGrpSpPr/>
          <p:nvPr/>
        </p:nvGrpSpPr>
        <p:grpSpPr>
          <a:xfrm>
            <a:off x="4801941" y="1299032"/>
            <a:ext cx="1608040" cy="1155704"/>
            <a:chOff x="1697565" y="2001820"/>
            <a:chExt cx="1510984" cy="1155704"/>
          </a:xfrm>
        </p:grpSpPr>
        <p:sp>
          <p:nvSpPr>
            <p:cNvPr id="2" name="Seta para a Direita 1">
              <a:extLst>
                <a:ext uri="{FF2B5EF4-FFF2-40B4-BE49-F238E27FC236}">
                  <a16:creationId xmlns:a16="http://schemas.microsoft.com/office/drawing/2014/main" id="{587B0893-5B79-C3D2-018C-0E532EF10EF1}"/>
                </a:ext>
              </a:extLst>
            </p:cNvPr>
            <p:cNvSpPr/>
            <p:nvPr/>
          </p:nvSpPr>
          <p:spPr>
            <a:xfrm rot="5400000">
              <a:off x="1633008" y="2201332"/>
              <a:ext cx="499534" cy="370417"/>
            </a:xfrm>
            <a:prstGeom prst="rightArrow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5343DE6D-E7D6-A806-D8E0-28CEC97C04B5}"/>
                </a:ext>
              </a:extLst>
            </p:cNvPr>
            <p:cNvSpPr txBox="1"/>
            <p:nvPr/>
          </p:nvSpPr>
          <p:spPr>
            <a:xfrm>
              <a:off x="2067984" y="2001820"/>
              <a:ext cx="114056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4400" b="1" dirty="0">
                  <a:solidFill>
                    <a:srgbClr val="C00000"/>
                  </a:solidFill>
                  <a:latin typeface="Kanit Light" panose="020B0604020202020204" charset="-34"/>
                  <a:cs typeface="Kanit Light" panose="020B0604020202020204" charset="-34"/>
                </a:rPr>
                <a:t>23% </a:t>
              </a:r>
              <a:endParaRPr lang="pt-BR" sz="44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1D32ED28-364F-96C7-9B29-72491CD4D0A3}"/>
                </a:ext>
              </a:extLst>
            </p:cNvPr>
            <p:cNvSpPr txBox="1"/>
            <p:nvPr/>
          </p:nvSpPr>
          <p:spPr>
            <a:xfrm>
              <a:off x="1697565" y="2695859"/>
              <a:ext cx="15109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Redução do tempo de produção</a:t>
              </a:r>
              <a:endParaRPr lang="pt-BR" sz="1200" dirty="0"/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641760DA-0BB8-33A4-501C-DD3CFC6A1B83}"/>
              </a:ext>
            </a:extLst>
          </p:cNvPr>
          <p:cNvGrpSpPr/>
          <p:nvPr/>
        </p:nvGrpSpPr>
        <p:grpSpPr>
          <a:xfrm>
            <a:off x="6910135" y="1277708"/>
            <a:ext cx="1621368" cy="1126217"/>
            <a:chOff x="1697566" y="2001820"/>
            <a:chExt cx="1621368" cy="1126217"/>
          </a:xfrm>
        </p:grpSpPr>
        <p:sp>
          <p:nvSpPr>
            <p:cNvPr id="11" name="Seta para a Direita 10">
              <a:extLst>
                <a:ext uri="{FF2B5EF4-FFF2-40B4-BE49-F238E27FC236}">
                  <a16:creationId xmlns:a16="http://schemas.microsoft.com/office/drawing/2014/main" id="{A3166AB1-F3E1-08A5-EBB7-315BDB28F854}"/>
                </a:ext>
              </a:extLst>
            </p:cNvPr>
            <p:cNvSpPr/>
            <p:nvPr/>
          </p:nvSpPr>
          <p:spPr>
            <a:xfrm rot="5400000">
              <a:off x="1633008" y="2201332"/>
              <a:ext cx="499534" cy="370417"/>
            </a:xfrm>
            <a:prstGeom prst="rightArrow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A38FD33C-00B6-C3D6-6BB2-82ED2A6407C5}"/>
                </a:ext>
              </a:extLst>
            </p:cNvPr>
            <p:cNvSpPr txBox="1"/>
            <p:nvPr/>
          </p:nvSpPr>
          <p:spPr>
            <a:xfrm>
              <a:off x="2067984" y="2001820"/>
              <a:ext cx="125095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4400" b="1" dirty="0">
                  <a:solidFill>
                    <a:srgbClr val="C00000"/>
                  </a:solidFill>
                  <a:latin typeface="Kanit Light" panose="020B0604020202020204" charset="-34"/>
                  <a:cs typeface="Kanit Light" panose="020B0604020202020204" charset="-34"/>
                </a:rPr>
                <a:t>25% </a:t>
              </a:r>
              <a:endParaRPr lang="pt-BR" sz="44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6E7A8D8F-2970-1BC5-74AD-E653E765D118}"/>
                </a:ext>
              </a:extLst>
            </p:cNvPr>
            <p:cNvSpPr txBox="1"/>
            <p:nvPr/>
          </p:nvSpPr>
          <p:spPr>
            <a:xfrm>
              <a:off x="1697566" y="2666372"/>
              <a:ext cx="147108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Redução nos custos por tema</a:t>
              </a:r>
              <a:endParaRPr lang="pt-BR" sz="1200" dirty="0"/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1680953C-C522-1DE5-5812-AE60D2D0AF51}"/>
              </a:ext>
            </a:extLst>
          </p:cNvPr>
          <p:cNvGrpSpPr/>
          <p:nvPr/>
        </p:nvGrpSpPr>
        <p:grpSpPr>
          <a:xfrm>
            <a:off x="4723619" y="2835265"/>
            <a:ext cx="1951567" cy="1126217"/>
            <a:chOff x="1697565" y="2001820"/>
            <a:chExt cx="1951567" cy="1126217"/>
          </a:xfrm>
        </p:grpSpPr>
        <p:sp>
          <p:nvSpPr>
            <p:cNvPr id="15" name="Seta para a Direita 14">
              <a:extLst>
                <a:ext uri="{FF2B5EF4-FFF2-40B4-BE49-F238E27FC236}">
                  <a16:creationId xmlns:a16="http://schemas.microsoft.com/office/drawing/2014/main" id="{FFCEAC28-3ABD-A6C1-D5D5-ABEEA6F4FB59}"/>
                </a:ext>
              </a:extLst>
            </p:cNvPr>
            <p:cNvSpPr/>
            <p:nvPr/>
          </p:nvSpPr>
          <p:spPr>
            <a:xfrm rot="16200000">
              <a:off x="1633008" y="2149737"/>
              <a:ext cx="499534" cy="370417"/>
            </a:xfrm>
            <a:prstGeom prst="rightArrow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6E6DB121-411A-E09F-BFFA-F8C97B3EC0CF}"/>
                </a:ext>
              </a:extLst>
            </p:cNvPr>
            <p:cNvSpPr txBox="1"/>
            <p:nvPr/>
          </p:nvSpPr>
          <p:spPr>
            <a:xfrm>
              <a:off x="2067983" y="2001820"/>
              <a:ext cx="158114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4400" b="1" dirty="0">
                  <a:solidFill>
                    <a:srgbClr val="00B050"/>
                  </a:solidFill>
                  <a:latin typeface="Kanit Light" panose="020B0604020202020204" charset="-34"/>
                  <a:cs typeface="Kanit Light" panose="020B0604020202020204" charset="-34"/>
                </a:rPr>
                <a:t>160% </a:t>
              </a:r>
              <a:endParaRPr lang="pt-BR" sz="4400" b="1" dirty="0">
                <a:solidFill>
                  <a:srgbClr val="00B050"/>
                </a:solidFill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33F270A2-CCB1-5DAD-90F5-6DB3288C2020}"/>
                </a:ext>
              </a:extLst>
            </p:cNvPr>
            <p:cNvSpPr txBox="1"/>
            <p:nvPr/>
          </p:nvSpPr>
          <p:spPr>
            <a:xfrm>
              <a:off x="1697565" y="2666372"/>
              <a:ext cx="18245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Aumento do tempo de visualização de vídeos</a:t>
              </a:r>
              <a:endParaRPr lang="pt-BR" sz="1200" dirty="0"/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8B82EC94-B2A0-3752-472D-E68692BAD82A}"/>
              </a:ext>
            </a:extLst>
          </p:cNvPr>
          <p:cNvGrpSpPr/>
          <p:nvPr/>
        </p:nvGrpSpPr>
        <p:grpSpPr>
          <a:xfrm>
            <a:off x="6910135" y="2874607"/>
            <a:ext cx="1581151" cy="941551"/>
            <a:chOff x="1697565" y="2001820"/>
            <a:chExt cx="1581151" cy="941551"/>
          </a:xfrm>
        </p:grpSpPr>
        <p:sp>
          <p:nvSpPr>
            <p:cNvPr id="19" name="Seta para a Direita 18">
              <a:extLst>
                <a:ext uri="{FF2B5EF4-FFF2-40B4-BE49-F238E27FC236}">
                  <a16:creationId xmlns:a16="http://schemas.microsoft.com/office/drawing/2014/main" id="{0D2B4C46-4CDA-7C68-AE80-EB36555A7A02}"/>
                </a:ext>
              </a:extLst>
            </p:cNvPr>
            <p:cNvSpPr/>
            <p:nvPr/>
          </p:nvSpPr>
          <p:spPr>
            <a:xfrm rot="16200000">
              <a:off x="1633008" y="2149737"/>
              <a:ext cx="499534" cy="370417"/>
            </a:xfrm>
            <a:prstGeom prst="rightArrow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5E2EA6C5-3768-8656-CC15-65D31E27913E}"/>
                </a:ext>
              </a:extLst>
            </p:cNvPr>
            <p:cNvSpPr txBox="1"/>
            <p:nvPr/>
          </p:nvSpPr>
          <p:spPr>
            <a:xfrm>
              <a:off x="2067984" y="2001820"/>
              <a:ext cx="1210732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pt-BR" sz="4400" b="1" dirty="0">
                  <a:solidFill>
                    <a:srgbClr val="00B050"/>
                  </a:solidFill>
                  <a:latin typeface="Kanit Light" panose="020B0604020202020204" charset="-34"/>
                  <a:cs typeface="Kanit Light" panose="020B0604020202020204" charset="-34"/>
                </a:rPr>
                <a:t>29</a:t>
              </a:r>
              <a:r>
                <a:rPr lang="pt-BR" sz="2000" b="1" dirty="0">
                  <a:solidFill>
                    <a:srgbClr val="00B050"/>
                  </a:solidFill>
                  <a:latin typeface="Kanit Light" panose="020B0604020202020204" charset="-34"/>
                  <a:cs typeface="Kanit Light" panose="020B0604020202020204" charset="-34"/>
                </a:rPr>
                <a:t>pts</a:t>
              </a:r>
              <a:r>
                <a:rPr lang="pt-BR" sz="4400" b="1" dirty="0">
                  <a:solidFill>
                    <a:srgbClr val="00B050"/>
                  </a:solidFill>
                  <a:latin typeface="Kanit Light" panose="020B0604020202020204" charset="-34"/>
                  <a:cs typeface="Kanit Light" panose="020B0604020202020204" charset="-34"/>
                </a:rPr>
                <a:t> </a:t>
              </a:r>
              <a:endParaRPr lang="pt-BR" sz="4400" b="1" dirty="0">
                <a:solidFill>
                  <a:srgbClr val="00B050"/>
                </a:solidFill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D787F9E0-F650-DDCE-45A8-55DA1F548657}"/>
                </a:ext>
              </a:extLst>
            </p:cNvPr>
            <p:cNvSpPr txBox="1"/>
            <p:nvPr/>
          </p:nvSpPr>
          <p:spPr>
            <a:xfrm>
              <a:off x="1697565" y="2666372"/>
              <a:ext cx="152717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Aumento do NPS</a:t>
              </a:r>
              <a:endParaRPr lang="pt-BR" sz="1200" dirty="0"/>
            </a:p>
          </p:txBody>
        </p:sp>
      </p:grpSp>
      <p:sp>
        <p:nvSpPr>
          <p:cNvPr id="25" name="Retângulo Arredondado 24">
            <a:extLst>
              <a:ext uri="{FF2B5EF4-FFF2-40B4-BE49-F238E27FC236}">
                <a16:creationId xmlns:a16="http://schemas.microsoft.com/office/drawing/2014/main" id="{C9AA3B1A-C887-BFDC-E4D0-11D3ACAE5D06}"/>
              </a:ext>
            </a:extLst>
          </p:cNvPr>
          <p:cNvSpPr/>
          <p:nvPr/>
        </p:nvSpPr>
        <p:spPr>
          <a:xfrm>
            <a:off x="6665381" y="1182018"/>
            <a:ext cx="1938319" cy="1389732"/>
          </a:xfrm>
          <a:prstGeom prst="roundRect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Arredondado 28">
            <a:extLst>
              <a:ext uri="{FF2B5EF4-FFF2-40B4-BE49-F238E27FC236}">
                <a16:creationId xmlns:a16="http://schemas.microsoft.com/office/drawing/2014/main" id="{EA059764-51C0-C286-EB28-441E24BBDD3A}"/>
              </a:ext>
            </a:extLst>
          </p:cNvPr>
          <p:cNvSpPr/>
          <p:nvPr/>
        </p:nvSpPr>
        <p:spPr>
          <a:xfrm>
            <a:off x="4634457" y="1182018"/>
            <a:ext cx="1938319" cy="1389732"/>
          </a:xfrm>
          <a:prstGeom prst="roundRect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Arredondado 29">
            <a:extLst>
              <a:ext uri="{FF2B5EF4-FFF2-40B4-BE49-F238E27FC236}">
                <a16:creationId xmlns:a16="http://schemas.microsoft.com/office/drawing/2014/main" id="{A746531A-DC2C-9EBC-B3DE-208E4AA97A78}"/>
              </a:ext>
            </a:extLst>
          </p:cNvPr>
          <p:cNvSpPr/>
          <p:nvPr/>
        </p:nvSpPr>
        <p:spPr>
          <a:xfrm>
            <a:off x="6665381" y="2671097"/>
            <a:ext cx="1938319" cy="1389732"/>
          </a:xfrm>
          <a:prstGeom prst="roundRect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Arredondado 30">
            <a:extLst>
              <a:ext uri="{FF2B5EF4-FFF2-40B4-BE49-F238E27FC236}">
                <a16:creationId xmlns:a16="http://schemas.microsoft.com/office/drawing/2014/main" id="{8F203B0F-EB51-C946-24DF-38228D9A12A6}"/>
              </a:ext>
            </a:extLst>
          </p:cNvPr>
          <p:cNvSpPr/>
          <p:nvPr/>
        </p:nvSpPr>
        <p:spPr>
          <a:xfrm>
            <a:off x="4634457" y="2671097"/>
            <a:ext cx="1938319" cy="1389732"/>
          </a:xfrm>
          <a:prstGeom prst="roundRect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40C9C7E-42CE-EC9B-C8D3-6FB5FA6FB3DB}"/>
              </a:ext>
            </a:extLst>
          </p:cNvPr>
          <p:cNvSpPr txBox="1"/>
          <p:nvPr/>
        </p:nvSpPr>
        <p:spPr>
          <a:xfrm>
            <a:off x="210922" y="2194043"/>
            <a:ext cx="27472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Kanit Light" panose="020B0604020202020204" charset="-34"/>
                <a:cs typeface="Kanit Light" panose="020B0604020202020204" charset="-34"/>
              </a:rPr>
              <a:t>KPIs &amp; MÉTRICAS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39233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4BCFDA36-48B5-9E6D-3C69-AE456481E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BBED2ED4-1529-B069-C9AE-9FDE9C5405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F903F3D-04FB-63BA-25B6-A99743C0EBA0}"/>
              </a:ext>
            </a:extLst>
          </p:cNvPr>
          <p:cNvGrpSpPr/>
          <p:nvPr/>
        </p:nvGrpSpPr>
        <p:grpSpPr>
          <a:xfrm>
            <a:off x="4713463" y="2736653"/>
            <a:ext cx="2058088" cy="875364"/>
            <a:chOff x="591885" y="2425247"/>
            <a:chExt cx="2058088" cy="875364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656B411-98EB-2D55-71AF-4B53B17BFBC6}"/>
                </a:ext>
              </a:extLst>
            </p:cNvPr>
            <p:cNvSpPr txBox="1"/>
            <p:nvPr/>
          </p:nvSpPr>
          <p:spPr>
            <a:xfrm>
              <a:off x="600259" y="3023612"/>
              <a:ext cx="204971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Temas publicados</a:t>
              </a:r>
              <a:endParaRPr lang="pt-BR" sz="1200" dirty="0"/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59C50C4-AF6F-F6F3-FE47-AF040AB398CC}"/>
                </a:ext>
              </a:extLst>
            </p:cNvPr>
            <p:cNvSpPr txBox="1"/>
            <p:nvPr/>
          </p:nvSpPr>
          <p:spPr>
            <a:xfrm>
              <a:off x="591885" y="2763542"/>
              <a:ext cx="204971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latin typeface="Kanit Light" panose="020B0604020202020204" charset="-34"/>
                  <a:cs typeface="Kanit Light" panose="020B0604020202020204" charset="-34"/>
                </a:rPr>
                <a:t>+5.000 </a:t>
              </a: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B3B9B560-453E-72BA-178C-8C915DDE5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567" y="2425247"/>
              <a:ext cx="339340" cy="339340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F1614025-A829-9923-C6D7-F4BA17ED39DA}"/>
              </a:ext>
            </a:extLst>
          </p:cNvPr>
          <p:cNvGrpSpPr/>
          <p:nvPr/>
        </p:nvGrpSpPr>
        <p:grpSpPr>
          <a:xfrm>
            <a:off x="4705089" y="3883405"/>
            <a:ext cx="2058088" cy="916533"/>
            <a:chOff x="3927752" y="2425247"/>
            <a:chExt cx="2058088" cy="916533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190D70F9-E2A3-9568-C85A-99DEAA9FC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9059" y="2425247"/>
              <a:ext cx="425208" cy="425208"/>
            </a:xfrm>
            <a:prstGeom prst="rect">
              <a:avLst/>
            </a:prstGeom>
          </p:spPr>
        </p:pic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91C50234-7D61-A2AE-6869-F1716B12A75E}"/>
                </a:ext>
              </a:extLst>
            </p:cNvPr>
            <p:cNvSpPr txBox="1"/>
            <p:nvPr/>
          </p:nvSpPr>
          <p:spPr>
            <a:xfrm>
              <a:off x="3936126" y="3064781"/>
              <a:ext cx="204971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Alunos</a:t>
              </a:r>
              <a:endParaRPr lang="pt-BR" sz="1200" dirty="0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E290C945-7AE6-D751-628A-680E83FD4D99}"/>
                </a:ext>
              </a:extLst>
            </p:cNvPr>
            <p:cNvSpPr txBox="1"/>
            <p:nvPr/>
          </p:nvSpPr>
          <p:spPr>
            <a:xfrm>
              <a:off x="3927752" y="2804711"/>
              <a:ext cx="204971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latin typeface="Kanit Light" panose="020B0604020202020204" charset="-34"/>
                  <a:cs typeface="Kanit Light" panose="020B0604020202020204" charset="-34"/>
                </a:rPr>
                <a:t>+1 milhão </a:t>
              </a:r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BA3CBE3-A7C1-3443-5942-883607366C3B}"/>
              </a:ext>
            </a:extLst>
          </p:cNvPr>
          <p:cNvSpPr txBox="1"/>
          <p:nvPr/>
        </p:nvSpPr>
        <p:spPr>
          <a:xfrm>
            <a:off x="175179" y="2117670"/>
            <a:ext cx="3556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Kanit Light" panose="020B0604020202020204" charset="-34"/>
                <a:cs typeface="Kanit Light" panose="020B0604020202020204" charset="-34"/>
              </a:rPr>
              <a:t>CMS é uma ferramenta </a:t>
            </a:r>
            <a:r>
              <a:rPr lang="pt-BR" sz="1800" b="1" dirty="0">
                <a:latin typeface="Kanit Light" panose="020B0604020202020204" charset="-34"/>
                <a:cs typeface="Kanit Light" panose="020B0604020202020204" charset="-34"/>
              </a:rPr>
              <a:t>robusta e adaptável</a:t>
            </a:r>
            <a:r>
              <a:rPr lang="pt-BR" sz="1800" dirty="0">
                <a:latin typeface="Kanit Light" panose="020B0604020202020204" charset="-34"/>
                <a:cs typeface="Kanit Light" panose="020B0604020202020204" charset="-34"/>
              </a:rPr>
              <a:t> desenhado para suportar múltiplas áreas de conteúdo. 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33E6212E-1C23-40F4-C5C9-FDD6C9072F18}"/>
              </a:ext>
            </a:extLst>
          </p:cNvPr>
          <p:cNvGrpSpPr/>
          <p:nvPr/>
        </p:nvGrpSpPr>
        <p:grpSpPr>
          <a:xfrm>
            <a:off x="4713463" y="1084787"/>
            <a:ext cx="3890237" cy="1322061"/>
            <a:chOff x="3687429" y="1568466"/>
            <a:chExt cx="3890237" cy="1322061"/>
          </a:xfrm>
        </p:grpSpPr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0FB69DDF-0DF0-7579-5CAA-E1CD5244A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7176" y="1568466"/>
              <a:ext cx="338554" cy="338554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8BFADAEC-F2A9-EFE5-B5B1-9B17DFBC5E9B}"/>
                </a:ext>
              </a:extLst>
            </p:cNvPr>
            <p:cNvSpPr txBox="1"/>
            <p:nvPr/>
          </p:nvSpPr>
          <p:spPr>
            <a:xfrm>
              <a:off x="3687429" y="1943985"/>
              <a:ext cx="389023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latin typeface="Kanit Light" panose="020B0604020202020204" charset="-34"/>
                  <a:cs typeface="Kanit Light" panose="020B0604020202020204" charset="-34"/>
                </a:rPr>
                <a:t>Arquitetura Modular &amp; Design Systems 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094C9B0B-11E0-E041-24B4-AA5DF0A6992D}"/>
                </a:ext>
              </a:extLst>
            </p:cNvPr>
            <p:cNvSpPr txBox="1"/>
            <p:nvPr/>
          </p:nvSpPr>
          <p:spPr>
            <a:xfrm>
              <a:off x="3687429" y="2244196"/>
              <a:ext cx="344997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 dirty="0">
                  <a:latin typeface="Kanit Light" panose="020B0604020202020204" charset="-34"/>
                  <a:cs typeface="Kanit Light" panose="020B0604020202020204" charset="-34"/>
                </a:rPr>
                <a:t>Permitem replicar o modelo para outros produtos e até outras instituições do grupo, impulsionando a inovação em larga escala.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5691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754CE1BB-871C-E22C-522E-C859900FC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5274B4CA-5611-15DA-C78D-6772C4E6EC29}"/>
              </a:ext>
            </a:extLst>
          </p:cNvPr>
          <p:cNvSpPr/>
          <p:nvPr/>
        </p:nvSpPr>
        <p:spPr>
          <a:xfrm>
            <a:off x="0" y="885742"/>
            <a:ext cx="4571999" cy="3372015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DA72AE4-E11B-1678-7219-744DE276C3B8}"/>
              </a:ext>
            </a:extLst>
          </p:cNvPr>
          <p:cNvSpPr/>
          <p:nvPr/>
        </p:nvSpPr>
        <p:spPr>
          <a:xfrm>
            <a:off x="4571999" y="885742"/>
            <a:ext cx="4572001" cy="3372015"/>
          </a:xfrm>
          <a:prstGeom prst="rect">
            <a:avLst/>
          </a:prstGeom>
          <a:solidFill>
            <a:srgbClr val="80317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9C033D1D-B029-D1A6-90FF-6E4162E6DB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7F93659-D19B-DD10-678C-ECB6CCD61058}"/>
              </a:ext>
            </a:extLst>
          </p:cNvPr>
          <p:cNvSpPr txBox="1"/>
          <p:nvPr/>
        </p:nvSpPr>
        <p:spPr>
          <a:xfrm>
            <a:off x="4817530" y="1892718"/>
            <a:ext cx="4243370" cy="117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1200" b="1" dirty="0">
                <a:latin typeface="Kanit Light" panose="020B0604020202020204" charset="-34"/>
                <a:cs typeface="Kanit Light" panose="020B0604020202020204" charset="-34"/>
              </a:rPr>
              <a:t>Priorize automação </a:t>
            </a: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de tarefas repetitivas.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Invista em IA para </a:t>
            </a:r>
            <a:r>
              <a:rPr lang="pt-BR" sz="1200" b="1" dirty="0">
                <a:latin typeface="Kanit Light" panose="020B0604020202020204" charset="-34"/>
                <a:cs typeface="Kanit Light" panose="020B0604020202020204" charset="-34"/>
              </a:rPr>
              <a:t>ampliar a capacidade </a:t>
            </a: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dos times.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Não subestime o valor de uma boa </a:t>
            </a:r>
            <a:r>
              <a:rPr lang="pt-BR" sz="1200" b="1" dirty="0">
                <a:latin typeface="Kanit Light" panose="020B0604020202020204" charset="-34"/>
                <a:cs typeface="Kanit Light" panose="020B0604020202020204" charset="-34"/>
              </a:rPr>
              <a:t>governança.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Promova sempre ciclos rápidos </a:t>
            </a:r>
            <a:r>
              <a:rPr lang="pt-BR" sz="1200" b="1" dirty="0">
                <a:latin typeface="Kanit Light" panose="020B0604020202020204" charset="-34"/>
                <a:cs typeface="Kanit Light" panose="020B0604020202020204" charset="-34"/>
              </a:rPr>
              <a:t>de teste-aprendizado</a:t>
            </a: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79BCE08-936A-065F-EE5E-1F204687E2BC}"/>
              </a:ext>
            </a:extLst>
          </p:cNvPr>
          <p:cNvSpPr txBox="1"/>
          <p:nvPr/>
        </p:nvSpPr>
        <p:spPr>
          <a:xfrm>
            <a:off x="245531" y="1303765"/>
            <a:ext cx="3890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Lições Aprendidas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C8D4172-57F2-1CEF-95A8-EC30950280EB}"/>
              </a:ext>
            </a:extLst>
          </p:cNvPr>
          <p:cNvSpPr txBox="1"/>
          <p:nvPr/>
        </p:nvSpPr>
        <p:spPr>
          <a:xfrm>
            <a:off x="83100" y="1909170"/>
            <a:ext cx="4344967" cy="173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ü"/>
            </a:pPr>
            <a:r>
              <a:rPr lang="pt-BR" sz="12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Validar com usuários </a:t>
            </a:r>
            <a:r>
              <a:rPr lang="pt-BR" sz="12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desde o início é essencial.</a:t>
            </a:r>
          </a:p>
          <a:p>
            <a:pPr marL="285750" indent="-2857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ü"/>
            </a:pPr>
            <a:r>
              <a:rPr lang="pt-BR" sz="12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Começar pequeno </a:t>
            </a:r>
            <a:r>
              <a:rPr lang="pt-BR" sz="12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(POC) e escalar com base em valor é uma estratégia poderosa.</a:t>
            </a:r>
          </a:p>
          <a:p>
            <a:pPr marL="285750" indent="-2857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ü"/>
            </a:pPr>
            <a:r>
              <a:rPr lang="pt-BR" sz="12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Times multidisciplinares </a:t>
            </a:r>
            <a:r>
              <a:rPr lang="pt-BR" sz="12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entregam mais inovação.</a:t>
            </a:r>
          </a:p>
          <a:p>
            <a:pPr marL="285750" indent="-2857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ü"/>
            </a:pPr>
            <a:r>
              <a:rPr lang="pt-BR" sz="12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A tecnologia sozinha não resolve: é preciso alinhamento cultural e </a:t>
            </a:r>
            <a:r>
              <a:rPr lang="pt-BR" sz="12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patrocínio das lideranças.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0D507E42-E62D-A79B-F50D-CC7BE5C3D759}"/>
              </a:ext>
            </a:extLst>
          </p:cNvPr>
          <p:cNvGrpSpPr/>
          <p:nvPr/>
        </p:nvGrpSpPr>
        <p:grpSpPr>
          <a:xfrm>
            <a:off x="4817530" y="1050676"/>
            <a:ext cx="3890237" cy="677108"/>
            <a:chOff x="5486399" y="1146073"/>
            <a:chExt cx="3890237" cy="677108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91DCC97B-321B-C543-CC12-5BFE70BD8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9240" y="1146073"/>
              <a:ext cx="338554" cy="338554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C18E24D5-BEB5-DB30-8724-4AD9F8F1A635}"/>
                </a:ext>
              </a:extLst>
            </p:cNvPr>
            <p:cNvSpPr txBox="1"/>
            <p:nvPr/>
          </p:nvSpPr>
          <p:spPr>
            <a:xfrm>
              <a:off x="5486399" y="1484627"/>
              <a:ext cx="389023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b="1" dirty="0">
                  <a:latin typeface="Kanit Light" panose="020B0604020202020204" charset="-34"/>
                  <a:cs typeface="Kanit Light" panose="020B0604020202020204" charset="-34"/>
                </a:rPr>
                <a:t>Recomendações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9A2CD214-E0C0-805F-EE88-A45B37CA4F08}"/>
              </a:ext>
            </a:extLst>
          </p:cNvPr>
          <p:cNvGrpSpPr/>
          <p:nvPr/>
        </p:nvGrpSpPr>
        <p:grpSpPr>
          <a:xfrm>
            <a:off x="307077" y="1021385"/>
            <a:ext cx="315383" cy="315383"/>
            <a:chOff x="245531" y="862803"/>
            <a:chExt cx="315383" cy="315383"/>
          </a:xfrm>
        </p:grpSpPr>
        <p:sp>
          <p:nvSpPr>
            <p:cNvPr id="18" name="Retângulo Arredondado 17">
              <a:extLst>
                <a:ext uri="{FF2B5EF4-FFF2-40B4-BE49-F238E27FC236}">
                  <a16:creationId xmlns:a16="http://schemas.microsoft.com/office/drawing/2014/main" id="{1437D200-78C6-9CAE-A24C-1BA0F84EA8C5}"/>
                </a:ext>
              </a:extLst>
            </p:cNvPr>
            <p:cNvSpPr/>
            <p:nvPr/>
          </p:nvSpPr>
          <p:spPr>
            <a:xfrm>
              <a:off x="284688" y="920592"/>
              <a:ext cx="237067" cy="23706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17A12C22-5A81-B0F6-D44F-1903BD579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5531" y="862803"/>
              <a:ext cx="315383" cy="315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8272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7C1BC065-B1F7-11EE-E24D-215918A07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>
            <a:extLst>
              <a:ext uri="{FF2B5EF4-FFF2-40B4-BE49-F238E27FC236}">
                <a16:creationId xmlns:a16="http://schemas.microsoft.com/office/drawing/2014/main" id="{A32416CB-D849-7349-ABAB-F8B54A9AC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DB5960A-6F36-499D-0CD9-4982DBE8904B}"/>
              </a:ext>
            </a:extLst>
          </p:cNvPr>
          <p:cNvSpPr txBox="1"/>
          <p:nvPr/>
        </p:nvSpPr>
        <p:spPr>
          <a:xfrm>
            <a:off x="928643" y="1533903"/>
            <a:ext cx="451693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i="1" dirty="0">
                <a:latin typeface="Kanit Light" panose="020B0604020202020204" charset="-34"/>
                <a:cs typeface="Kanit Light" panose="020B0604020202020204" charset="-34"/>
              </a:rPr>
              <a:t>O CMS não é apenas uma ferramenta de produção ele é o fio condutor de todo o ecossistema de conteúdo, garantindo que todas as etapas da escrita do conteúdo à publicação ocorram dentro do mesmo ambiente, com rastreabilidade, consistência e possibilidade real de escalar. Com isso, estamos mais rápidos, mais eficientes integrando automações e IA em todo processo. </a:t>
            </a:r>
          </a:p>
          <a:p>
            <a:pPr algn="ctr">
              <a:buNone/>
            </a:pPr>
            <a:r>
              <a:rPr lang="pt-BR" dirty="0">
                <a:latin typeface="Kanit Light" panose="020B0604020202020204" charset="-34"/>
                <a:cs typeface="Kanit Light" panose="020B0604020202020204" charset="-34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D34461-B30E-4489-D62C-A5026B96B5E8}"/>
              </a:ext>
            </a:extLst>
          </p:cNvPr>
          <p:cNvSpPr txBox="1"/>
          <p:nvPr/>
        </p:nvSpPr>
        <p:spPr>
          <a:xfrm>
            <a:off x="6383551" y="3303618"/>
            <a:ext cx="45801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Talita Almeida</a:t>
            </a:r>
          </a:p>
          <a:p>
            <a:r>
              <a:rPr lang="pt-BR" sz="1200" dirty="0" err="1">
                <a:latin typeface="Kanit Light" panose="020B0604020202020204" charset="-34"/>
                <a:cs typeface="Kanit Light" panose="020B0604020202020204" charset="-34"/>
              </a:rPr>
              <a:t>Product</a:t>
            </a: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 Manager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02F8B5B-14AB-82BF-42FF-C35EC89C5378}"/>
              </a:ext>
            </a:extLst>
          </p:cNvPr>
          <p:cNvSpPr txBox="1"/>
          <p:nvPr/>
        </p:nvSpPr>
        <p:spPr>
          <a:xfrm>
            <a:off x="6670455" y="4001266"/>
            <a:ext cx="2443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talita.almeida@ensineme.com.br</a:t>
            </a:r>
            <a:endParaRPr lang="pt-BR" sz="12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F9B94AE-72B3-08B7-DC56-41C01F426F5E}"/>
              </a:ext>
            </a:extLst>
          </p:cNvPr>
          <p:cNvSpPr txBox="1"/>
          <p:nvPr/>
        </p:nvSpPr>
        <p:spPr>
          <a:xfrm>
            <a:off x="6670455" y="4322075"/>
            <a:ext cx="2443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linkedin.com/in/</a:t>
            </a:r>
            <a:r>
              <a:rPr lang="pt-BR" sz="1200" dirty="0" err="1">
                <a:latin typeface="Kanit Light" panose="020B0604020202020204" charset="-34"/>
                <a:cs typeface="Kanit Light" panose="020B0604020202020204" charset="-34"/>
              </a:rPr>
              <a:t>talitapalmeida</a:t>
            </a:r>
            <a:r>
              <a:rPr lang="pt-BR" sz="1200" dirty="0">
                <a:latin typeface="Kanit Light" panose="020B0604020202020204" charset="-34"/>
                <a:cs typeface="Kanit Light" panose="020B0604020202020204" charset="-34"/>
              </a:rPr>
              <a:t>/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44999F8-A3E2-1FF9-2AE2-36959C2ED1A6}"/>
              </a:ext>
            </a:extLst>
          </p:cNvPr>
          <p:cNvGrpSpPr/>
          <p:nvPr/>
        </p:nvGrpSpPr>
        <p:grpSpPr>
          <a:xfrm>
            <a:off x="30229" y="310055"/>
            <a:ext cx="6465585" cy="3812855"/>
            <a:chOff x="4085971" y="903286"/>
            <a:chExt cx="4765542" cy="3281146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B13CF3B6-8317-32DC-F25B-4CC8995F5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tretch>
              <a:fillRect/>
            </a:stretch>
          </p:blipFill>
          <p:spPr>
            <a:xfrm>
              <a:off x="6941497" y="2274416"/>
              <a:ext cx="1910016" cy="1910016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B0D0CA0F-8290-038C-D65C-644690A52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tretch>
              <a:fillRect/>
            </a:stretch>
          </p:blipFill>
          <p:spPr>
            <a:xfrm rot="10800000">
              <a:off x="4085971" y="903286"/>
              <a:ext cx="1910016" cy="1910016"/>
            </a:xfrm>
            <a:prstGeom prst="rect">
              <a:avLst/>
            </a:prstGeom>
          </p:spPr>
        </p:pic>
      </p:grpSp>
      <p:pic>
        <p:nvPicPr>
          <p:cNvPr id="20" name="Imagem 19">
            <a:extLst>
              <a:ext uri="{FF2B5EF4-FFF2-40B4-BE49-F238E27FC236}">
                <a16:creationId xmlns:a16="http://schemas.microsoft.com/office/drawing/2014/main" id="{F85CD4F2-45BA-CDC4-920F-35103DCC1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584" y="4018450"/>
            <a:ext cx="208920" cy="20892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CC541283-AA46-2263-633E-7271D1FBD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379" y="4360079"/>
            <a:ext cx="191076" cy="19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98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141579" y="2729909"/>
            <a:ext cx="5621268" cy="24135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800" dirty="0"/>
              <a:t>Obrigada!</a:t>
            </a:r>
            <a:br>
              <a:rPr lang="pt-BR" sz="8800" dirty="0"/>
            </a:br>
            <a:endParaRPr sz="8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ae64c3-a6f3-4a52-a2f8-1abd6738734c">
      <Terms xmlns="http://schemas.microsoft.com/office/infopath/2007/PartnerControls"/>
    </lcf76f155ced4ddcb4097134ff3c332f>
    <TaxCatchAll xmlns="80f00383-b848-4130-a9c8-1d30c16f271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4352D2564FD94692A586FC64C59611" ma:contentTypeVersion="14" ma:contentTypeDescription="Crie um novo documento." ma:contentTypeScope="" ma:versionID="8d7fdead666c122f111529e75113d93e">
  <xsd:schema xmlns:xsd="http://www.w3.org/2001/XMLSchema" xmlns:xs="http://www.w3.org/2001/XMLSchema" xmlns:p="http://schemas.microsoft.com/office/2006/metadata/properties" xmlns:ns2="48ae64c3-a6f3-4a52-a2f8-1abd6738734c" xmlns:ns3="80f00383-b848-4130-a9c8-1d30c16f2710" targetNamespace="http://schemas.microsoft.com/office/2006/metadata/properties" ma:root="true" ma:fieldsID="c13453e70c67a332f3aee909d2b5022b" ns2:_="" ns3:_="">
    <xsd:import namespace="48ae64c3-a6f3-4a52-a2f8-1abd6738734c"/>
    <xsd:import namespace="80f00383-b848-4130-a9c8-1d30c16f27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ae64c3-a6f3-4a52-a2f8-1abd673873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a0cc33bb-f423-4bc4-9547-323bb343d7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f00383-b848-4130-a9c8-1d30c16f271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0faa59b-bcc0-4ad9-8652-dfc040b06bf9}" ma:internalName="TaxCatchAll" ma:showField="CatchAllData" ma:web="80f00383-b848-4130-a9c8-1d30c16f27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F7EF9E-24CF-47B1-BEBB-4A926734F503}">
  <ds:schemaRefs>
    <ds:schemaRef ds:uri="http://purl.org/dc/elements/1.1/"/>
    <ds:schemaRef ds:uri="80f00383-b848-4130-a9c8-1d30c16f2710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48ae64c3-a6f3-4a52-a2f8-1abd6738734c"/>
  </ds:schemaRefs>
</ds:datastoreItem>
</file>

<file path=customXml/itemProps2.xml><?xml version="1.0" encoding="utf-8"?>
<ds:datastoreItem xmlns:ds="http://schemas.openxmlformats.org/officeDocument/2006/customXml" ds:itemID="{397319D9-3720-4EC0-96DE-B73489D156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4EC966-8EE5-475F-85E5-1249958887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ae64c3-a6f3-4a52-a2f8-1abd6738734c"/>
    <ds:schemaRef ds:uri="80f00383-b848-4130-a9c8-1d30c16f27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861</Words>
  <Application>Microsoft Office PowerPoint</Application>
  <PresentationFormat>Apresentação na tela (16:9)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Kanit Light</vt:lpstr>
      <vt:lpstr>Kanit</vt:lpstr>
      <vt:lpstr>Wingdings</vt:lpstr>
      <vt:lpstr>Simple Light</vt:lpstr>
      <vt:lpstr>Apresentação do PowerPoint</vt:lpstr>
      <vt:lpstr>Contexto &amp; Desafio</vt:lpstr>
      <vt:lpstr>Contexto &amp; Desafio</vt:lpstr>
      <vt:lpstr>Objetivo da Iniciativa</vt:lpstr>
      <vt:lpstr>Tipo de Caso &amp; Descrição da Prática </vt:lpstr>
      <vt:lpstr>Originalidade &amp; Inovação</vt:lpstr>
      <vt:lpstr>Colaboração &amp; Engajamento</vt:lpstr>
      <vt:lpstr>Demonstração de Resultados </vt:lpstr>
      <vt:lpstr>Escalabilidade &amp; Replicabilidade</vt:lpstr>
      <vt:lpstr>Lições Aprendidas &amp; Recomendações Práticas</vt:lpstr>
      <vt:lpstr>Encerramento &amp; Contato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Talita Pereira De Almeida</cp:lastModifiedBy>
  <cp:revision>1</cp:revision>
  <dcterms:modified xsi:type="dcterms:W3CDTF">2025-07-28T10:59:19Z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0x010100AF4352D2564FD94692A586FC64C59611</vt:lpwstr>
  </property>
  <property fmtid="{D5CDD505-2E9C-101B-9397-08002B2CF9AE}" pid="3" name="MediaServiceImageTags">
    <vt:lpwstr/>
  </property>
</Properties>
</file>