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5143500" cy="91440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N7dGyQHfAkVmeFYVBksuyKd4a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6DC"/>
    <a:srgbClr val="EAEBE2"/>
    <a:srgbClr val="51A2D0"/>
    <a:srgbClr val="2C8FCB"/>
    <a:srgbClr val="F5E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614" autoAdjust="0"/>
  </p:normalViewPr>
  <p:slideViewPr>
    <p:cSldViewPr snapToGrid="0">
      <p:cViewPr varScale="1">
        <p:scale>
          <a:sx n="51" d="100"/>
          <a:sy n="51" d="100"/>
        </p:scale>
        <p:origin x="2466" y="96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65388" y="685800"/>
            <a:ext cx="1927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c148c8f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1c148c8f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1c148c8f5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385763" y="2840568"/>
            <a:ext cx="4371975" cy="196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06301" y="5875868"/>
            <a:ext cx="4371975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06301" y="3875617"/>
            <a:ext cx="437197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57175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2614612" y="1600201"/>
            <a:ext cx="2271713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57175" y="366185"/>
            <a:ext cx="462915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57175" y="2046818"/>
            <a:ext cx="2272606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57175" y="2899833"/>
            <a:ext cx="2272606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2612828" y="2046818"/>
            <a:ext cx="2273498" cy="853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2612828" y="2899833"/>
            <a:ext cx="2273498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57176" y="364066"/>
            <a:ext cx="1692176" cy="154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2010966" y="364068"/>
            <a:ext cx="2875359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57176" y="1913470"/>
            <a:ext cx="1692176" cy="625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008162" y="6400800"/>
            <a:ext cx="3086100" cy="75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008162" y="817033"/>
            <a:ext cx="30861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008162" y="7156451"/>
            <a:ext cx="3086100" cy="107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445129" y="2836214"/>
            <a:ext cx="6033758" cy="462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382448" y="2621757"/>
            <a:ext cx="5850467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974989" y="1507331"/>
            <a:ext cx="5850467" cy="338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57186" y="366559"/>
            <a:ext cx="4629128" cy="1524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57186" y="2133899"/>
            <a:ext cx="4629128" cy="6033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57186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757365" y="8474960"/>
            <a:ext cx="1628771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3686258" y="8474960"/>
            <a:ext cx="1200056" cy="48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1c148c8f58_0_0"/>
          <p:cNvSpPr txBox="1"/>
          <p:nvPr/>
        </p:nvSpPr>
        <p:spPr>
          <a:xfrm>
            <a:off x="165100" y="888429"/>
            <a:ext cx="4813300" cy="1331093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1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CONSTRUÇÃO DE CENÁRIO DE SIMULAÇÃO PARA O CUIDADO À PESSOAS EM COMPORTAMENTO </a:t>
            </a:r>
            <a:r>
              <a:rPr lang="pt-BR" sz="125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SUICIDA</a:t>
            </a:r>
          </a:p>
          <a:p>
            <a:pPr lvl="0" algn="ctr"/>
            <a:endParaRPr sz="125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Lincom</a:t>
            </a:r>
            <a:r>
              <a:rPr lang="pt-BR" sz="11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Gustavo Guollo Pezotti; Agne da Costa Perez; Caroline Lourenço de Almeida; Rosângela Gonçalves da Silva; Daniel Augusto da Silva</a:t>
            </a:r>
            <a:endParaRPr lang="pt-BR" sz="105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Fundação Educacional do Município de Assis, Assis, SP, Brasil.</a:t>
            </a:r>
            <a:endParaRPr sz="1100" dirty="0"/>
          </a:p>
        </p:txBody>
      </p:sp>
      <p:sp>
        <p:nvSpPr>
          <p:cNvPr id="110" name="Google Shape;110;g21c148c8f58_0_0"/>
          <p:cNvSpPr txBox="1"/>
          <p:nvPr/>
        </p:nvSpPr>
        <p:spPr>
          <a:xfrm>
            <a:off x="177799" y="2477371"/>
            <a:ext cx="2394000" cy="261570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1100" dirty="0">
                <a:sym typeface="Calibri"/>
              </a:rPr>
              <a:t>Introdução</a:t>
            </a:r>
            <a:endParaRPr sz="1100" dirty="0">
              <a:sym typeface="Calibri"/>
            </a:endParaRPr>
          </a:p>
        </p:txBody>
      </p:sp>
      <p:sp>
        <p:nvSpPr>
          <p:cNvPr id="111" name="Google Shape;111;g21c148c8f58_0_0"/>
          <p:cNvSpPr txBox="1"/>
          <p:nvPr/>
        </p:nvSpPr>
        <p:spPr>
          <a:xfrm>
            <a:off x="2692400" y="2477371"/>
            <a:ext cx="2286000" cy="261570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2C8F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pt-BR" sz="1100" dirty="0">
                <a:sym typeface="Calibri"/>
              </a:rPr>
              <a:t>Objetivo</a:t>
            </a:r>
            <a:endParaRPr sz="1100" dirty="0">
              <a:sym typeface="Calibri"/>
            </a:endParaRPr>
          </a:p>
        </p:txBody>
      </p:sp>
      <p:sp>
        <p:nvSpPr>
          <p:cNvPr id="112" name="Google Shape;112;g21c148c8f58_0_0"/>
          <p:cNvSpPr txBox="1"/>
          <p:nvPr/>
        </p:nvSpPr>
        <p:spPr>
          <a:xfrm>
            <a:off x="177800" y="3738439"/>
            <a:ext cx="4800600" cy="261570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Método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1c148c8f58_0_0"/>
          <p:cNvSpPr txBox="1"/>
          <p:nvPr/>
        </p:nvSpPr>
        <p:spPr>
          <a:xfrm>
            <a:off x="191691" y="4766035"/>
            <a:ext cx="4800600" cy="261570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1c148c8f58_0_0"/>
          <p:cNvSpPr txBox="1"/>
          <p:nvPr/>
        </p:nvSpPr>
        <p:spPr>
          <a:xfrm>
            <a:off x="177800" y="7109412"/>
            <a:ext cx="4800600" cy="261570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1c148c8f58_0_0"/>
          <p:cNvSpPr txBox="1"/>
          <p:nvPr/>
        </p:nvSpPr>
        <p:spPr>
          <a:xfrm>
            <a:off x="171450" y="8323202"/>
            <a:ext cx="4800600" cy="261570"/>
          </a:xfrm>
          <a:prstGeom prst="rect">
            <a:avLst/>
          </a:prstGeom>
          <a:solidFill>
            <a:srgbClr val="7BB6D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1c148c8f58_0_0"/>
          <p:cNvSpPr txBox="1"/>
          <p:nvPr/>
        </p:nvSpPr>
        <p:spPr>
          <a:xfrm>
            <a:off x="177800" y="2791703"/>
            <a:ext cx="23940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O suicídio é marcado por ser uma dos grandes problemas de saúde publica existente no Brasil, e saber lidar com situações como essa torna-se pertinente a qualquer enfermeiro.</a:t>
            </a:r>
            <a:endParaRPr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17;g21c148c8f58_0_0"/>
          <p:cNvSpPr txBox="1"/>
          <p:nvPr/>
        </p:nvSpPr>
        <p:spPr>
          <a:xfrm>
            <a:off x="2700900" y="2789650"/>
            <a:ext cx="227115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pt-BR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riar </a:t>
            </a:r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cenário simulado para abordagem a pessoas suicidas por estudantes de enfermagem.</a:t>
            </a:r>
            <a:endParaRPr sz="11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8" name="Google Shape;118;g21c148c8f58_0_0"/>
          <p:cNvSpPr txBox="1"/>
          <p:nvPr/>
        </p:nvSpPr>
        <p:spPr>
          <a:xfrm>
            <a:off x="184150" y="4011831"/>
            <a:ext cx="47943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um trabalho metodológico de elaboração de um atendimento em enfermagem, um cenário simulado, para pessoas suicidas utilizando as recomendações da Organização Mundial da Saúde, Centro de Valorização a Vida e artigos que propõe atendimentos e abordagens com pessoas suicidas.</a:t>
            </a:r>
            <a:endParaRPr sz="11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9" name="Google Shape;119;g21c148c8f58_0_0"/>
          <p:cNvSpPr txBox="1"/>
          <p:nvPr/>
        </p:nvSpPr>
        <p:spPr>
          <a:xfrm>
            <a:off x="197990" y="5067121"/>
            <a:ext cx="4794301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Fase </a:t>
            </a:r>
            <a:r>
              <a:rPr lang="pt-BR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Preliminar: </a:t>
            </a:r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 da necessidade do procedimento, considerando o estado do paciente e recursos disponíveis; avaliação dos riscos oferecidos pelo paciente e ao paciente; verificação de condições ambientais e infraestrutura </a:t>
            </a:r>
            <a:r>
              <a:rPr lang="pt-BR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adequadas.</a:t>
            </a:r>
          </a:p>
          <a:p>
            <a:pPr lvl="0" algn="just"/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BR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bordagem </a:t>
            </a:r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terapêutica </a:t>
            </a:r>
            <a:r>
              <a:rPr lang="pt-BR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especializada: </a:t>
            </a:r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identificação do fator causador do comportamento suicida; técnica terapêutica em equipe, com atenção à composição; uso consciente do toque e avaliação situacional. Cuidados pós tentativa; verificação do histórico – o que aconteceu, qual o motivo, qual meio de tentativa, uso de substância ou auto lesão, qual e como; exame físico; estado de consciência; avaliação do estado mental; monitoramento de SSVV, orientação e apoio ao paciente. Essa abordagem integral visa: reduzir riscos; promover saúde mental; oferecer suporte humano e emocional; prevenir novas tentativas. Um modelo de cuidado, centrado na dignidade e bem-estar do paciente</a:t>
            </a:r>
            <a:endParaRPr sz="11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0" name="Google Shape;120;g21c148c8f58_0_0"/>
          <p:cNvSpPr txBox="1"/>
          <p:nvPr/>
        </p:nvSpPr>
        <p:spPr>
          <a:xfrm>
            <a:off x="184150" y="7412781"/>
            <a:ext cx="47943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cenário de simulação foi desenvolvido, demonstrando grande potencial para alcançar seus objetivos. Essa iniciativa se destaca por promover: Sensibilização aos princípios da Reforma Psiquiátrica Brasileira, garantindo um enfoque humanizado capacitação contínua da equipe de Enfermagem, priorizando a dignidade do paciente, promovendo ambientes seguros.</a:t>
            </a:r>
            <a:endParaRPr sz="11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1" name="Google Shape;121;g21c148c8f58_0_0"/>
          <p:cNvSpPr txBox="1"/>
          <p:nvPr/>
        </p:nvSpPr>
        <p:spPr>
          <a:xfrm>
            <a:off x="171450" y="8573900"/>
            <a:ext cx="4794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Brasil. Lei nº 10.216, de 09 de abril de 2001. Dispõe sobre a proteção e os direitos das pessoas portadoras de transtornos mentais e redireciona o modelo assistencial em saúde mental (Reforma Psiquiátrica Brasileira). Diário Oficial da União. 2025 Jan 08;1(1 seção 1): </a:t>
            </a:r>
            <a:r>
              <a:rPr lang="pt-BR" sz="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1.415-1.537.</a:t>
            </a:r>
            <a:endParaRPr lang="pt-BR" sz="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" name="Google Shape;109;g21c148c8f58_0_0">
            <a:extLst>
              <a:ext uri="{FF2B5EF4-FFF2-40B4-BE49-F238E27FC236}">
                <a16:creationId xmlns:a16="http://schemas.microsoft.com/office/drawing/2014/main" id="{83CE2F27-F5D2-4A9E-00D0-92F08968920E}"/>
              </a:ext>
            </a:extLst>
          </p:cNvPr>
          <p:cNvSpPr txBox="1"/>
          <p:nvPr/>
        </p:nvSpPr>
        <p:spPr>
          <a:xfrm>
            <a:off x="-12032" y="9057000"/>
            <a:ext cx="5161932" cy="72000"/>
          </a:xfrm>
          <a:prstGeom prst="rect">
            <a:avLst/>
          </a:prstGeom>
          <a:solidFill>
            <a:srgbClr val="7BB6DC"/>
          </a:solidFill>
          <a:ln w="9525" cap="flat" cmpd="sng">
            <a:solidFill>
              <a:srgbClr val="F5E4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91D30B-7D6D-8CD1-F616-D73EB3274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51"/>
            <a:ext cx="5143500" cy="7340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402</Words>
  <Application>Microsoft Office PowerPoint</Application>
  <PresentationFormat>Apresentação na tela (16:9)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 Phillippe</dc:creator>
  <cp:lastModifiedBy>fema</cp:lastModifiedBy>
  <cp:revision>12</cp:revision>
  <dcterms:created xsi:type="dcterms:W3CDTF">2013-03-04T18:11:28Z</dcterms:created>
  <dcterms:modified xsi:type="dcterms:W3CDTF">2025-02-19T13:40:36Z</dcterms:modified>
</cp:coreProperties>
</file>