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p:sldMasterIdLst>
    <p:sldMasterId id="2147483648" r:id="rId1"/>
  </p:sldMasterIdLst>
  <p:notesMasterIdLst>
    <p:notesMasterId r:id="rId3"/>
  </p:notesMasterIdLst>
  <p:sldIdLst>
    <p:sldId id="257" r:id="rId2"/>
  </p:sldIdLst>
  <p:sldSz cx="32435800" cy="43200638"/>
  <p:notesSz cx="6858000" cy="9144000"/>
  <p:defaultTextStyle>
    <a:defPPr>
      <a:defRPr lang="en-GB"/>
    </a:defPPr>
    <a:lvl1pPr algn="l" defTabSz="428625" rtl="0" eaLnBrk="0" fontAlgn="base" hangingPunct="0">
      <a:spcBef>
        <a:spcPct val="0"/>
      </a:spcBef>
      <a:spcAft>
        <a:spcPct val="0"/>
      </a:spcAft>
      <a:defRPr sz="8400" kern="1200">
        <a:solidFill>
          <a:schemeClr val="bg1"/>
        </a:solidFill>
        <a:latin typeface="Arial" panose="020B0604020202020204" pitchFamily="34" charset="0"/>
        <a:ea typeface="Microsoft YaHei" panose="020B0503020204020204" pitchFamily="34" charset="-122"/>
        <a:cs typeface="+mn-cs"/>
      </a:defRPr>
    </a:lvl1pPr>
    <a:lvl2pPr marL="708025" indent="-271463" algn="l" defTabSz="428625" rtl="0" eaLnBrk="0" fontAlgn="base" hangingPunct="0">
      <a:spcBef>
        <a:spcPct val="0"/>
      </a:spcBef>
      <a:spcAft>
        <a:spcPct val="0"/>
      </a:spcAft>
      <a:defRPr sz="8400" kern="1200">
        <a:solidFill>
          <a:schemeClr val="bg1"/>
        </a:solidFill>
        <a:latin typeface="Arial" panose="020B0604020202020204" pitchFamily="34" charset="0"/>
        <a:ea typeface="Microsoft YaHei" panose="020B0503020204020204" pitchFamily="34" charset="-122"/>
        <a:cs typeface="+mn-cs"/>
      </a:defRPr>
    </a:lvl2pPr>
    <a:lvl3pPr marL="1090613" indent="-217488" algn="l" defTabSz="428625" rtl="0" eaLnBrk="0" fontAlgn="base" hangingPunct="0">
      <a:spcBef>
        <a:spcPct val="0"/>
      </a:spcBef>
      <a:spcAft>
        <a:spcPct val="0"/>
      </a:spcAft>
      <a:defRPr sz="8400" kern="1200">
        <a:solidFill>
          <a:schemeClr val="bg1"/>
        </a:solidFill>
        <a:latin typeface="Arial" panose="020B0604020202020204" pitchFamily="34" charset="0"/>
        <a:ea typeface="Microsoft YaHei" panose="020B0503020204020204" pitchFamily="34" charset="-122"/>
        <a:cs typeface="+mn-cs"/>
      </a:defRPr>
    </a:lvl3pPr>
    <a:lvl4pPr marL="1527175" indent="-217488" algn="l" defTabSz="428625" rtl="0" eaLnBrk="0" fontAlgn="base" hangingPunct="0">
      <a:spcBef>
        <a:spcPct val="0"/>
      </a:spcBef>
      <a:spcAft>
        <a:spcPct val="0"/>
      </a:spcAft>
      <a:defRPr sz="8400" kern="1200">
        <a:solidFill>
          <a:schemeClr val="bg1"/>
        </a:solidFill>
        <a:latin typeface="Arial" panose="020B0604020202020204" pitchFamily="34" charset="0"/>
        <a:ea typeface="Microsoft YaHei" panose="020B0503020204020204" pitchFamily="34" charset="-122"/>
        <a:cs typeface="+mn-cs"/>
      </a:defRPr>
    </a:lvl4pPr>
    <a:lvl5pPr marL="1962150" indent="-217488" algn="l" defTabSz="428625" rtl="0" eaLnBrk="0" fontAlgn="base" hangingPunct="0">
      <a:spcBef>
        <a:spcPct val="0"/>
      </a:spcBef>
      <a:spcAft>
        <a:spcPct val="0"/>
      </a:spcAft>
      <a:defRPr sz="8400"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sz="8400"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sz="8400"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sz="8400"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sz="8400" kern="1200">
        <a:solidFill>
          <a:schemeClr val="bg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073">
          <p15:clr>
            <a:srgbClr val="A4A3A4"/>
          </p15:clr>
        </p15:guide>
        <p15:guide id="2" pos="273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8" d="100"/>
          <a:sy n="18" d="100"/>
        </p:scale>
        <p:origin x="3136" y="400"/>
      </p:cViewPr>
      <p:guideLst>
        <p:guide orient="horz" pos="2073"/>
        <p:guide pos="2731"/>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22D2A6F4-9882-2C4D-B4E2-1214AA07935D}"/>
              </a:ext>
            </a:extLst>
          </p:cNvPr>
          <p:cNvSpPr>
            <a:spLocks noGrp="1" noChangeArrowheads="1"/>
          </p:cNvSpPr>
          <p:nvPr>
            <p:ph type="sldImg"/>
          </p:nvPr>
        </p:nvSpPr>
        <p:spPr bwMode="auto">
          <a:xfrm>
            <a:off x="0" y="695325"/>
            <a:ext cx="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a:extLst>
              <a:ext uri="{FF2B5EF4-FFF2-40B4-BE49-F238E27FC236}">
                <a16:creationId xmlns:a16="http://schemas.microsoft.com/office/drawing/2014/main" id="{85FC1AC9-BB7A-27F3-11A8-92E9C0578068}"/>
              </a:ext>
            </a:extLst>
          </p:cNvPr>
          <p:cNvSpPr>
            <a:spLocks noGrp="1" noChangeArrowheads="1"/>
          </p:cNvSpPr>
          <p:nvPr>
            <p:ph type="body"/>
          </p:nvPr>
        </p:nvSpPr>
        <p:spPr bwMode="auto">
          <a:xfrm>
            <a:off x="685800" y="4343400"/>
            <a:ext cx="5484813" cy="4113213"/>
          </a:xfrm>
          <a:prstGeom prst="rect">
            <a:avLst/>
          </a:prstGeom>
          <a:noFill/>
          <a:ln>
            <a:noFill/>
          </a:ln>
          <a:effectLst/>
        </p:spPr>
        <p:txBody>
          <a:bodyPr vert="horz" wrap="square" lIns="0" tIns="0" rIns="0" bIns="0" numCol="1" anchor="t" anchorCtr="0" compatLnSpc="1">
            <a:prstTxWarp prst="textNoShape">
              <a:avLst/>
            </a:prstTxWarp>
          </a:bodyPr>
          <a:lstStyle/>
          <a:p>
            <a:pPr lvl="0"/>
            <a:endParaRPr lang="pt-BR" altLang="pt-BR" noProof="0"/>
          </a:p>
        </p:txBody>
      </p:sp>
    </p:spTree>
  </p:cSld>
  <p:clrMap bg1="lt1" tx1="dk1" bg2="lt2" tx2="dk2" accent1="accent1" accent2="accent2" accent3="accent3" accent4="accent4" accent5="accent5" accent6="accent6" hlink="hlink" folHlink="folHlink"/>
  <p:notesStyle>
    <a:lvl1pPr algn="l" defTabSz="428625" rtl="0" eaLnBrk="0" fontAlgn="base" hangingPunct="0">
      <a:spcBef>
        <a:spcPct val="30000"/>
      </a:spcBef>
      <a:spcAft>
        <a:spcPct val="0"/>
      </a:spcAft>
      <a:buClr>
        <a:srgbClr val="000000"/>
      </a:buClr>
      <a:buSzPct val="100000"/>
      <a:buFont typeface="Times New Roman" panose="02020603050405020304" pitchFamily="18" charset="0"/>
      <a:defRPr sz="1100" kern="1200">
        <a:solidFill>
          <a:srgbClr val="000000"/>
        </a:solidFill>
        <a:latin typeface="Times New Roman" pitchFamily="16" charset="0"/>
        <a:ea typeface="+mn-ea"/>
        <a:cs typeface="+mn-cs"/>
      </a:defRPr>
    </a:lvl1pPr>
    <a:lvl2pPr marL="708025" indent="-271463" algn="l" defTabSz="428625" rtl="0" eaLnBrk="0" fontAlgn="base" hangingPunct="0">
      <a:spcBef>
        <a:spcPct val="30000"/>
      </a:spcBef>
      <a:spcAft>
        <a:spcPct val="0"/>
      </a:spcAft>
      <a:buClr>
        <a:srgbClr val="000000"/>
      </a:buClr>
      <a:buSzPct val="100000"/>
      <a:buFont typeface="Times New Roman" panose="02020603050405020304" pitchFamily="18" charset="0"/>
      <a:defRPr sz="1100" kern="1200">
        <a:solidFill>
          <a:srgbClr val="000000"/>
        </a:solidFill>
        <a:latin typeface="Times New Roman" pitchFamily="16" charset="0"/>
        <a:ea typeface="+mn-ea"/>
        <a:cs typeface="+mn-cs"/>
      </a:defRPr>
    </a:lvl2pPr>
    <a:lvl3pPr marL="1090613" indent="-217488" algn="l" defTabSz="428625" rtl="0" eaLnBrk="0" fontAlgn="base" hangingPunct="0">
      <a:spcBef>
        <a:spcPct val="30000"/>
      </a:spcBef>
      <a:spcAft>
        <a:spcPct val="0"/>
      </a:spcAft>
      <a:buClr>
        <a:srgbClr val="000000"/>
      </a:buClr>
      <a:buSzPct val="100000"/>
      <a:buFont typeface="Times New Roman" panose="02020603050405020304" pitchFamily="18" charset="0"/>
      <a:defRPr sz="1100" kern="1200">
        <a:solidFill>
          <a:srgbClr val="000000"/>
        </a:solidFill>
        <a:latin typeface="Times New Roman" pitchFamily="16" charset="0"/>
        <a:ea typeface="+mn-ea"/>
        <a:cs typeface="+mn-cs"/>
      </a:defRPr>
    </a:lvl3pPr>
    <a:lvl4pPr marL="1527175" indent="-217488" algn="l" defTabSz="428625" rtl="0" eaLnBrk="0" fontAlgn="base" hangingPunct="0">
      <a:spcBef>
        <a:spcPct val="30000"/>
      </a:spcBef>
      <a:spcAft>
        <a:spcPct val="0"/>
      </a:spcAft>
      <a:buClr>
        <a:srgbClr val="000000"/>
      </a:buClr>
      <a:buSzPct val="100000"/>
      <a:buFont typeface="Times New Roman" panose="02020603050405020304" pitchFamily="18" charset="0"/>
      <a:defRPr sz="1100" kern="1200">
        <a:solidFill>
          <a:srgbClr val="000000"/>
        </a:solidFill>
        <a:latin typeface="Times New Roman" pitchFamily="16" charset="0"/>
        <a:ea typeface="+mn-ea"/>
        <a:cs typeface="+mn-cs"/>
      </a:defRPr>
    </a:lvl4pPr>
    <a:lvl5pPr marL="1962150" indent="-217488" algn="l" defTabSz="428625" rtl="0" eaLnBrk="0" fontAlgn="base" hangingPunct="0">
      <a:spcBef>
        <a:spcPct val="30000"/>
      </a:spcBef>
      <a:spcAft>
        <a:spcPct val="0"/>
      </a:spcAft>
      <a:buClr>
        <a:srgbClr val="000000"/>
      </a:buClr>
      <a:buSzPct val="100000"/>
      <a:buFont typeface="Times New Roman" panose="02020603050405020304" pitchFamily="18" charset="0"/>
      <a:defRPr sz="1100" kern="1200">
        <a:solidFill>
          <a:srgbClr val="000000"/>
        </a:solidFill>
        <a:latin typeface="Times New Roman" pitchFamily="16" charset="0"/>
        <a:ea typeface="+mn-ea"/>
        <a:cs typeface="+mn-cs"/>
      </a:defRPr>
    </a:lvl5pPr>
    <a:lvl6pPr marL="2181758" algn="l" defTabSz="872703" rtl="0" eaLnBrk="1" latinLnBrk="0" hangingPunct="1">
      <a:defRPr sz="1145" kern="1200">
        <a:solidFill>
          <a:schemeClr val="tx1"/>
        </a:solidFill>
        <a:latin typeface="+mn-lt"/>
        <a:ea typeface="+mn-ea"/>
        <a:cs typeface="+mn-cs"/>
      </a:defRPr>
    </a:lvl6pPr>
    <a:lvl7pPr marL="2618110" algn="l" defTabSz="872703" rtl="0" eaLnBrk="1" latinLnBrk="0" hangingPunct="1">
      <a:defRPr sz="1145" kern="1200">
        <a:solidFill>
          <a:schemeClr val="tx1"/>
        </a:solidFill>
        <a:latin typeface="+mn-lt"/>
        <a:ea typeface="+mn-ea"/>
        <a:cs typeface="+mn-cs"/>
      </a:defRPr>
    </a:lvl7pPr>
    <a:lvl8pPr marL="3054462" algn="l" defTabSz="872703" rtl="0" eaLnBrk="1" latinLnBrk="0" hangingPunct="1">
      <a:defRPr sz="1145" kern="1200">
        <a:solidFill>
          <a:schemeClr val="tx1"/>
        </a:solidFill>
        <a:latin typeface="+mn-lt"/>
        <a:ea typeface="+mn-ea"/>
        <a:cs typeface="+mn-cs"/>
      </a:defRPr>
    </a:lvl8pPr>
    <a:lvl9pPr marL="3490813" algn="l" defTabSz="872703" rtl="0" eaLnBrk="1" latinLnBrk="0" hangingPunct="1">
      <a:defRPr sz="1145"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2432761" y="13419916"/>
            <a:ext cx="27570279" cy="9260000"/>
          </a:xfrm>
          <a:prstGeom prst="rect">
            <a:avLst/>
          </a:prstGeom>
        </p:spPr>
        <p:txBody>
          <a:bodyPr/>
          <a:lstStyle/>
          <a:p>
            <a:r>
              <a:rPr lang="pt-BR"/>
              <a:t>Clique para editar o título mestre</a:t>
            </a:r>
          </a:p>
        </p:txBody>
      </p:sp>
      <p:sp>
        <p:nvSpPr>
          <p:cNvPr id="3" name="Subtítulo 2"/>
          <p:cNvSpPr>
            <a:spLocks noGrp="1"/>
          </p:cNvSpPr>
          <p:nvPr>
            <p:ph type="subTitle" idx="1"/>
          </p:nvPr>
        </p:nvSpPr>
        <p:spPr>
          <a:xfrm>
            <a:off x="4865522" y="24481022"/>
            <a:ext cx="22704759" cy="11039774"/>
          </a:xfrm>
          <a:prstGeom prst="rect">
            <a:avLst/>
          </a:prstGeom>
        </p:spPr>
        <p:txBody>
          <a:bodyPr/>
          <a:lstStyle>
            <a:lvl1pPr marL="0" indent="0" algn="ctr">
              <a:buNone/>
              <a:defRPr/>
            </a:lvl1pPr>
            <a:lvl2pPr marL="433060" indent="0" algn="ctr">
              <a:buNone/>
              <a:defRPr/>
            </a:lvl2pPr>
            <a:lvl3pPr marL="866120" indent="0" algn="ctr">
              <a:buNone/>
              <a:defRPr/>
            </a:lvl3pPr>
            <a:lvl4pPr marL="1299180" indent="0" algn="ctr">
              <a:buNone/>
              <a:defRPr/>
            </a:lvl4pPr>
            <a:lvl5pPr marL="1732239" indent="0" algn="ctr">
              <a:buNone/>
              <a:defRPr/>
            </a:lvl5pPr>
            <a:lvl6pPr marL="2165299" indent="0" algn="ctr">
              <a:buNone/>
              <a:defRPr/>
            </a:lvl6pPr>
            <a:lvl7pPr marL="2598359" indent="0" algn="ctr">
              <a:buNone/>
              <a:defRPr/>
            </a:lvl7pPr>
            <a:lvl8pPr marL="3031419" indent="0" algn="ctr">
              <a:buNone/>
              <a:defRPr/>
            </a:lvl8pPr>
            <a:lvl9pPr marL="3464479" indent="0" algn="ctr">
              <a:buNone/>
              <a:defRPr/>
            </a:lvl9pPr>
          </a:lstStyle>
          <a:p>
            <a:r>
              <a:rPr lang="pt-BR"/>
              <a:t>Clique para editar o estilo do subtítulo mestre</a:t>
            </a:r>
          </a:p>
        </p:txBody>
      </p:sp>
    </p:spTree>
    <p:extLst>
      <p:ext uri="{BB962C8B-B14F-4D97-AF65-F5344CB8AC3E}">
        <p14:creationId xmlns:p14="http://schemas.microsoft.com/office/powerpoint/2010/main" val="1070873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1621340" y="1729489"/>
            <a:ext cx="29193123" cy="7201376"/>
          </a:xfrm>
          <a:prstGeom prst="rect">
            <a:avLst/>
          </a:prstGeom>
        </p:spPr>
        <p:txBody>
          <a:bodyPr/>
          <a:lstStyle/>
          <a:p>
            <a:r>
              <a:rPr lang="pt-BR"/>
              <a:t>Clique para editar o título mestre</a:t>
            </a:r>
          </a:p>
        </p:txBody>
      </p:sp>
      <p:sp>
        <p:nvSpPr>
          <p:cNvPr id="3" name="Espaço Reservado para Conteúdo 2"/>
          <p:cNvSpPr>
            <a:spLocks noGrp="1"/>
          </p:cNvSpPr>
          <p:nvPr>
            <p:ph idx="1"/>
          </p:nvPr>
        </p:nvSpPr>
        <p:spPr>
          <a:xfrm>
            <a:off x="1621340" y="10079794"/>
            <a:ext cx="29193123" cy="28511415"/>
          </a:xfrm>
          <a:prstGeom prst="rect">
            <a:avLst/>
          </a:prstGeo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490435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2562227" y="27760193"/>
            <a:ext cx="27570279" cy="8580396"/>
          </a:xfrm>
          <a:prstGeom prst="rect">
            <a:avLst/>
          </a:prstGeom>
        </p:spPr>
        <p:txBody>
          <a:bodyPr anchor="t"/>
          <a:lstStyle>
            <a:lvl1pPr algn="l">
              <a:defRPr sz="3789" b="1" cap="all"/>
            </a:lvl1pPr>
          </a:lstStyle>
          <a:p>
            <a:r>
              <a:rPr lang="pt-BR"/>
              <a:t>Clique para editar o título mestre</a:t>
            </a:r>
          </a:p>
        </p:txBody>
      </p:sp>
      <p:sp>
        <p:nvSpPr>
          <p:cNvPr id="3" name="Espaço Reservado para Texto 2"/>
          <p:cNvSpPr>
            <a:spLocks noGrp="1"/>
          </p:cNvSpPr>
          <p:nvPr>
            <p:ph type="body" idx="1"/>
          </p:nvPr>
        </p:nvSpPr>
        <p:spPr>
          <a:xfrm>
            <a:off x="2562227" y="18309721"/>
            <a:ext cx="27570279" cy="9450473"/>
          </a:xfrm>
          <a:prstGeom prst="rect">
            <a:avLst/>
          </a:prstGeom>
        </p:spPr>
        <p:txBody>
          <a:bodyPr anchor="b"/>
          <a:lstStyle>
            <a:lvl1pPr marL="0" indent="0">
              <a:buNone/>
              <a:defRPr sz="1894"/>
            </a:lvl1pPr>
            <a:lvl2pPr marL="433060" indent="0">
              <a:buNone/>
              <a:defRPr sz="1705"/>
            </a:lvl2pPr>
            <a:lvl3pPr marL="866120" indent="0">
              <a:buNone/>
              <a:defRPr sz="1516"/>
            </a:lvl3pPr>
            <a:lvl4pPr marL="1299180" indent="0">
              <a:buNone/>
              <a:defRPr sz="1326"/>
            </a:lvl4pPr>
            <a:lvl5pPr marL="1732239" indent="0">
              <a:buNone/>
              <a:defRPr sz="1326"/>
            </a:lvl5pPr>
            <a:lvl6pPr marL="2165299" indent="0">
              <a:buNone/>
              <a:defRPr sz="1326"/>
            </a:lvl6pPr>
            <a:lvl7pPr marL="2598359" indent="0">
              <a:buNone/>
              <a:defRPr sz="1326"/>
            </a:lvl7pPr>
            <a:lvl8pPr marL="3031419" indent="0">
              <a:buNone/>
              <a:defRPr sz="1326"/>
            </a:lvl8pPr>
            <a:lvl9pPr marL="3464479" indent="0">
              <a:buNone/>
              <a:defRPr sz="1326"/>
            </a:lvl9pPr>
          </a:lstStyle>
          <a:p>
            <a:pPr lvl="0"/>
            <a:r>
              <a:rPr lang="pt-BR"/>
              <a:t>Clique para editar o texto mestre</a:t>
            </a:r>
          </a:p>
        </p:txBody>
      </p:sp>
    </p:spTree>
    <p:extLst>
      <p:ext uri="{BB962C8B-B14F-4D97-AF65-F5344CB8AC3E}">
        <p14:creationId xmlns:p14="http://schemas.microsoft.com/office/powerpoint/2010/main" val="107663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1621340" y="1729489"/>
            <a:ext cx="29193123" cy="7201376"/>
          </a:xfrm>
          <a:prstGeom prst="rect">
            <a:avLst/>
          </a:prstGeom>
        </p:spPr>
        <p:txBody>
          <a:bodyPr/>
          <a:lstStyle/>
          <a:p>
            <a:r>
              <a:rPr lang="pt-BR"/>
              <a:t>Clique para editar o título mestre</a:t>
            </a:r>
          </a:p>
        </p:txBody>
      </p:sp>
      <p:sp>
        <p:nvSpPr>
          <p:cNvPr id="3" name="Espaço Reservado para Conteúdo 2"/>
          <p:cNvSpPr>
            <a:spLocks noGrp="1"/>
          </p:cNvSpPr>
          <p:nvPr>
            <p:ph sz="half" idx="1"/>
          </p:nvPr>
        </p:nvSpPr>
        <p:spPr>
          <a:xfrm>
            <a:off x="1621339" y="10079794"/>
            <a:ext cx="14524302" cy="28511415"/>
          </a:xfrm>
          <a:prstGeom prst="rect">
            <a:avLst/>
          </a:prstGeom>
        </p:spPr>
        <p:txBody>
          <a:bodyPr/>
          <a:lstStyle>
            <a:lvl1pPr>
              <a:defRPr sz="2652"/>
            </a:lvl1pPr>
            <a:lvl2pPr>
              <a:defRPr sz="2273"/>
            </a:lvl2pPr>
            <a:lvl3pPr>
              <a:defRPr sz="1894"/>
            </a:lvl3pPr>
            <a:lvl4pPr>
              <a:defRPr sz="1705"/>
            </a:lvl4pPr>
            <a:lvl5pPr>
              <a:defRPr sz="1705"/>
            </a:lvl5pPr>
            <a:lvl6pPr>
              <a:defRPr sz="1705"/>
            </a:lvl6pPr>
            <a:lvl7pPr>
              <a:defRPr sz="1705"/>
            </a:lvl7pPr>
            <a:lvl8pPr>
              <a:defRPr sz="1705"/>
            </a:lvl8pPr>
            <a:lvl9pPr>
              <a:defRPr sz="1705"/>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16290160" y="10079794"/>
            <a:ext cx="14524302" cy="28511415"/>
          </a:xfrm>
          <a:prstGeom prst="rect">
            <a:avLst/>
          </a:prstGeom>
        </p:spPr>
        <p:txBody>
          <a:bodyPr/>
          <a:lstStyle>
            <a:lvl1pPr>
              <a:defRPr sz="2652"/>
            </a:lvl1pPr>
            <a:lvl2pPr>
              <a:defRPr sz="2273"/>
            </a:lvl2pPr>
            <a:lvl3pPr>
              <a:defRPr sz="1894"/>
            </a:lvl3pPr>
            <a:lvl4pPr>
              <a:defRPr sz="1705"/>
            </a:lvl4pPr>
            <a:lvl5pPr>
              <a:defRPr sz="1705"/>
            </a:lvl5pPr>
            <a:lvl6pPr>
              <a:defRPr sz="1705"/>
            </a:lvl6pPr>
            <a:lvl7pPr>
              <a:defRPr sz="1705"/>
            </a:lvl7pPr>
            <a:lvl8pPr>
              <a:defRPr sz="1705"/>
            </a:lvl8pPr>
            <a:lvl9pPr>
              <a:defRPr sz="1705"/>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151985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1621340" y="1729489"/>
            <a:ext cx="29193123" cy="7201376"/>
          </a:xfrm>
          <a:prstGeom prst="rect">
            <a:avLst/>
          </a:prstGeom>
        </p:spPr>
        <p:txBody>
          <a:bodyPr/>
          <a:lstStyle>
            <a:lvl1pPr>
              <a:defRPr/>
            </a:lvl1pPr>
          </a:lstStyle>
          <a:p>
            <a:r>
              <a:rPr lang="pt-BR"/>
              <a:t>Clique para editar o título mestre</a:t>
            </a:r>
          </a:p>
        </p:txBody>
      </p:sp>
      <p:sp>
        <p:nvSpPr>
          <p:cNvPr id="3" name="Espaço Reservado para Texto 2"/>
          <p:cNvSpPr>
            <a:spLocks noGrp="1"/>
          </p:cNvSpPr>
          <p:nvPr>
            <p:ph type="body" idx="1"/>
          </p:nvPr>
        </p:nvSpPr>
        <p:spPr>
          <a:xfrm>
            <a:off x="1621339" y="9669897"/>
            <a:ext cx="14331608" cy="4030394"/>
          </a:xfrm>
          <a:prstGeom prst="rect">
            <a:avLst/>
          </a:prstGeom>
        </p:spPr>
        <p:txBody>
          <a:bodyPr anchor="b"/>
          <a:lstStyle>
            <a:lvl1pPr marL="0" indent="0">
              <a:buNone/>
              <a:defRPr sz="2273" b="1"/>
            </a:lvl1pPr>
            <a:lvl2pPr marL="433060" indent="0">
              <a:buNone/>
              <a:defRPr sz="1894" b="1"/>
            </a:lvl2pPr>
            <a:lvl3pPr marL="866120" indent="0">
              <a:buNone/>
              <a:defRPr sz="1705" b="1"/>
            </a:lvl3pPr>
            <a:lvl4pPr marL="1299180" indent="0">
              <a:buNone/>
              <a:defRPr sz="1516" b="1"/>
            </a:lvl4pPr>
            <a:lvl5pPr marL="1732239" indent="0">
              <a:buNone/>
              <a:defRPr sz="1516" b="1"/>
            </a:lvl5pPr>
            <a:lvl6pPr marL="2165299" indent="0">
              <a:buNone/>
              <a:defRPr sz="1516" b="1"/>
            </a:lvl6pPr>
            <a:lvl7pPr marL="2598359" indent="0">
              <a:buNone/>
              <a:defRPr sz="1516" b="1"/>
            </a:lvl7pPr>
            <a:lvl8pPr marL="3031419" indent="0">
              <a:buNone/>
              <a:defRPr sz="1516" b="1"/>
            </a:lvl8pPr>
            <a:lvl9pPr marL="3464479" indent="0">
              <a:buNone/>
              <a:defRPr sz="1516" b="1"/>
            </a:lvl9pPr>
          </a:lstStyle>
          <a:p>
            <a:pPr lvl="0"/>
            <a:r>
              <a:rPr lang="pt-BR"/>
              <a:t>Clique para editar o texto mestre</a:t>
            </a:r>
          </a:p>
        </p:txBody>
      </p:sp>
      <p:sp>
        <p:nvSpPr>
          <p:cNvPr id="4" name="Espaço Reservado para Conteúdo 3"/>
          <p:cNvSpPr>
            <a:spLocks noGrp="1"/>
          </p:cNvSpPr>
          <p:nvPr>
            <p:ph sz="half" idx="2"/>
          </p:nvPr>
        </p:nvSpPr>
        <p:spPr>
          <a:xfrm>
            <a:off x="1621339" y="13700292"/>
            <a:ext cx="14331608" cy="24890917"/>
          </a:xfrm>
          <a:prstGeom prst="rect">
            <a:avLst/>
          </a:prstGeom>
        </p:spPr>
        <p:txBody>
          <a:bodyPr/>
          <a:lstStyle>
            <a:lvl1pPr>
              <a:defRPr sz="2273"/>
            </a:lvl1pPr>
            <a:lvl2pPr>
              <a:defRPr sz="1894"/>
            </a:lvl2pPr>
            <a:lvl3pPr>
              <a:defRPr sz="1705"/>
            </a:lvl3pPr>
            <a:lvl4pPr>
              <a:defRPr sz="1516"/>
            </a:lvl4pPr>
            <a:lvl5pPr>
              <a:defRPr sz="1516"/>
            </a:lvl5pPr>
            <a:lvl6pPr>
              <a:defRPr sz="1516"/>
            </a:lvl6pPr>
            <a:lvl7pPr>
              <a:defRPr sz="1516"/>
            </a:lvl7pPr>
            <a:lvl8pPr>
              <a:defRPr sz="1516"/>
            </a:lvl8pPr>
            <a:lvl9pPr>
              <a:defRPr sz="1516"/>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16476833" y="9669897"/>
            <a:ext cx="14337629" cy="4030394"/>
          </a:xfrm>
          <a:prstGeom prst="rect">
            <a:avLst/>
          </a:prstGeom>
        </p:spPr>
        <p:txBody>
          <a:bodyPr anchor="b"/>
          <a:lstStyle>
            <a:lvl1pPr marL="0" indent="0">
              <a:buNone/>
              <a:defRPr sz="2273" b="1"/>
            </a:lvl1pPr>
            <a:lvl2pPr marL="433060" indent="0">
              <a:buNone/>
              <a:defRPr sz="1894" b="1"/>
            </a:lvl2pPr>
            <a:lvl3pPr marL="866120" indent="0">
              <a:buNone/>
              <a:defRPr sz="1705" b="1"/>
            </a:lvl3pPr>
            <a:lvl4pPr marL="1299180" indent="0">
              <a:buNone/>
              <a:defRPr sz="1516" b="1"/>
            </a:lvl4pPr>
            <a:lvl5pPr marL="1732239" indent="0">
              <a:buNone/>
              <a:defRPr sz="1516" b="1"/>
            </a:lvl5pPr>
            <a:lvl6pPr marL="2165299" indent="0">
              <a:buNone/>
              <a:defRPr sz="1516" b="1"/>
            </a:lvl6pPr>
            <a:lvl7pPr marL="2598359" indent="0">
              <a:buNone/>
              <a:defRPr sz="1516" b="1"/>
            </a:lvl7pPr>
            <a:lvl8pPr marL="3031419" indent="0">
              <a:buNone/>
              <a:defRPr sz="1516" b="1"/>
            </a:lvl8pPr>
            <a:lvl9pPr marL="3464479" indent="0">
              <a:buNone/>
              <a:defRPr sz="1516" b="1"/>
            </a:lvl9pPr>
          </a:lstStyle>
          <a:p>
            <a:pPr lvl="0"/>
            <a:r>
              <a:rPr lang="pt-BR"/>
              <a:t>Clique para editar o texto mestre</a:t>
            </a:r>
          </a:p>
        </p:txBody>
      </p:sp>
      <p:sp>
        <p:nvSpPr>
          <p:cNvPr id="6" name="Espaço Reservado para Conteúdo 5"/>
          <p:cNvSpPr>
            <a:spLocks noGrp="1"/>
          </p:cNvSpPr>
          <p:nvPr>
            <p:ph sz="quarter" idx="4"/>
          </p:nvPr>
        </p:nvSpPr>
        <p:spPr>
          <a:xfrm>
            <a:off x="16476833" y="13700292"/>
            <a:ext cx="14337629" cy="24890917"/>
          </a:xfrm>
          <a:prstGeom prst="rect">
            <a:avLst/>
          </a:prstGeom>
        </p:spPr>
        <p:txBody>
          <a:bodyPr/>
          <a:lstStyle>
            <a:lvl1pPr>
              <a:defRPr sz="2273"/>
            </a:lvl1pPr>
            <a:lvl2pPr>
              <a:defRPr sz="1894"/>
            </a:lvl2pPr>
            <a:lvl3pPr>
              <a:defRPr sz="1705"/>
            </a:lvl3pPr>
            <a:lvl4pPr>
              <a:defRPr sz="1516"/>
            </a:lvl4pPr>
            <a:lvl5pPr>
              <a:defRPr sz="1516"/>
            </a:lvl5pPr>
            <a:lvl6pPr>
              <a:defRPr sz="1516"/>
            </a:lvl6pPr>
            <a:lvl7pPr>
              <a:defRPr sz="1516"/>
            </a:lvl7pPr>
            <a:lvl8pPr>
              <a:defRPr sz="1516"/>
            </a:lvl8pPr>
            <a:lvl9pPr>
              <a:defRPr sz="1516"/>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817002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1621340" y="1729489"/>
            <a:ext cx="29193123" cy="7201376"/>
          </a:xfrm>
          <a:prstGeom prst="rect">
            <a:avLst/>
          </a:prstGeom>
        </p:spPr>
        <p:txBody>
          <a:bodyPr/>
          <a:lstStyle/>
          <a:p>
            <a:r>
              <a:rPr lang="pt-BR"/>
              <a:t>Clique para editar o título mestre</a:t>
            </a:r>
          </a:p>
        </p:txBody>
      </p:sp>
    </p:spTree>
    <p:extLst>
      <p:ext uri="{BB962C8B-B14F-4D97-AF65-F5344CB8AC3E}">
        <p14:creationId xmlns:p14="http://schemas.microsoft.com/office/powerpoint/2010/main" val="1807120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92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21339" y="1720347"/>
            <a:ext cx="10671929" cy="7320231"/>
          </a:xfrm>
          <a:prstGeom prst="rect">
            <a:avLst/>
          </a:prstGeom>
        </p:spPr>
        <p:txBody>
          <a:bodyPr anchor="b"/>
          <a:lstStyle>
            <a:lvl1pPr algn="l">
              <a:defRPr sz="1894" b="1"/>
            </a:lvl1pPr>
          </a:lstStyle>
          <a:p>
            <a:r>
              <a:rPr lang="pt-BR"/>
              <a:t>Clique para editar o título mestre</a:t>
            </a:r>
          </a:p>
        </p:txBody>
      </p:sp>
      <p:sp>
        <p:nvSpPr>
          <p:cNvPr id="3" name="Espaço Reservado para Conteúdo 2"/>
          <p:cNvSpPr>
            <a:spLocks noGrp="1"/>
          </p:cNvSpPr>
          <p:nvPr>
            <p:ph idx="1"/>
          </p:nvPr>
        </p:nvSpPr>
        <p:spPr>
          <a:xfrm>
            <a:off x="12681666" y="1720347"/>
            <a:ext cx="18132796" cy="36870862"/>
          </a:xfrm>
          <a:prstGeom prst="rect">
            <a:avLst/>
          </a:prstGeom>
        </p:spPr>
        <p:txBody>
          <a:bodyPr/>
          <a:lstStyle>
            <a:lvl1pPr>
              <a:defRPr sz="3031"/>
            </a:lvl1pPr>
            <a:lvl2pPr>
              <a:defRPr sz="2652"/>
            </a:lvl2pPr>
            <a:lvl3pPr>
              <a:defRPr sz="2273"/>
            </a:lvl3pPr>
            <a:lvl4pPr>
              <a:defRPr sz="1894"/>
            </a:lvl4pPr>
            <a:lvl5pPr>
              <a:defRPr sz="1894"/>
            </a:lvl5pPr>
            <a:lvl6pPr>
              <a:defRPr sz="1894"/>
            </a:lvl6pPr>
            <a:lvl7pPr>
              <a:defRPr sz="1894"/>
            </a:lvl7pPr>
            <a:lvl8pPr>
              <a:defRPr sz="1894"/>
            </a:lvl8pPr>
            <a:lvl9pPr>
              <a:defRPr sz="1894"/>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1621339" y="9040579"/>
            <a:ext cx="10671929" cy="29550631"/>
          </a:xfrm>
          <a:prstGeom prst="rect">
            <a:avLst/>
          </a:prstGeom>
        </p:spPr>
        <p:txBody>
          <a:bodyPr/>
          <a:lstStyle>
            <a:lvl1pPr marL="0" indent="0">
              <a:buNone/>
              <a:defRPr sz="1326"/>
            </a:lvl1pPr>
            <a:lvl2pPr marL="433060" indent="0">
              <a:buNone/>
              <a:defRPr sz="1137"/>
            </a:lvl2pPr>
            <a:lvl3pPr marL="866120" indent="0">
              <a:buNone/>
              <a:defRPr sz="947"/>
            </a:lvl3pPr>
            <a:lvl4pPr marL="1299180" indent="0">
              <a:buNone/>
              <a:defRPr sz="852"/>
            </a:lvl4pPr>
            <a:lvl5pPr marL="1732239" indent="0">
              <a:buNone/>
              <a:defRPr sz="852"/>
            </a:lvl5pPr>
            <a:lvl6pPr marL="2165299" indent="0">
              <a:buNone/>
              <a:defRPr sz="852"/>
            </a:lvl6pPr>
            <a:lvl7pPr marL="2598359" indent="0">
              <a:buNone/>
              <a:defRPr sz="852"/>
            </a:lvl7pPr>
            <a:lvl8pPr marL="3031419" indent="0">
              <a:buNone/>
              <a:defRPr sz="852"/>
            </a:lvl8pPr>
            <a:lvl9pPr marL="3464479" indent="0">
              <a:buNone/>
              <a:defRPr sz="852"/>
            </a:lvl9pPr>
          </a:lstStyle>
          <a:p>
            <a:pPr lvl="0"/>
            <a:r>
              <a:rPr lang="pt-BR"/>
              <a:t>Clique para editar o texto mestre</a:t>
            </a:r>
          </a:p>
        </p:txBody>
      </p:sp>
    </p:spTree>
    <p:extLst>
      <p:ext uri="{BB962C8B-B14F-4D97-AF65-F5344CB8AC3E}">
        <p14:creationId xmlns:p14="http://schemas.microsoft.com/office/powerpoint/2010/main" val="361354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57393" y="30240905"/>
            <a:ext cx="19462082" cy="3570213"/>
          </a:xfrm>
          <a:prstGeom prst="rect">
            <a:avLst/>
          </a:prstGeom>
        </p:spPr>
        <p:txBody>
          <a:bodyPr anchor="b"/>
          <a:lstStyle>
            <a:lvl1pPr algn="l">
              <a:defRPr sz="1894" b="1"/>
            </a:lvl1pPr>
          </a:lstStyle>
          <a:p>
            <a:r>
              <a:rPr lang="pt-BR"/>
              <a:t>Clique para editar o título mestre</a:t>
            </a:r>
          </a:p>
        </p:txBody>
      </p:sp>
      <p:sp>
        <p:nvSpPr>
          <p:cNvPr id="3" name="Espaço Reservado para Imagem 2"/>
          <p:cNvSpPr>
            <a:spLocks noGrp="1"/>
          </p:cNvSpPr>
          <p:nvPr>
            <p:ph type="pic" idx="1"/>
          </p:nvPr>
        </p:nvSpPr>
        <p:spPr>
          <a:xfrm>
            <a:off x="6357393" y="3859731"/>
            <a:ext cx="19462082" cy="25920992"/>
          </a:xfrm>
          <a:prstGeom prst="rect">
            <a:avLst/>
          </a:prstGeom>
        </p:spPr>
        <p:txBody>
          <a:bodyPr/>
          <a:lstStyle>
            <a:lvl1pPr marL="0" indent="0">
              <a:buNone/>
              <a:defRPr sz="3031"/>
            </a:lvl1pPr>
            <a:lvl2pPr marL="433060" indent="0">
              <a:buNone/>
              <a:defRPr sz="2652"/>
            </a:lvl2pPr>
            <a:lvl3pPr marL="866120" indent="0">
              <a:buNone/>
              <a:defRPr sz="2273"/>
            </a:lvl3pPr>
            <a:lvl4pPr marL="1299180" indent="0">
              <a:buNone/>
              <a:defRPr sz="1894"/>
            </a:lvl4pPr>
            <a:lvl5pPr marL="1732239" indent="0">
              <a:buNone/>
              <a:defRPr sz="1894"/>
            </a:lvl5pPr>
            <a:lvl6pPr marL="2165299" indent="0">
              <a:buNone/>
              <a:defRPr sz="1894"/>
            </a:lvl6pPr>
            <a:lvl7pPr marL="2598359" indent="0">
              <a:buNone/>
              <a:defRPr sz="1894"/>
            </a:lvl7pPr>
            <a:lvl8pPr marL="3031419" indent="0">
              <a:buNone/>
              <a:defRPr sz="1894"/>
            </a:lvl8pPr>
            <a:lvl9pPr marL="3464479" indent="0">
              <a:buNone/>
              <a:defRPr sz="1894"/>
            </a:lvl9pPr>
          </a:lstStyle>
          <a:p>
            <a:pPr lvl="0"/>
            <a:endParaRPr lang="pt-BR" noProof="0"/>
          </a:p>
        </p:txBody>
      </p:sp>
      <p:sp>
        <p:nvSpPr>
          <p:cNvPr id="4" name="Espaço Reservado para Texto 3"/>
          <p:cNvSpPr>
            <a:spLocks noGrp="1"/>
          </p:cNvSpPr>
          <p:nvPr>
            <p:ph type="body" sz="half" idx="2"/>
          </p:nvPr>
        </p:nvSpPr>
        <p:spPr>
          <a:xfrm>
            <a:off x="6357393" y="33811116"/>
            <a:ext cx="19462082" cy="5069610"/>
          </a:xfrm>
          <a:prstGeom prst="rect">
            <a:avLst/>
          </a:prstGeom>
        </p:spPr>
        <p:txBody>
          <a:bodyPr/>
          <a:lstStyle>
            <a:lvl1pPr marL="0" indent="0">
              <a:buNone/>
              <a:defRPr sz="1326"/>
            </a:lvl1pPr>
            <a:lvl2pPr marL="433060" indent="0">
              <a:buNone/>
              <a:defRPr sz="1137"/>
            </a:lvl2pPr>
            <a:lvl3pPr marL="866120" indent="0">
              <a:buNone/>
              <a:defRPr sz="947"/>
            </a:lvl3pPr>
            <a:lvl4pPr marL="1299180" indent="0">
              <a:buNone/>
              <a:defRPr sz="852"/>
            </a:lvl4pPr>
            <a:lvl5pPr marL="1732239" indent="0">
              <a:buNone/>
              <a:defRPr sz="852"/>
            </a:lvl5pPr>
            <a:lvl6pPr marL="2165299" indent="0">
              <a:buNone/>
              <a:defRPr sz="852"/>
            </a:lvl6pPr>
            <a:lvl7pPr marL="2598359" indent="0">
              <a:buNone/>
              <a:defRPr sz="852"/>
            </a:lvl7pPr>
            <a:lvl8pPr marL="3031419" indent="0">
              <a:buNone/>
              <a:defRPr sz="852"/>
            </a:lvl8pPr>
            <a:lvl9pPr marL="3464479" indent="0">
              <a:buNone/>
              <a:defRPr sz="852"/>
            </a:lvl9pPr>
          </a:lstStyle>
          <a:p>
            <a:pPr lvl="0"/>
            <a:r>
              <a:rPr lang="pt-BR"/>
              <a:t>Clique para editar o texto mestre</a:t>
            </a:r>
          </a:p>
        </p:txBody>
      </p:sp>
    </p:spTree>
    <p:extLst>
      <p:ext uri="{BB962C8B-B14F-4D97-AF65-F5344CB8AC3E}">
        <p14:creationId xmlns:p14="http://schemas.microsoft.com/office/powerpoint/2010/main" val="3994247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1621340" y="1729489"/>
            <a:ext cx="29193123" cy="7201376"/>
          </a:xfrm>
          <a:prstGeom prst="rect">
            <a:avLst/>
          </a:prstGeom>
        </p:spPr>
        <p:txBody>
          <a:bodyPr/>
          <a:lstStyle/>
          <a:p>
            <a:r>
              <a:rPr lang="pt-BR"/>
              <a:t>Clique para editar o título mestre</a:t>
            </a:r>
          </a:p>
        </p:txBody>
      </p:sp>
      <p:sp>
        <p:nvSpPr>
          <p:cNvPr id="3" name="Espaço Reservado para Texto Vertical 2"/>
          <p:cNvSpPr>
            <a:spLocks noGrp="1"/>
          </p:cNvSpPr>
          <p:nvPr>
            <p:ph type="body" orient="vert" idx="1"/>
          </p:nvPr>
        </p:nvSpPr>
        <p:spPr>
          <a:xfrm>
            <a:off x="1621340" y="10079794"/>
            <a:ext cx="29193123" cy="28511415"/>
          </a:xfrm>
          <a:prstGeom prst="rect">
            <a:avLst/>
          </a:prstGeo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488481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23516182" y="1729490"/>
            <a:ext cx="7298280" cy="36861719"/>
          </a:xfrm>
          <a:prstGeom prst="rect">
            <a:avLst/>
          </a:prstGeo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1621339" y="1729490"/>
            <a:ext cx="21750322" cy="36861719"/>
          </a:xfrm>
          <a:prstGeom prst="rect">
            <a:avLst/>
          </a:prstGeo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1096604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1621340" y="1729489"/>
            <a:ext cx="29193123" cy="7201376"/>
          </a:xfrm>
          <a:prstGeom prst="rect">
            <a:avLst/>
          </a:prstGeom>
        </p:spPr>
        <p:txBody>
          <a:bodyPr/>
          <a:lstStyle/>
          <a:p>
            <a:r>
              <a:rPr lang="pt-BR"/>
              <a:t>Clique para editar o título mestre</a:t>
            </a:r>
          </a:p>
        </p:txBody>
      </p:sp>
    </p:spTree>
    <p:extLst>
      <p:ext uri="{BB962C8B-B14F-4D97-AF65-F5344CB8AC3E}">
        <p14:creationId xmlns:p14="http://schemas.microsoft.com/office/powerpoint/2010/main" val="3707433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126712C-08A2-4FE8-976F-1B82F3E82BA4}"/>
              </a:ext>
            </a:extLst>
          </p:cNvPr>
          <p:cNvSpPr>
            <a:spLocks noChangeArrowheads="1"/>
          </p:cNvSpPr>
          <p:nvPr/>
        </p:nvSpPr>
        <p:spPr bwMode="auto">
          <a:xfrm>
            <a:off x="858838" y="873125"/>
            <a:ext cx="30716537" cy="41452800"/>
          </a:xfrm>
          <a:prstGeom prst="rect">
            <a:avLst/>
          </a:prstGeom>
          <a:noFill/>
          <a:ln w="63360" cap="sq">
            <a:solidFill>
              <a:srgbClr val="000000"/>
            </a:solidFill>
            <a:miter lim="800000"/>
            <a:headEnd/>
            <a:tailEnd/>
          </a:ln>
          <a:effectLst/>
        </p:spPr>
        <p:txBody>
          <a:bodyPr wrap="none" anchor="ctr"/>
          <a:lstStyle/>
          <a:p>
            <a:pPr defTabSz="428777" eaLnBrk="1" hangingPunct="1">
              <a:buClr>
                <a:srgbClr val="000000"/>
              </a:buClr>
              <a:buSzPct val="100000"/>
              <a:buFont typeface="Times New Roman" panose="02020603050405020304" pitchFamily="18" charset="0"/>
              <a:buNone/>
              <a:defRPr/>
            </a:pPr>
            <a:endParaRPr lang="pt-BR" altLang="pt-BR" sz="8046"/>
          </a:p>
        </p:txBody>
      </p:sp>
      <p:pic>
        <p:nvPicPr>
          <p:cNvPr id="1027" name="Picture 2">
            <a:extLst>
              <a:ext uri="{FF2B5EF4-FFF2-40B4-BE49-F238E27FC236}">
                <a16:creationId xmlns:a16="http://schemas.microsoft.com/office/drawing/2014/main" id="{3D481262-B869-7F4D-3794-37FEDAB2C3D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32435800" cy="432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25450" rtl="0" eaLnBrk="0" fontAlgn="base" hangingPunct="0">
        <a:spcBef>
          <a:spcPct val="0"/>
        </a:spcBef>
        <a:spcAft>
          <a:spcPct val="0"/>
        </a:spcAft>
        <a:buClr>
          <a:srgbClr val="000000"/>
        </a:buClr>
        <a:buSzPct val="100000"/>
        <a:buFont typeface="Times New Roman" panose="02020603050405020304" pitchFamily="18" charset="0"/>
        <a:defRPr sz="20600">
          <a:solidFill>
            <a:srgbClr val="000000"/>
          </a:solidFill>
          <a:latin typeface="+mj-lt"/>
          <a:ea typeface="+mj-ea"/>
          <a:cs typeface="+mj-cs"/>
        </a:defRPr>
      </a:lvl1pPr>
      <a:lvl2pPr algn="ctr" defTabSz="425450" rtl="0" eaLnBrk="0" fontAlgn="base" hangingPunct="0">
        <a:spcBef>
          <a:spcPct val="0"/>
        </a:spcBef>
        <a:spcAft>
          <a:spcPct val="0"/>
        </a:spcAft>
        <a:buClr>
          <a:srgbClr val="000000"/>
        </a:buClr>
        <a:buSzPct val="100000"/>
        <a:buFont typeface="Times New Roman" panose="02020603050405020304" pitchFamily="18" charset="0"/>
        <a:defRPr sz="20600">
          <a:solidFill>
            <a:srgbClr val="000000"/>
          </a:solidFill>
          <a:latin typeface="Arial" charset="0"/>
          <a:ea typeface="Microsoft YaHei" charset="-122"/>
        </a:defRPr>
      </a:lvl2pPr>
      <a:lvl3pPr algn="ctr" defTabSz="425450" rtl="0" eaLnBrk="0" fontAlgn="base" hangingPunct="0">
        <a:spcBef>
          <a:spcPct val="0"/>
        </a:spcBef>
        <a:spcAft>
          <a:spcPct val="0"/>
        </a:spcAft>
        <a:buClr>
          <a:srgbClr val="000000"/>
        </a:buClr>
        <a:buSzPct val="100000"/>
        <a:buFont typeface="Times New Roman" panose="02020603050405020304" pitchFamily="18" charset="0"/>
        <a:defRPr sz="20600">
          <a:solidFill>
            <a:srgbClr val="000000"/>
          </a:solidFill>
          <a:latin typeface="Arial" charset="0"/>
          <a:ea typeface="Microsoft YaHei" charset="-122"/>
        </a:defRPr>
      </a:lvl3pPr>
      <a:lvl4pPr algn="ctr" defTabSz="425450" rtl="0" eaLnBrk="0" fontAlgn="base" hangingPunct="0">
        <a:spcBef>
          <a:spcPct val="0"/>
        </a:spcBef>
        <a:spcAft>
          <a:spcPct val="0"/>
        </a:spcAft>
        <a:buClr>
          <a:srgbClr val="000000"/>
        </a:buClr>
        <a:buSzPct val="100000"/>
        <a:buFont typeface="Times New Roman" panose="02020603050405020304" pitchFamily="18" charset="0"/>
        <a:defRPr sz="20600">
          <a:solidFill>
            <a:srgbClr val="000000"/>
          </a:solidFill>
          <a:latin typeface="Arial" charset="0"/>
          <a:ea typeface="Microsoft YaHei" charset="-122"/>
        </a:defRPr>
      </a:lvl4pPr>
      <a:lvl5pPr algn="ctr" defTabSz="425450" rtl="0" eaLnBrk="0" fontAlgn="base" hangingPunct="0">
        <a:spcBef>
          <a:spcPct val="0"/>
        </a:spcBef>
        <a:spcAft>
          <a:spcPct val="0"/>
        </a:spcAft>
        <a:buClr>
          <a:srgbClr val="000000"/>
        </a:buClr>
        <a:buSzPct val="100000"/>
        <a:buFont typeface="Times New Roman" panose="02020603050405020304" pitchFamily="18" charset="0"/>
        <a:defRPr sz="20600">
          <a:solidFill>
            <a:srgbClr val="000000"/>
          </a:solidFill>
          <a:latin typeface="Arial" charset="0"/>
          <a:ea typeface="Microsoft YaHei" charset="-122"/>
        </a:defRPr>
      </a:lvl5pPr>
      <a:lvl6pPr marL="2381829" indent="-216530" algn="ctr" defTabSz="425542" rtl="0" eaLnBrk="0" fontAlgn="base" hangingPunct="0">
        <a:spcBef>
          <a:spcPct val="0"/>
        </a:spcBef>
        <a:spcAft>
          <a:spcPct val="0"/>
        </a:spcAft>
        <a:buClr>
          <a:srgbClr val="000000"/>
        </a:buClr>
        <a:buSzPct val="100000"/>
        <a:buFont typeface="Times New Roman" pitchFamily="16" charset="0"/>
        <a:defRPr sz="20649">
          <a:solidFill>
            <a:srgbClr val="000000"/>
          </a:solidFill>
          <a:latin typeface="Arial" charset="0"/>
          <a:ea typeface="Microsoft YaHei" charset="-122"/>
        </a:defRPr>
      </a:lvl6pPr>
      <a:lvl7pPr marL="2814889" indent="-216530" algn="ctr" defTabSz="425542" rtl="0" eaLnBrk="0" fontAlgn="base" hangingPunct="0">
        <a:spcBef>
          <a:spcPct val="0"/>
        </a:spcBef>
        <a:spcAft>
          <a:spcPct val="0"/>
        </a:spcAft>
        <a:buClr>
          <a:srgbClr val="000000"/>
        </a:buClr>
        <a:buSzPct val="100000"/>
        <a:buFont typeface="Times New Roman" pitchFamily="16" charset="0"/>
        <a:defRPr sz="20649">
          <a:solidFill>
            <a:srgbClr val="000000"/>
          </a:solidFill>
          <a:latin typeface="Arial" charset="0"/>
          <a:ea typeface="Microsoft YaHei" charset="-122"/>
        </a:defRPr>
      </a:lvl7pPr>
      <a:lvl8pPr marL="3247949" indent="-216530" algn="ctr" defTabSz="425542" rtl="0" eaLnBrk="0" fontAlgn="base" hangingPunct="0">
        <a:spcBef>
          <a:spcPct val="0"/>
        </a:spcBef>
        <a:spcAft>
          <a:spcPct val="0"/>
        </a:spcAft>
        <a:buClr>
          <a:srgbClr val="000000"/>
        </a:buClr>
        <a:buSzPct val="100000"/>
        <a:buFont typeface="Times New Roman" pitchFamily="16" charset="0"/>
        <a:defRPr sz="20649">
          <a:solidFill>
            <a:srgbClr val="000000"/>
          </a:solidFill>
          <a:latin typeface="Arial" charset="0"/>
          <a:ea typeface="Microsoft YaHei" charset="-122"/>
        </a:defRPr>
      </a:lvl8pPr>
      <a:lvl9pPr marL="3681009" indent="-216530" algn="ctr" defTabSz="425542" rtl="0" eaLnBrk="0" fontAlgn="base" hangingPunct="0">
        <a:spcBef>
          <a:spcPct val="0"/>
        </a:spcBef>
        <a:spcAft>
          <a:spcPct val="0"/>
        </a:spcAft>
        <a:buClr>
          <a:srgbClr val="000000"/>
        </a:buClr>
        <a:buSzPct val="100000"/>
        <a:buFont typeface="Times New Roman" pitchFamily="16" charset="0"/>
        <a:defRPr sz="20649">
          <a:solidFill>
            <a:srgbClr val="000000"/>
          </a:solidFill>
          <a:latin typeface="Arial" charset="0"/>
          <a:ea typeface="Microsoft YaHei" charset="-122"/>
        </a:defRPr>
      </a:lvl9pPr>
    </p:titleStyle>
    <p:bodyStyle>
      <a:lvl1pPr marL="323850" indent="-323850" algn="l" defTabSz="425450" rtl="0" eaLnBrk="0" fontAlgn="base" hangingPunct="0">
        <a:spcBef>
          <a:spcPts val="3738"/>
        </a:spcBef>
        <a:spcAft>
          <a:spcPct val="0"/>
        </a:spcAft>
        <a:buClr>
          <a:srgbClr val="000000"/>
        </a:buClr>
        <a:buSzPct val="100000"/>
        <a:buFont typeface="Times New Roman" panose="02020603050405020304" pitchFamily="18" charset="0"/>
        <a:defRPr sz="14900">
          <a:solidFill>
            <a:srgbClr val="000000"/>
          </a:solidFill>
          <a:latin typeface="+mn-lt"/>
          <a:ea typeface="+mn-ea"/>
          <a:cs typeface="+mn-cs"/>
        </a:defRPr>
      </a:lvl1pPr>
      <a:lvl2pPr marL="703263" indent="-269875" algn="l" defTabSz="425450" rtl="0" eaLnBrk="0" fontAlgn="base" hangingPunct="0">
        <a:spcBef>
          <a:spcPts val="3263"/>
        </a:spcBef>
        <a:spcAft>
          <a:spcPct val="0"/>
        </a:spcAft>
        <a:buClr>
          <a:srgbClr val="000000"/>
        </a:buClr>
        <a:buSzPct val="100000"/>
        <a:buFont typeface="Times New Roman" panose="02020603050405020304" pitchFamily="18" charset="0"/>
        <a:defRPr sz="13000">
          <a:solidFill>
            <a:srgbClr val="000000"/>
          </a:solidFill>
          <a:latin typeface="+mn-lt"/>
          <a:ea typeface="+mn-ea"/>
        </a:defRPr>
      </a:lvl2pPr>
      <a:lvl3pPr marL="1081088" indent="-215900" algn="l" defTabSz="425450" rtl="0" eaLnBrk="0" fontAlgn="base" hangingPunct="0">
        <a:spcBef>
          <a:spcPts val="2800"/>
        </a:spcBef>
        <a:spcAft>
          <a:spcPct val="0"/>
        </a:spcAft>
        <a:buClr>
          <a:srgbClr val="000000"/>
        </a:buClr>
        <a:buSzPct val="100000"/>
        <a:buFont typeface="Times New Roman" panose="02020603050405020304" pitchFamily="18" charset="0"/>
        <a:defRPr sz="11100">
          <a:solidFill>
            <a:srgbClr val="000000"/>
          </a:solidFill>
          <a:latin typeface="+mn-lt"/>
          <a:ea typeface="+mn-ea"/>
        </a:defRPr>
      </a:lvl3pPr>
      <a:lvl4pPr marL="1514475" indent="-215900" algn="l" defTabSz="425450" rtl="0" eaLnBrk="0" fontAlgn="base" hangingPunct="0">
        <a:spcBef>
          <a:spcPts val="2363"/>
        </a:spcBef>
        <a:spcAft>
          <a:spcPct val="0"/>
        </a:spcAft>
        <a:buClr>
          <a:srgbClr val="000000"/>
        </a:buClr>
        <a:buSzPct val="100000"/>
        <a:buFont typeface="Times New Roman" panose="02020603050405020304" pitchFamily="18" charset="0"/>
        <a:defRPr sz="9400">
          <a:solidFill>
            <a:srgbClr val="000000"/>
          </a:solidFill>
          <a:latin typeface="+mn-lt"/>
          <a:ea typeface="+mn-ea"/>
        </a:defRPr>
      </a:lvl4pPr>
      <a:lvl5pPr marL="1947863" indent="-215900" algn="l" defTabSz="425450" rtl="0" eaLnBrk="0" fontAlgn="base" hangingPunct="0">
        <a:spcBef>
          <a:spcPts val="2363"/>
        </a:spcBef>
        <a:spcAft>
          <a:spcPct val="0"/>
        </a:spcAft>
        <a:buClr>
          <a:srgbClr val="000000"/>
        </a:buClr>
        <a:buSzPct val="100000"/>
        <a:buFont typeface="Times New Roman" panose="02020603050405020304" pitchFamily="18" charset="0"/>
        <a:defRPr sz="9400">
          <a:solidFill>
            <a:srgbClr val="000000"/>
          </a:solidFill>
          <a:latin typeface="+mn-lt"/>
          <a:ea typeface="+mn-ea"/>
        </a:defRPr>
      </a:lvl5pPr>
      <a:lvl6pPr marL="2381829" indent="-216530" algn="l" defTabSz="425542" rtl="0" eaLnBrk="0" fontAlgn="base" hangingPunct="0">
        <a:spcBef>
          <a:spcPts val="2368"/>
        </a:spcBef>
        <a:spcAft>
          <a:spcPct val="0"/>
        </a:spcAft>
        <a:buClr>
          <a:srgbClr val="000000"/>
        </a:buClr>
        <a:buSzPct val="100000"/>
        <a:buFont typeface="Times New Roman" pitchFamily="16" charset="0"/>
        <a:defRPr sz="9472">
          <a:solidFill>
            <a:srgbClr val="000000"/>
          </a:solidFill>
          <a:latin typeface="+mn-lt"/>
          <a:ea typeface="+mn-ea"/>
        </a:defRPr>
      </a:lvl6pPr>
      <a:lvl7pPr marL="2814889" indent="-216530" algn="l" defTabSz="425542" rtl="0" eaLnBrk="0" fontAlgn="base" hangingPunct="0">
        <a:spcBef>
          <a:spcPts val="2368"/>
        </a:spcBef>
        <a:spcAft>
          <a:spcPct val="0"/>
        </a:spcAft>
        <a:buClr>
          <a:srgbClr val="000000"/>
        </a:buClr>
        <a:buSzPct val="100000"/>
        <a:buFont typeface="Times New Roman" pitchFamily="16" charset="0"/>
        <a:defRPr sz="9472">
          <a:solidFill>
            <a:srgbClr val="000000"/>
          </a:solidFill>
          <a:latin typeface="+mn-lt"/>
          <a:ea typeface="+mn-ea"/>
        </a:defRPr>
      </a:lvl7pPr>
      <a:lvl8pPr marL="3247949" indent="-216530" algn="l" defTabSz="425542" rtl="0" eaLnBrk="0" fontAlgn="base" hangingPunct="0">
        <a:spcBef>
          <a:spcPts val="2368"/>
        </a:spcBef>
        <a:spcAft>
          <a:spcPct val="0"/>
        </a:spcAft>
        <a:buClr>
          <a:srgbClr val="000000"/>
        </a:buClr>
        <a:buSzPct val="100000"/>
        <a:buFont typeface="Times New Roman" pitchFamily="16" charset="0"/>
        <a:defRPr sz="9472">
          <a:solidFill>
            <a:srgbClr val="000000"/>
          </a:solidFill>
          <a:latin typeface="+mn-lt"/>
          <a:ea typeface="+mn-ea"/>
        </a:defRPr>
      </a:lvl8pPr>
      <a:lvl9pPr marL="3681009" indent="-216530" algn="l" defTabSz="425542" rtl="0" eaLnBrk="0" fontAlgn="base" hangingPunct="0">
        <a:spcBef>
          <a:spcPts val="2368"/>
        </a:spcBef>
        <a:spcAft>
          <a:spcPct val="0"/>
        </a:spcAft>
        <a:buClr>
          <a:srgbClr val="000000"/>
        </a:buClr>
        <a:buSzPct val="100000"/>
        <a:buFont typeface="Times New Roman" pitchFamily="16" charset="0"/>
        <a:defRPr sz="9472">
          <a:solidFill>
            <a:srgbClr val="000000"/>
          </a:solidFill>
          <a:latin typeface="+mn-lt"/>
          <a:ea typeface="+mn-ea"/>
        </a:defRPr>
      </a:lvl9pPr>
    </p:bodyStyle>
    <p:otherStyle>
      <a:defPPr>
        <a:defRPr lang="pt-BR"/>
      </a:defPPr>
      <a:lvl1pPr marL="0" algn="l" defTabSz="866120" rtl="0" eaLnBrk="1" latinLnBrk="0" hangingPunct="1">
        <a:defRPr sz="1705" kern="1200">
          <a:solidFill>
            <a:schemeClr val="tx1"/>
          </a:solidFill>
          <a:latin typeface="+mn-lt"/>
          <a:ea typeface="+mn-ea"/>
          <a:cs typeface="+mn-cs"/>
        </a:defRPr>
      </a:lvl1pPr>
      <a:lvl2pPr marL="433060" algn="l" defTabSz="866120" rtl="0" eaLnBrk="1" latinLnBrk="0" hangingPunct="1">
        <a:defRPr sz="1705" kern="1200">
          <a:solidFill>
            <a:schemeClr val="tx1"/>
          </a:solidFill>
          <a:latin typeface="+mn-lt"/>
          <a:ea typeface="+mn-ea"/>
          <a:cs typeface="+mn-cs"/>
        </a:defRPr>
      </a:lvl2pPr>
      <a:lvl3pPr marL="866120" algn="l" defTabSz="866120" rtl="0" eaLnBrk="1" latinLnBrk="0" hangingPunct="1">
        <a:defRPr sz="1705" kern="1200">
          <a:solidFill>
            <a:schemeClr val="tx1"/>
          </a:solidFill>
          <a:latin typeface="+mn-lt"/>
          <a:ea typeface="+mn-ea"/>
          <a:cs typeface="+mn-cs"/>
        </a:defRPr>
      </a:lvl3pPr>
      <a:lvl4pPr marL="1299180" algn="l" defTabSz="866120" rtl="0" eaLnBrk="1" latinLnBrk="0" hangingPunct="1">
        <a:defRPr sz="1705" kern="1200">
          <a:solidFill>
            <a:schemeClr val="tx1"/>
          </a:solidFill>
          <a:latin typeface="+mn-lt"/>
          <a:ea typeface="+mn-ea"/>
          <a:cs typeface="+mn-cs"/>
        </a:defRPr>
      </a:lvl4pPr>
      <a:lvl5pPr marL="1732239" algn="l" defTabSz="866120" rtl="0" eaLnBrk="1" latinLnBrk="0" hangingPunct="1">
        <a:defRPr sz="1705" kern="1200">
          <a:solidFill>
            <a:schemeClr val="tx1"/>
          </a:solidFill>
          <a:latin typeface="+mn-lt"/>
          <a:ea typeface="+mn-ea"/>
          <a:cs typeface="+mn-cs"/>
        </a:defRPr>
      </a:lvl5pPr>
      <a:lvl6pPr marL="2165299" algn="l" defTabSz="866120" rtl="0" eaLnBrk="1" latinLnBrk="0" hangingPunct="1">
        <a:defRPr sz="1705" kern="1200">
          <a:solidFill>
            <a:schemeClr val="tx1"/>
          </a:solidFill>
          <a:latin typeface="+mn-lt"/>
          <a:ea typeface="+mn-ea"/>
          <a:cs typeface="+mn-cs"/>
        </a:defRPr>
      </a:lvl6pPr>
      <a:lvl7pPr marL="2598359" algn="l" defTabSz="866120" rtl="0" eaLnBrk="1" latinLnBrk="0" hangingPunct="1">
        <a:defRPr sz="1705" kern="1200">
          <a:solidFill>
            <a:schemeClr val="tx1"/>
          </a:solidFill>
          <a:latin typeface="+mn-lt"/>
          <a:ea typeface="+mn-ea"/>
          <a:cs typeface="+mn-cs"/>
        </a:defRPr>
      </a:lvl7pPr>
      <a:lvl8pPr marL="3031419" algn="l" defTabSz="866120" rtl="0" eaLnBrk="1" latinLnBrk="0" hangingPunct="1">
        <a:defRPr sz="1705" kern="1200">
          <a:solidFill>
            <a:schemeClr val="tx1"/>
          </a:solidFill>
          <a:latin typeface="+mn-lt"/>
          <a:ea typeface="+mn-ea"/>
          <a:cs typeface="+mn-cs"/>
        </a:defRPr>
      </a:lvl8pPr>
      <a:lvl9pPr marL="3464479" algn="l" defTabSz="866120"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a:extLst>
              <a:ext uri="{FF2B5EF4-FFF2-40B4-BE49-F238E27FC236}">
                <a16:creationId xmlns:a16="http://schemas.microsoft.com/office/drawing/2014/main" id="{0CB5FEB2-8F4C-1709-54ED-FDDFE63053C7}"/>
              </a:ext>
            </a:extLst>
          </p:cNvPr>
          <p:cNvSpPr txBox="1">
            <a:spLocks noChangeArrowheads="1"/>
          </p:cNvSpPr>
          <p:nvPr/>
        </p:nvSpPr>
        <p:spPr bwMode="auto">
          <a:xfrm>
            <a:off x="3608388" y="5026025"/>
            <a:ext cx="23614062" cy="3121025"/>
          </a:xfrm>
          <a:prstGeom prst="rect">
            <a:avLst/>
          </a:prstGeom>
          <a:noFill/>
          <a:ln>
            <a:noFill/>
          </a:ln>
          <a:effectLst/>
        </p:spPr>
        <p:txBody>
          <a:bodyPr lIns="85251" tIns="44330" rIns="85251" bIns="4433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9pPr>
          </a:lstStyle>
          <a:p>
            <a:pPr algn="ctr" defTabSz="428777" eaLnBrk="1" hangingPunct="1">
              <a:spcBef>
                <a:spcPts val="2486"/>
              </a:spcBef>
              <a:buSzPct val="100000"/>
              <a:defRPr/>
            </a:pPr>
            <a:endParaRPr lang="pt-BR" altLang="pt-BR" sz="3978" b="1">
              <a:solidFill>
                <a:srgbClr val="000000"/>
              </a:solidFill>
            </a:endParaRPr>
          </a:p>
          <a:p>
            <a:pPr algn="ctr" defTabSz="428777" eaLnBrk="1" hangingPunct="1">
              <a:spcBef>
                <a:spcPts val="2486"/>
              </a:spcBef>
              <a:buSzPct val="100000"/>
              <a:defRPr/>
            </a:pPr>
            <a:r>
              <a:rPr lang="pt-BR" altLang="pt-BR" sz="7578" b="1">
                <a:solidFill>
                  <a:srgbClr val="000000"/>
                </a:solidFill>
              </a:rPr>
              <a:t>TÍTULO DO TRABALHO</a:t>
            </a:r>
          </a:p>
          <a:p>
            <a:pPr algn="ctr" defTabSz="428777" eaLnBrk="1" hangingPunct="1">
              <a:spcBef>
                <a:spcPts val="2486"/>
              </a:spcBef>
              <a:buSzPct val="100000"/>
              <a:defRPr/>
            </a:pPr>
            <a:endParaRPr lang="pt-BR" altLang="pt-BR" sz="3978" b="1">
              <a:solidFill>
                <a:srgbClr val="000000"/>
              </a:solidFill>
            </a:endParaRPr>
          </a:p>
        </p:txBody>
      </p:sp>
      <p:sp>
        <p:nvSpPr>
          <p:cNvPr id="3075" name="Text Box 3">
            <a:extLst>
              <a:ext uri="{FF2B5EF4-FFF2-40B4-BE49-F238E27FC236}">
                <a16:creationId xmlns:a16="http://schemas.microsoft.com/office/drawing/2014/main" id="{3BEC3D50-1295-640F-3BD3-7D39BAE80473}"/>
              </a:ext>
            </a:extLst>
          </p:cNvPr>
          <p:cNvSpPr txBox="1">
            <a:spLocks noChangeArrowheads="1"/>
          </p:cNvSpPr>
          <p:nvPr/>
        </p:nvSpPr>
        <p:spPr bwMode="auto">
          <a:xfrm>
            <a:off x="5172075" y="7664450"/>
            <a:ext cx="21005800" cy="1400175"/>
          </a:xfrm>
          <a:prstGeom prst="rect">
            <a:avLst/>
          </a:prstGeom>
          <a:noFill/>
          <a:ln>
            <a:noFill/>
          </a:ln>
          <a:effectLst/>
        </p:spPr>
        <p:txBody>
          <a:bodyPr lIns="85251" tIns="44330" rIns="85251" bIns="4433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 pos="14825663" algn="l"/>
                <a:tab pos="15274925" algn="l"/>
                <a:tab pos="15724188" algn="l"/>
                <a:tab pos="16173450" algn="l"/>
                <a:tab pos="16622713" algn="l"/>
                <a:tab pos="17071975" algn="l"/>
                <a:tab pos="17521238" algn="l"/>
                <a:tab pos="17970500" algn="l"/>
                <a:tab pos="18419763" algn="l"/>
                <a:tab pos="18869025" algn="l"/>
              </a:tabLst>
              <a:defRPr sz="8900">
                <a:solidFill>
                  <a:schemeClr val="bg1"/>
                </a:solidFill>
                <a:latin typeface="Arial" panose="020B0604020202020204" pitchFamily="34" charset="0"/>
                <a:ea typeface="Microsoft YaHei" panose="020B0503020204020204" pitchFamily="34" charset="-122"/>
              </a:defRPr>
            </a:lvl9pPr>
          </a:lstStyle>
          <a:p>
            <a:pPr algn="ctr" defTabSz="428777" eaLnBrk="1" hangingPunct="1">
              <a:spcBef>
                <a:spcPts val="1658"/>
              </a:spcBef>
              <a:buSzPct val="100000"/>
              <a:defRPr/>
            </a:pPr>
            <a:r>
              <a:rPr lang="pt-BR" altLang="pt-BR" sz="3789" b="1" baseline="30000">
                <a:solidFill>
                  <a:srgbClr val="000000"/>
                </a:solidFill>
                <a:latin typeface="Futura Md BT" pitchFamily="32" charset="0"/>
                <a:cs typeface="Times New Roman" panose="02020603050405020304" pitchFamily="18" charset="0"/>
              </a:rPr>
              <a:t> </a:t>
            </a:r>
            <a:r>
              <a:rPr lang="pt-BR" altLang="pt-BR" sz="3789" b="1">
                <a:solidFill>
                  <a:srgbClr val="000000"/>
                </a:solidFill>
                <a:latin typeface="Futura Md BT" pitchFamily="32" charset="0"/>
                <a:cs typeface="Times New Roman" panose="02020603050405020304" pitchFamily="18" charset="0"/>
              </a:rPr>
              <a:t>  AUTOR</a:t>
            </a:r>
            <a:r>
              <a:rPr lang="pt-BR" altLang="pt-BR" sz="3789" b="1" baseline="30000">
                <a:solidFill>
                  <a:srgbClr val="000000"/>
                </a:solidFill>
                <a:latin typeface="Futura Md BT" pitchFamily="32" charset="0"/>
                <a:cs typeface="Times New Roman" panose="02020603050405020304" pitchFamily="18" charset="0"/>
              </a:rPr>
              <a:t>1</a:t>
            </a:r>
            <a:r>
              <a:rPr lang="pt-BR" altLang="pt-BR" sz="3789" b="1">
                <a:solidFill>
                  <a:srgbClr val="000000"/>
                </a:solidFill>
                <a:latin typeface="Futura Md BT" pitchFamily="32" charset="0"/>
                <a:cs typeface="Times New Roman" panose="02020603050405020304" pitchFamily="18" charset="0"/>
              </a:rPr>
              <a:t>; AUTOR</a:t>
            </a:r>
            <a:r>
              <a:rPr lang="pt-BR" altLang="pt-BR" sz="3789" b="1" baseline="30000">
                <a:solidFill>
                  <a:srgbClr val="000000"/>
                </a:solidFill>
                <a:latin typeface="Futura Md BT" pitchFamily="32" charset="0"/>
                <a:cs typeface="Times New Roman" panose="02020603050405020304" pitchFamily="18" charset="0"/>
              </a:rPr>
              <a:t>2</a:t>
            </a:r>
            <a:r>
              <a:rPr lang="pt-BR" altLang="pt-BR" sz="3789" b="1">
                <a:solidFill>
                  <a:srgbClr val="000000"/>
                </a:solidFill>
                <a:latin typeface="Futura Md BT" pitchFamily="32" charset="0"/>
                <a:cs typeface="Times New Roman" panose="02020603050405020304" pitchFamily="18" charset="0"/>
              </a:rPr>
              <a:t>;</a:t>
            </a:r>
            <a:r>
              <a:rPr lang="pt-BR" altLang="pt-BR" sz="3789" b="1" baseline="30000">
                <a:solidFill>
                  <a:srgbClr val="000000"/>
                </a:solidFill>
                <a:latin typeface="Futura Md BT" pitchFamily="32" charset="0"/>
                <a:cs typeface="Times New Roman" panose="02020603050405020304" pitchFamily="18" charset="0"/>
              </a:rPr>
              <a:t> </a:t>
            </a:r>
            <a:r>
              <a:rPr lang="pt-BR" altLang="pt-BR" sz="3789" b="1">
                <a:solidFill>
                  <a:srgbClr val="000000"/>
                </a:solidFill>
                <a:latin typeface="Futura Md BT" pitchFamily="32" charset="0"/>
                <a:cs typeface="Times New Roman" panose="02020603050405020304" pitchFamily="18" charset="0"/>
              </a:rPr>
              <a:t>AUTOR³; AUTOR</a:t>
            </a:r>
            <a:r>
              <a:rPr lang="pt-BR" altLang="pt-BR" sz="3789" b="1" baseline="30000">
                <a:solidFill>
                  <a:srgbClr val="000000"/>
                </a:solidFill>
                <a:latin typeface="Futura Md BT" pitchFamily="32" charset="0"/>
                <a:cs typeface="Times New Roman" panose="02020603050405020304" pitchFamily="18" charset="0"/>
              </a:rPr>
              <a:t>4</a:t>
            </a:r>
          </a:p>
          <a:p>
            <a:pPr algn="ctr" defTabSz="428777" eaLnBrk="1" hangingPunct="1">
              <a:spcBef>
                <a:spcPts val="1658"/>
              </a:spcBef>
              <a:buSzPct val="100000"/>
              <a:defRPr/>
            </a:pPr>
            <a:r>
              <a:rPr lang="pt-BR" altLang="pt-BR" sz="3315" b="1">
                <a:solidFill>
                  <a:srgbClr val="000000"/>
                </a:solidFill>
                <a:latin typeface="Futura Md BT" pitchFamily="32" charset="0"/>
                <a:cs typeface="Times New Roman" panose="02020603050405020304" pitchFamily="18" charset="0"/>
              </a:rPr>
              <a:t>Afiliação</a:t>
            </a:r>
          </a:p>
        </p:txBody>
      </p:sp>
      <p:sp>
        <p:nvSpPr>
          <p:cNvPr id="3076" name="Text Box 5">
            <a:extLst>
              <a:ext uri="{FF2B5EF4-FFF2-40B4-BE49-F238E27FC236}">
                <a16:creationId xmlns:a16="http://schemas.microsoft.com/office/drawing/2014/main" id="{46F780D8-1E51-2B77-B370-EBFD97AC9C6D}"/>
              </a:ext>
            </a:extLst>
          </p:cNvPr>
          <p:cNvSpPr txBox="1">
            <a:spLocks noChangeArrowheads="1"/>
          </p:cNvSpPr>
          <p:nvPr/>
        </p:nvSpPr>
        <p:spPr bwMode="auto">
          <a:xfrm>
            <a:off x="2303463" y="21766213"/>
            <a:ext cx="13111162" cy="10993437"/>
          </a:xfrm>
          <a:prstGeom prst="rect">
            <a:avLst/>
          </a:prstGeom>
          <a:noFill/>
          <a:ln>
            <a:noFill/>
          </a:ln>
          <a:effectLst/>
        </p:spPr>
        <p:txBody>
          <a:bodyPr lIns="85251" tIns="44330" rIns="85251" bIns="4433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9pPr>
          </a:lstStyle>
          <a:p>
            <a:pPr defTabSz="428777" eaLnBrk="1" hangingPunct="1">
              <a:buSzPct val="100000"/>
              <a:defRPr/>
            </a:pPr>
            <a:r>
              <a:rPr lang="pt-BR" altLang="pt-BR" sz="4168" b="1">
                <a:solidFill>
                  <a:srgbClr val="000000"/>
                </a:solidFill>
              </a:rPr>
              <a:t>METODOLOGIA</a:t>
            </a:r>
          </a:p>
          <a:p>
            <a:pPr defTabSz="428777" eaLnBrk="1" hangingPunct="1">
              <a:buSzPct val="100000"/>
              <a:defRPr/>
            </a:pPr>
            <a:endParaRPr lang="pt-BR" altLang="pt-BR" sz="4168">
              <a:solidFill>
                <a:srgbClr val="000000"/>
              </a:solidFill>
            </a:endParaRPr>
          </a:p>
          <a:p>
            <a:pPr defTabSz="428777" eaLnBrk="1" hangingPunct="1">
              <a:buSzPct val="100000"/>
              <a:defRPr/>
            </a:pPr>
            <a:r>
              <a:rPr lang="pt-BR" altLang="pt-BR" sz="4168">
                <a:solidFill>
                  <a:srgbClr val="000000"/>
                </a:solidFil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p>
          <a:p>
            <a:pPr defTabSz="428777" eaLnBrk="1" hangingPunct="1">
              <a:buSzPct val="100000"/>
              <a:defRPr/>
            </a:pPr>
            <a:endParaRPr lang="pt-BR" altLang="pt-BR" sz="4168">
              <a:solidFill>
                <a:srgbClr val="000000"/>
              </a:solidFill>
              <a:latin typeface="Times New Roman" panose="02020603050405020304" pitchFamily="18" charset="0"/>
            </a:endParaRPr>
          </a:p>
          <a:p>
            <a:pPr algn="just" defTabSz="428777" eaLnBrk="1" hangingPunct="1">
              <a:buSzPct val="100000"/>
              <a:defRPr/>
            </a:pPr>
            <a:endParaRPr lang="pt-BR" altLang="pt-BR" sz="4168">
              <a:solidFill>
                <a:srgbClr val="000000"/>
              </a:solidFill>
              <a:latin typeface="Times New Roman" panose="02020603050405020304" pitchFamily="18" charset="0"/>
            </a:endParaRPr>
          </a:p>
        </p:txBody>
      </p:sp>
      <p:sp>
        <p:nvSpPr>
          <p:cNvPr id="3077" name="Text Box 6">
            <a:extLst>
              <a:ext uri="{FF2B5EF4-FFF2-40B4-BE49-F238E27FC236}">
                <a16:creationId xmlns:a16="http://schemas.microsoft.com/office/drawing/2014/main" id="{49E107FD-BC67-AA52-91E2-50C083500D98}"/>
              </a:ext>
            </a:extLst>
          </p:cNvPr>
          <p:cNvSpPr txBox="1">
            <a:spLocks noChangeArrowheads="1"/>
          </p:cNvSpPr>
          <p:nvPr/>
        </p:nvSpPr>
        <p:spPr bwMode="auto">
          <a:xfrm>
            <a:off x="9353550" y="39238238"/>
            <a:ext cx="13728700" cy="2247900"/>
          </a:xfrm>
          <a:prstGeom prst="rect">
            <a:avLst/>
          </a:prstGeom>
          <a:noFill/>
          <a:ln>
            <a:noFill/>
          </a:ln>
          <a:effectLst/>
        </p:spPr>
        <p:txBody>
          <a:bodyPr lIns="85251" tIns="44330" rIns="85251" bIns="4433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9pPr>
          </a:lstStyle>
          <a:p>
            <a:pPr defTabSz="428777" eaLnBrk="1" hangingPunct="1">
              <a:buSzPct val="100000"/>
              <a:defRPr/>
            </a:pPr>
            <a:r>
              <a:rPr lang="pt-BR" altLang="pt-BR" sz="4168" b="1" dirty="0">
                <a:solidFill>
                  <a:srgbClr val="000000"/>
                </a:solidFill>
              </a:rPr>
              <a:t>REFERÊNCIAS</a:t>
            </a:r>
            <a:r>
              <a:rPr lang="pt-BR" altLang="pt-BR" sz="3789" b="1" dirty="0">
                <a:solidFill>
                  <a:srgbClr val="000000"/>
                </a:solidFill>
              </a:rPr>
              <a:t> </a:t>
            </a:r>
          </a:p>
          <a:p>
            <a:pPr defTabSz="428777" eaLnBrk="1" hangingPunct="1">
              <a:buSzPct val="100000"/>
              <a:defRPr/>
            </a:pPr>
            <a:endParaRPr lang="pt-BR" altLang="pt-BR" sz="3031" b="1" dirty="0">
              <a:solidFill>
                <a:srgbClr val="000000"/>
              </a:solidFill>
              <a:cs typeface="Times New Roman" panose="02020603050405020304" pitchFamily="18" charset="0"/>
            </a:endParaRPr>
          </a:p>
          <a:p>
            <a:pPr defTabSz="428777" eaLnBrk="1" hangingPunct="1">
              <a:buSzPct val="100000"/>
              <a:defRPr/>
            </a:pPr>
            <a:r>
              <a:rPr lang="pt-BR" altLang="pt-BR" sz="2273" dirty="0">
                <a:solidFill>
                  <a:srgbClr val="000000"/>
                </a:solidFill>
              </a:rPr>
              <a:t>Texto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endParaRPr lang="pt-BR" altLang="pt-BR" sz="2273" dirty="0">
              <a:solidFill>
                <a:srgbClr val="000000"/>
              </a:solidFill>
              <a:cs typeface="Times New Roman" panose="02020603050405020304" pitchFamily="18" charset="0"/>
            </a:endParaRPr>
          </a:p>
        </p:txBody>
      </p:sp>
      <p:sp>
        <p:nvSpPr>
          <p:cNvPr id="3078" name="Rectangle 7">
            <a:extLst>
              <a:ext uri="{FF2B5EF4-FFF2-40B4-BE49-F238E27FC236}">
                <a16:creationId xmlns:a16="http://schemas.microsoft.com/office/drawing/2014/main" id="{2E04CA3E-B210-F973-7B79-47D3378D0113}"/>
              </a:ext>
            </a:extLst>
          </p:cNvPr>
          <p:cNvSpPr>
            <a:spLocks noChangeArrowheads="1"/>
          </p:cNvSpPr>
          <p:nvPr/>
        </p:nvSpPr>
        <p:spPr bwMode="auto">
          <a:xfrm>
            <a:off x="2659063" y="32923163"/>
            <a:ext cx="11117262" cy="4432300"/>
          </a:xfrm>
          <a:prstGeom prst="rect">
            <a:avLst/>
          </a:prstGeom>
          <a:solidFill>
            <a:srgbClr val="BBE0E3"/>
          </a:solidFill>
          <a:ln w="9360" cap="sq">
            <a:solidFill>
              <a:srgbClr val="000000"/>
            </a:solidFill>
            <a:round/>
            <a:headEnd/>
            <a:tailEnd/>
          </a:ln>
          <a:effectLst/>
        </p:spPr>
        <p:txBody>
          <a:bodyPr wrap="none" anchor="ctr"/>
          <a:lstStyle/>
          <a:p>
            <a:pPr defTabSz="428777" eaLnBrk="1" hangingPunct="1">
              <a:buClr>
                <a:srgbClr val="000000"/>
              </a:buClr>
              <a:buSzPct val="100000"/>
              <a:buFont typeface="Times New Roman" panose="02020603050405020304" pitchFamily="18" charset="0"/>
              <a:buNone/>
              <a:defRPr/>
            </a:pPr>
            <a:endParaRPr lang="pt-BR" altLang="pt-BR" sz="8046"/>
          </a:p>
        </p:txBody>
      </p:sp>
      <p:sp>
        <p:nvSpPr>
          <p:cNvPr id="3079" name="Text Box 8">
            <a:extLst>
              <a:ext uri="{FF2B5EF4-FFF2-40B4-BE49-F238E27FC236}">
                <a16:creationId xmlns:a16="http://schemas.microsoft.com/office/drawing/2014/main" id="{7733E5CD-E854-AAA7-8740-A1640907B804}"/>
              </a:ext>
            </a:extLst>
          </p:cNvPr>
          <p:cNvSpPr txBox="1">
            <a:spLocks noChangeArrowheads="1"/>
          </p:cNvSpPr>
          <p:nvPr/>
        </p:nvSpPr>
        <p:spPr bwMode="auto">
          <a:xfrm>
            <a:off x="2659063" y="37628513"/>
            <a:ext cx="7693025" cy="527050"/>
          </a:xfrm>
          <a:prstGeom prst="rect">
            <a:avLst/>
          </a:prstGeom>
          <a:noFill/>
          <a:ln>
            <a:noFill/>
          </a:ln>
          <a:effectLst/>
        </p:spPr>
        <p:txBody>
          <a:bodyPr lIns="85251" tIns="44330" rIns="85251" bIns="4433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9pPr>
          </a:lstStyle>
          <a:p>
            <a:pPr defTabSz="428777" eaLnBrk="1" hangingPunct="1">
              <a:buSzPct val="100000"/>
              <a:defRPr/>
            </a:pPr>
            <a:r>
              <a:rPr lang="pt-BR" altLang="pt-BR" sz="2842">
                <a:solidFill>
                  <a:srgbClr val="000000"/>
                </a:solidFill>
                <a:latin typeface="Times New Roman" panose="02020603050405020304" pitchFamily="18" charset="0"/>
              </a:rPr>
              <a:t>Ffigura ou tabela, se necessário</a:t>
            </a:r>
          </a:p>
        </p:txBody>
      </p:sp>
      <p:sp>
        <p:nvSpPr>
          <p:cNvPr id="3080" name="Rectangle 9">
            <a:extLst>
              <a:ext uri="{FF2B5EF4-FFF2-40B4-BE49-F238E27FC236}">
                <a16:creationId xmlns:a16="http://schemas.microsoft.com/office/drawing/2014/main" id="{A78BA1FB-89A1-90F1-622D-F13416C0DCFA}"/>
              </a:ext>
            </a:extLst>
          </p:cNvPr>
          <p:cNvSpPr>
            <a:spLocks noChangeArrowheads="1"/>
          </p:cNvSpPr>
          <p:nvPr/>
        </p:nvSpPr>
        <p:spPr bwMode="auto">
          <a:xfrm>
            <a:off x="21097875" y="20031075"/>
            <a:ext cx="5137150" cy="3368675"/>
          </a:xfrm>
          <a:prstGeom prst="rect">
            <a:avLst/>
          </a:prstGeom>
          <a:solidFill>
            <a:srgbClr val="BBE0E3"/>
          </a:solidFill>
          <a:ln w="9360" cap="sq">
            <a:solidFill>
              <a:srgbClr val="000000"/>
            </a:solidFill>
            <a:round/>
            <a:headEnd/>
            <a:tailEnd/>
          </a:ln>
          <a:effectLst/>
        </p:spPr>
        <p:txBody>
          <a:bodyPr wrap="none" anchor="ctr"/>
          <a:lstStyle/>
          <a:p>
            <a:pPr defTabSz="428777" eaLnBrk="1" hangingPunct="1">
              <a:buClr>
                <a:srgbClr val="000000"/>
              </a:buClr>
              <a:buSzPct val="100000"/>
              <a:buFont typeface="Times New Roman" panose="02020603050405020304" pitchFamily="18" charset="0"/>
              <a:buNone/>
              <a:defRPr/>
            </a:pPr>
            <a:endParaRPr lang="pt-BR" altLang="pt-BR" sz="8046"/>
          </a:p>
        </p:txBody>
      </p:sp>
      <p:sp>
        <p:nvSpPr>
          <p:cNvPr id="3081" name="Rectangle 10">
            <a:extLst>
              <a:ext uri="{FF2B5EF4-FFF2-40B4-BE49-F238E27FC236}">
                <a16:creationId xmlns:a16="http://schemas.microsoft.com/office/drawing/2014/main" id="{3FD3B508-65D1-B8FD-DC61-9EA08BA558BC}"/>
              </a:ext>
            </a:extLst>
          </p:cNvPr>
          <p:cNvSpPr>
            <a:spLocks noChangeArrowheads="1"/>
          </p:cNvSpPr>
          <p:nvPr/>
        </p:nvSpPr>
        <p:spPr bwMode="auto">
          <a:xfrm>
            <a:off x="21224875" y="26200100"/>
            <a:ext cx="5140325" cy="3367088"/>
          </a:xfrm>
          <a:prstGeom prst="rect">
            <a:avLst/>
          </a:prstGeom>
          <a:solidFill>
            <a:srgbClr val="BBE0E3"/>
          </a:solidFill>
          <a:ln w="9360" cap="sq">
            <a:solidFill>
              <a:srgbClr val="000000"/>
            </a:solidFill>
            <a:round/>
            <a:headEnd/>
            <a:tailEnd/>
          </a:ln>
          <a:effectLst/>
        </p:spPr>
        <p:txBody>
          <a:bodyPr wrap="none" anchor="ctr"/>
          <a:lstStyle/>
          <a:p>
            <a:pPr defTabSz="428777" eaLnBrk="1" hangingPunct="1">
              <a:buClr>
                <a:srgbClr val="000000"/>
              </a:buClr>
              <a:buSzPct val="100000"/>
              <a:buFont typeface="Times New Roman" panose="02020603050405020304" pitchFamily="18" charset="0"/>
              <a:buNone/>
              <a:defRPr/>
            </a:pPr>
            <a:endParaRPr lang="pt-BR" altLang="pt-BR" sz="8046"/>
          </a:p>
        </p:txBody>
      </p:sp>
      <p:sp>
        <p:nvSpPr>
          <p:cNvPr id="3082" name="Text Box 13">
            <a:extLst>
              <a:ext uri="{FF2B5EF4-FFF2-40B4-BE49-F238E27FC236}">
                <a16:creationId xmlns:a16="http://schemas.microsoft.com/office/drawing/2014/main" id="{3002CFDC-E9E1-12A0-F3F1-8334DF5A7276}"/>
              </a:ext>
            </a:extLst>
          </p:cNvPr>
          <p:cNvSpPr txBox="1">
            <a:spLocks noChangeArrowheads="1"/>
          </p:cNvSpPr>
          <p:nvPr/>
        </p:nvSpPr>
        <p:spPr bwMode="auto">
          <a:xfrm>
            <a:off x="2303463" y="10074275"/>
            <a:ext cx="13111162" cy="10991850"/>
          </a:xfrm>
          <a:prstGeom prst="rect">
            <a:avLst/>
          </a:prstGeom>
          <a:noFill/>
          <a:ln>
            <a:noFill/>
          </a:ln>
          <a:effectLst/>
        </p:spPr>
        <p:txBody>
          <a:bodyPr lIns="85251" tIns="44330" rIns="85251" bIns="4433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9pPr>
          </a:lstStyle>
          <a:p>
            <a:pPr defTabSz="428777" eaLnBrk="1" hangingPunct="1">
              <a:buSzPct val="100000"/>
              <a:defRPr/>
            </a:pPr>
            <a:r>
              <a:rPr lang="pt-BR" altLang="pt-BR" sz="4168" b="1">
                <a:solidFill>
                  <a:srgbClr val="000000"/>
                </a:solidFill>
              </a:rPr>
              <a:t>INTRODUÇÃO</a:t>
            </a:r>
          </a:p>
          <a:p>
            <a:pPr defTabSz="428777" eaLnBrk="1" hangingPunct="1">
              <a:buSzPct val="100000"/>
              <a:defRPr/>
            </a:pPr>
            <a:endParaRPr lang="pt-BR" altLang="pt-BR" sz="4168">
              <a:solidFill>
                <a:srgbClr val="000000"/>
              </a:solidFill>
            </a:endParaRPr>
          </a:p>
          <a:p>
            <a:pPr defTabSz="428777" eaLnBrk="1" hangingPunct="1">
              <a:buSzPct val="100000"/>
              <a:defRPr/>
            </a:pPr>
            <a:r>
              <a:rPr lang="pt-BR" altLang="pt-BR" sz="4168">
                <a:solidFill>
                  <a:srgbClr val="000000"/>
                </a:solidFil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p>
          <a:p>
            <a:pPr defTabSz="428777" eaLnBrk="1" hangingPunct="1">
              <a:buSzPct val="100000"/>
              <a:defRPr/>
            </a:pPr>
            <a:endParaRPr lang="pt-BR" altLang="pt-BR" sz="4168">
              <a:solidFill>
                <a:srgbClr val="000000"/>
              </a:solidFill>
              <a:latin typeface="Times New Roman" panose="02020603050405020304" pitchFamily="18" charset="0"/>
            </a:endParaRPr>
          </a:p>
          <a:p>
            <a:pPr algn="just" defTabSz="428777" eaLnBrk="1" hangingPunct="1">
              <a:buSzPct val="100000"/>
              <a:defRPr/>
            </a:pPr>
            <a:endParaRPr lang="pt-BR" altLang="pt-BR" sz="4168">
              <a:solidFill>
                <a:srgbClr val="000000"/>
              </a:solidFill>
              <a:latin typeface="Times New Roman" panose="02020603050405020304" pitchFamily="18" charset="0"/>
            </a:endParaRPr>
          </a:p>
        </p:txBody>
      </p:sp>
      <p:sp>
        <p:nvSpPr>
          <p:cNvPr id="3083" name="Text Box 16">
            <a:extLst>
              <a:ext uri="{FF2B5EF4-FFF2-40B4-BE49-F238E27FC236}">
                <a16:creationId xmlns:a16="http://schemas.microsoft.com/office/drawing/2014/main" id="{F2B06DCE-23D7-4077-6912-17F3001CDA7E}"/>
              </a:ext>
            </a:extLst>
          </p:cNvPr>
          <p:cNvSpPr txBox="1">
            <a:spLocks noChangeArrowheads="1"/>
          </p:cNvSpPr>
          <p:nvPr/>
        </p:nvSpPr>
        <p:spPr bwMode="auto">
          <a:xfrm>
            <a:off x="17111663" y="10074275"/>
            <a:ext cx="13111162" cy="7143750"/>
          </a:xfrm>
          <a:prstGeom prst="rect">
            <a:avLst/>
          </a:prstGeom>
          <a:noFill/>
          <a:ln>
            <a:noFill/>
          </a:ln>
          <a:effectLst/>
        </p:spPr>
        <p:txBody>
          <a:bodyPr lIns="85251" tIns="44330" rIns="85251" bIns="4433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Lst>
              <a:defRPr sz="8900">
                <a:solidFill>
                  <a:schemeClr val="bg1"/>
                </a:solidFill>
                <a:latin typeface="Arial" panose="020B0604020202020204" pitchFamily="34" charset="0"/>
                <a:ea typeface="Microsoft YaHei" panose="020B0503020204020204" pitchFamily="34" charset="-122"/>
              </a:defRPr>
            </a:lvl9pPr>
          </a:lstStyle>
          <a:p>
            <a:pPr defTabSz="428777" eaLnBrk="1" hangingPunct="1">
              <a:buSzPct val="100000"/>
              <a:defRPr/>
            </a:pPr>
            <a:r>
              <a:rPr lang="pt-BR" altLang="pt-BR" sz="4168" b="1" dirty="0">
                <a:solidFill>
                  <a:srgbClr val="000000"/>
                </a:solidFill>
              </a:rPr>
              <a:t>RESULTADOS E DISCUSSÃO</a:t>
            </a:r>
          </a:p>
          <a:p>
            <a:pPr defTabSz="428777" eaLnBrk="1" hangingPunct="1">
              <a:buSzPct val="100000"/>
              <a:defRPr/>
            </a:pPr>
            <a:endParaRPr lang="pt-BR" altLang="pt-BR" sz="4168" dirty="0">
              <a:solidFill>
                <a:srgbClr val="000000"/>
              </a:solidFill>
            </a:endParaRPr>
          </a:p>
          <a:p>
            <a:pPr defTabSz="428777" eaLnBrk="1" hangingPunct="1">
              <a:buSzPct val="100000"/>
              <a:defRPr/>
            </a:pPr>
            <a:r>
              <a:rPr lang="pt-BR" altLang="pt-BR" sz="4168" dirty="0">
                <a:solidFill>
                  <a:srgbClr val="000000"/>
                </a:solidFill>
              </a:rPr>
              <a:t>Texto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endParaRPr lang="pt-BR" altLang="pt-BR" sz="4168" dirty="0">
              <a:solidFill>
                <a:srgbClr val="000000"/>
              </a:solidFill>
            </a:endParaRPr>
          </a:p>
          <a:p>
            <a:pPr defTabSz="428777" eaLnBrk="1" hangingPunct="1">
              <a:buSzPct val="100000"/>
              <a:defRPr/>
            </a:pPr>
            <a:r>
              <a:rPr lang="pt-BR" altLang="pt-BR" sz="4168" dirty="0">
                <a:solidFill>
                  <a:srgbClr val="000000"/>
                </a:solidFill>
              </a:rPr>
              <a:t>Texto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r>
              <a:rPr lang="pt-BR" altLang="pt-BR" sz="4168" dirty="0">
                <a:solidFill>
                  <a:srgbClr val="000000"/>
                </a:solidFill>
              </a:rPr>
              <a:t> </a:t>
            </a:r>
            <a:r>
              <a:rPr lang="pt-BR" altLang="pt-BR" sz="4168" dirty="0" err="1">
                <a:solidFill>
                  <a:srgbClr val="000000"/>
                </a:solidFill>
              </a:rPr>
              <a:t>texto</a:t>
            </a:r>
            <a:endParaRPr lang="pt-BR" altLang="pt-BR" sz="4168" dirty="0">
              <a:solidFill>
                <a:srgbClr val="000000"/>
              </a:solidFill>
            </a:endParaRPr>
          </a:p>
        </p:txBody>
      </p:sp>
      <p:sp>
        <p:nvSpPr>
          <p:cNvPr id="3084" name="Text Box 8">
            <a:extLst>
              <a:ext uri="{FF2B5EF4-FFF2-40B4-BE49-F238E27FC236}">
                <a16:creationId xmlns:a16="http://schemas.microsoft.com/office/drawing/2014/main" id="{E3C72D7B-FD46-0111-6214-FDBBA6C7875C}"/>
              </a:ext>
            </a:extLst>
          </p:cNvPr>
          <p:cNvSpPr txBox="1">
            <a:spLocks noChangeArrowheads="1"/>
          </p:cNvSpPr>
          <p:nvPr/>
        </p:nvSpPr>
        <p:spPr bwMode="auto">
          <a:xfrm>
            <a:off x="19789775" y="24085550"/>
            <a:ext cx="7694613" cy="527050"/>
          </a:xfrm>
          <a:prstGeom prst="rect">
            <a:avLst/>
          </a:prstGeom>
          <a:noFill/>
          <a:ln>
            <a:noFill/>
          </a:ln>
          <a:effectLst/>
        </p:spPr>
        <p:txBody>
          <a:bodyPr lIns="85251" tIns="44330" rIns="85251" bIns="4433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9pPr>
          </a:lstStyle>
          <a:p>
            <a:pPr defTabSz="428777" eaLnBrk="1" hangingPunct="1">
              <a:buSzPct val="100000"/>
              <a:defRPr/>
            </a:pPr>
            <a:r>
              <a:rPr lang="pt-BR" altLang="pt-BR" sz="2842">
                <a:solidFill>
                  <a:srgbClr val="000000"/>
                </a:solidFill>
                <a:latin typeface="Times New Roman" panose="02020603050405020304" pitchFamily="18" charset="0"/>
              </a:rPr>
              <a:t>Ffigura ou tabela, se necessário</a:t>
            </a:r>
          </a:p>
        </p:txBody>
      </p:sp>
      <p:sp>
        <p:nvSpPr>
          <p:cNvPr id="3085" name="Text Box 8">
            <a:extLst>
              <a:ext uri="{FF2B5EF4-FFF2-40B4-BE49-F238E27FC236}">
                <a16:creationId xmlns:a16="http://schemas.microsoft.com/office/drawing/2014/main" id="{E23F4712-6318-1E6A-1D16-2DBDB356E342}"/>
              </a:ext>
            </a:extLst>
          </p:cNvPr>
          <p:cNvSpPr txBox="1">
            <a:spLocks noChangeArrowheads="1"/>
          </p:cNvSpPr>
          <p:nvPr/>
        </p:nvSpPr>
        <p:spPr bwMode="auto">
          <a:xfrm>
            <a:off x="19789775" y="30495875"/>
            <a:ext cx="7693025" cy="527050"/>
          </a:xfrm>
          <a:prstGeom prst="rect">
            <a:avLst/>
          </a:prstGeom>
          <a:noFill/>
          <a:ln>
            <a:noFill/>
          </a:ln>
          <a:effectLst/>
        </p:spPr>
        <p:txBody>
          <a:bodyPr lIns="85251" tIns="44330" rIns="85251" bIns="4433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900">
                <a:solidFill>
                  <a:schemeClr val="bg1"/>
                </a:solidFill>
                <a:latin typeface="Arial" panose="020B0604020202020204" pitchFamily="34" charset="0"/>
                <a:ea typeface="Microsoft YaHei" panose="020B0503020204020204" pitchFamily="34" charset="-122"/>
              </a:defRPr>
            </a:lvl9pPr>
          </a:lstStyle>
          <a:p>
            <a:pPr defTabSz="428777" eaLnBrk="1" hangingPunct="1">
              <a:buSzPct val="100000"/>
              <a:defRPr/>
            </a:pPr>
            <a:r>
              <a:rPr lang="pt-BR" altLang="pt-BR" sz="2842">
                <a:solidFill>
                  <a:srgbClr val="000000"/>
                </a:solidFill>
                <a:latin typeface="Times New Roman" panose="02020603050405020304" pitchFamily="18" charset="0"/>
              </a:rPr>
              <a:t>Ffigura ou tabela, se necessário</a:t>
            </a:r>
          </a:p>
        </p:txBody>
      </p:sp>
      <p:sp>
        <p:nvSpPr>
          <p:cNvPr id="2" name="Text Box 6">
            <a:extLst>
              <a:ext uri="{FF2B5EF4-FFF2-40B4-BE49-F238E27FC236}">
                <a16:creationId xmlns:a16="http://schemas.microsoft.com/office/drawing/2014/main" id="{0F10D525-62E3-9599-78A8-7680CBF843AD}"/>
              </a:ext>
            </a:extLst>
          </p:cNvPr>
          <p:cNvSpPr txBox="1">
            <a:spLocks noChangeArrowheads="1"/>
          </p:cNvSpPr>
          <p:nvPr/>
        </p:nvSpPr>
        <p:spPr bwMode="auto">
          <a:xfrm>
            <a:off x="17116425" y="33667700"/>
            <a:ext cx="13727113" cy="2946400"/>
          </a:xfrm>
          <a:prstGeom prst="rect">
            <a:avLst/>
          </a:prstGeom>
          <a:noFill/>
          <a:ln>
            <a:noFill/>
          </a:ln>
          <a:effectLst/>
        </p:spPr>
        <p:txBody>
          <a:bodyPr lIns="85251" tIns="44330" rIns="85251" bIns="4433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3038" algn="l"/>
                <a:tab pos="10782300" algn="l"/>
                <a:tab pos="11231563" algn="l"/>
                <a:tab pos="11680825" algn="l"/>
                <a:tab pos="12130088" algn="l"/>
                <a:tab pos="12579350" algn="l"/>
                <a:tab pos="13028613" algn="l"/>
                <a:tab pos="13477875" algn="l"/>
                <a:tab pos="13927138" algn="l"/>
                <a:tab pos="14376400" algn="l"/>
              </a:tabLst>
              <a:defRPr sz="8900">
                <a:solidFill>
                  <a:schemeClr val="bg1"/>
                </a:solidFill>
                <a:latin typeface="Arial" panose="020B0604020202020204" pitchFamily="34" charset="0"/>
                <a:ea typeface="Microsoft YaHei" panose="020B0503020204020204" pitchFamily="34" charset="-122"/>
              </a:defRPr>
            </a:lvl9pPr>
          </a:lstStyle>
          <a:p>
            <a:pPr defTabSz="428777" eaLnBrk="1" hangingPunct="1">
              <a:buSzPct val="100000"/>
              <a:defRPr/>
            </a:pPr>
            <a:r>
              <a:rPr lang="pt-BR" altLang="pt-BR" sz="4168" b="1" dirty="0">
                <a:solidFill>
                  <a:srgbClr val="000000"/>
                </a:solidFill>
              </a:rPr>
              <a:t>AGRADECIMENTOS</a:t>
            </a:r>
            <a:r>
              <a:rPr lang="pt-BR" altLang="pt-BR" sz="3789" b="1" dirty="0">
                <a:solidFill>
                  <a:srgbClr val="000000"/>
                </a:solidFill>
              </a:rPr>
              <a:t> </a:t>
            </a:r>
          </a:p>
          <a:p>
            <a:pPr defTabSz="428777" eaLnBrk="1" hangingPunct="1">
              <a:buSzPct val="100000"/>
              <a:defRPr/>
            </a:pPr>
            <a:endParaRPr lang="pt-BR" altLang="pt-BR" sz="3031" b="1" dirty="0">
              <a:solidFill>
                <a:srgbClr val="000000"/>
              </a:solidFill>
              <a:cs typeface="Times New Roman" panose="02020603050405020304" pitchFamily="18" charset="0"/>
            </a:endParaRPr>
          </a:p>
          <a:p>
            <a:pPr defTabSz="428777" eaLnBrk="1" hangingPunct="1">
              <a:buSzPct val="100000"/>
              <a:defRPr/>
            </a:pPr>
            <a:r>
              <a:rPr lang="pt-BR" altLang="pt-BR" sz="2273" dirty="0">
                <a:solidFill>
                  <a:srgbClr val="000000"/>
                </a:solidFill>
              </a:rPr>
              <a:t>Texto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r>
              <a:rPr lang="pt-BR" altLang="pt-BR" sz="2273" dirty="0">
                <a:solidFill>
                  <a:srgbClr val="000000"/>
                </a:solidFill>
              </a:rPr>
              <a:t> </a:t>
            </a:r>
            <a:r>
              <a:rPr lang="pt-BR" altLang="pt-BR" sz="2273" dirty="0" err="1">
                <a:solidFill>
                  <a:srgbClr val="000000"/>
                </a:solidFill>
              </a:rPr>
              <a:t>texto</a:t>
            </a:r>
            <a:endParaRPr lang="pt-BR" altLang="pt-BR" sz="2273" dirty="0">
              <a:solidFill>
                <a:srgbClr val="000000"/>
              </a:solidFill>
            </a:endParaRPr>
          </a:p>
          <a:p>
            <a:pPr defTabSz="428777" eaLnBrk="1" hangingPunct="1">
              <a:buSzPct val="100000"/>
              <a:defRPr/>
            </a:pPr>
            <a:endParaRPr lang="pt-BR" altLang="pt-BR" sz="2273" dirty="0">
              <a:solidFill>
                <a:srgbClr val="000000"/>
              </a:solidFill>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Tema do Office">
  <a:themeElements>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o Office">
      <a:majorFont>
        <a:latin typeface="Arial"/>
        <a:ea typeface="Microsoft YaHei"/>
        <a:cs typeface=""/>
      </a:majorFont>
      <a:minorFont>
        <a:latin typeface="Arial"/>
        <a:ea typeface="Microsoft YaHei"/>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pt-BR" sz="8900" b="0" i="0" u="none" strike="noStrike" cap="none" normalizeH="0" baseline="0" smtClean="0">
            <a:ln>
              <a:noFill/>
            </a:ln>
            <a:solidFill>
              <a:schemeClr val="bg1"/>
            </a:solidFill>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pt-BR" sz="8900" b="0" i="0" u="none" strike="noStrike" cap="none" normalizeH="0" baseline="0" smtClean="0">
            <a:ln>
              <a:noFill/>
            </a:ln>
            <a:solidFill>
              <a:schemeClr val="bg1"/>
            </a:solidFill>
            <a:effectLst/>
            <a:latin typeface="Arial" charset="0"/>
            <a:ea typeface="Microsoft YaHei" charset="-122"/>
          </a:defRPr>
        </a:defPPr>
      </a:lstStyle>
    </a:lnDef>
  </a:objectDefaults>
  <a:extraClrSchemeLst>
    <a:extraClrScheme>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o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o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o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o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o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o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998</TotalTime>
  <Words>504</Words>
  <Application>Microsoft Macintosh PowerPoint</Application>
  <PresentationFormat>Custom</PresentationFormat>
  <Paragraphs>23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Microsoft YaHei</vt:lpstr>
      <vt:lpstr>Times New Roman</vt:lpstr>
      <vt:lpstr>Futura Md BT</vt:lpstr>
      <vt:lpstr>Tema do Office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LAMBdA-ANP5</dc:creator>
  <cp:lastModifiedBy>Nathan Barros</cp:lastModifiedBy>
  <cp:revision>96</cp:revision>
  <cp:lastPrinted>1601-01-01T00:00:00Z</cp:lastPrinted>
  <dcterms:created xsi:type="dcterms:W3CDTF">2006-09-28T21:01:08Z</dcterms:created>
  <dcterms:modified xsi:type="dcterms:W3CDTF">2026-05-25T00:18:10Z</dcterms:modified>
</cp:coreProperties>
</file>