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5143500" cy="91440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iN7dGyQHfAkVmeFYVBksuyKd4a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93" d="100"/>
          <a:sy n="93" d="100"/>
        </p:scale>
        <p:origin x="3904" y="200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465388" y="685800"/>
            <a:ext cx="1927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c148c8f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21c148c8f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1c148c8f5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385763" y="2840568"/>
            <a:ext cx="4371975" cy="196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57186" y="2133899"/>
            <a:ext cx="4629128" cy="6033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06301" y="5875868"/>
            <a:ext cx="4371975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06301" y="3875617"/>
            <a:ext cx="4371975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57175" y="1600201"/>
            <a:ext cx="2271713" cy="452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2614612" y="1600201"/>
            <a:ext cx="2271713" cy="452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57175" y="366185"/>
            <a:ext cx="462915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57175" y="2046818"/>
            <a:ext cx="2272606" cy="853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57175" y="2899833"/>
            <a:ext cx="2272606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2612828" y="2046818"/>
            <a:ext cx="2273498" cy="853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2612828" y="2899833"/>
            <a:ext cx="2273498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57176" y="364066"/>
            <a:ext cx="1692176" cy="154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2010966" y="364068"/>
            <a:ext cx="2875359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57176" y="1913470"/>
            <a:ext cx="1692176" cy="625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008162" y="6400800"/>
            <a:ext cx="3086100" cy="75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008162" y="817033"/>
            <a:ext cx="30861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008162" y="7156451"/>
            <a:ext cx="3086100" cy="107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445129" y="2836214"/>
            <a:ext cx="6033758" cy="4629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382448" y="2621757"/>
            <a:ext cx="5850467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974989" y="1507331"/>
            <a:ext cx="5850467" cy="338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57186" y="2133899"/>
            <a:ext cx="4629128" cy="6033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1c148c8f58_0_0"/>
          <p:cNvSpPr txBox="1"/>
          <p:nvPr/>
        </p:nvSpPr>
        <p:spPr>
          <a:xfrm>
            <a:off x="177800" y="1005304"/>
            <a:ext cx="4800600" cy="738900"/>
          </a:xfrm>
          <a:prstGeom prst="rect">
            <a:avLst/>
          </a:prstGeom>
          <a:solidFill>
            <a:srgbClr val="A8C4E0"/>
          </a:solidFill>
          <a:ln w="9525" cap="flat" cmpd="sng">
            <a:solidFill>
              <a:srgbClr val="A8C4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</a:t>
            </a:r>
            <a:endParaRPr/>
          </a:p>
        </p:txBody>
      </p:sp>
      <p:sp>
        <p:nvSpPr>
          <p:cNvPr id="110" name="Google Shape;110;g21c148c8f58_0_0"/>
          <p:cNvSpPr txBox="1"/>
          <p:nvPr/>
        </p:nvSpPr>
        <p:spPr>
          <a:xfrm>
            <a:off x="177799" y="1824236"/>
            <a:ext cx="2394000" cy="3693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21c148c8f58_0_0"/>
          <p:cNvSpPr txBox="1"/>
          <p:nvPr/>
        </p:nvSpPr>
        <p:spPr>
          <a:xfrm>
            <a:off x="2692400" y="1824236"/>
            <a:ext cx="2286000" cy="3693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21c148c8f58_0_0"/>
          <p:cNvSpPr txBox="1"/>
          <p:nvPr/>
        </p:nvSpPr>
        <p:spPr>
          <a:xfrm>
            <a:off x="177800" y="3305304"/>
            <a:ext cx="4800600" cy="3693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Método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1c148c8f58_0_0"/>
          <p:cNvSpPr txBox="1"/>
          <p:nvPr/>
        </p:nvSpPr>
        <p:spPr>
          <a:xfrm>
            <a:off x="191691" y="4552907"/>
            <a:ext cx="4800600" cy="3693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1c148c8f58_0_0"/>
          <p:cNvSpPr txBox="1"/>
          <p:nvPr/>
        </p:nvSpPr>
        <p:spPr>
          <a:xfrm>
            <a:off x="177800" y="6827537"/>
            <a:ext cx="4800600" cy="3693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1c148c8f58_0_0"/>
          <p:cNvSpPr txBox="1"/>
          <p:nvPr/>
        </p:nvSpPr>
        <p:spPr>
          <a:xfrm>
            <a:off x="171450" y="8158202"/>
            <a:ext cx="4800600" cy="369300"/>
          </a:xfrm>
          <a:prstGeom prst="rect">
            <a:avLst/>
          </a:prstGeom>
          <a:solidFill>
            <a:srgbClr val="A8C4E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1c148c8f58_0_0"/>
          <p:cNvSpPr txBox="1"/>
          <p:nvPr/>
        </p:nvSpPr>
        <p:spPr>
          <a:xfrm>
            <a:off x="177800" y="2193568"/>
            <a:ext cx="2394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1c148c8f58_0_0"/>
          <p:cNvSpPr txBox="1"/>
          <p:nvPr/>
        </p:nvSpPr>
        <p:spPr>
          <a:xfrm>
            <a:off x="2755900" y="2253390"/>
            <a:ext cx="2394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1c148c8f58_0_0"/>
          <p:cNvSpPr txBox="1"/>
          <p:nvPr/>
        </p:nvSpPr>
        <p:spPr>
          <a:xfrm>
            <a:off x="184150" y="3770709"/>
            <a:ext cx="4794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1c148c8f58_0_0"/>
          <p:cNvSpPr txBox="1"/>
          <p:nvPr/>
        </p:nvSpPr>
        <p:spPr>
          <a:xfrm>
            <a:off x="171450" y="4969678"/>
            <a:ext cx="47943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Texto, figura e gráficos.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1c148c8f58_0_0"/>
          <p:cNvSpPr txBox="1"/>
          <p:nvPr/>
        </p:nvSpPr>
        <p:spPr>
          <a:xfrm>
            <a:off x="184150" y="7247781"/>
            <a:ext cx="4794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1c148c8f58_0_0"/>
          <p:cNvSpPr txBox="1"/>
          <p:nvPr/>
        </p:nvSpPr>
        <p:spPr>
          <a:xfrm>
            <a:off x="234950" y="8622025"/>
            <a:ext cx="4794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endParaRPr/>
          </a:p>
        </p:txBody>
      </p:sp>
      <p:pic>
        <p:nvPicPr>
          <p:cNvPr id="122" name="Google Shape;122;g21c148c8f58_0_0"/>
          <p:cNvPicPr preferRelativeResize="0"/>
          <p:nvPr/>
        </p:nvPicPr>
        <p:blipFill rotWithShape="1">
          <a:blip r:embed="rId3">
            <a:alphaModFix/>
          </a:blip>
          <a:srcRect t="664" b="89396"/>
          <a:stretch/>
        </p:blipFill>
        <p:spPr>
          <a:xfrm>
            <a:off x="-10125" y="-3"/>
            <a:ext cx="5163750" cy="91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21c148c8f58_0_0"/>
          <p:cNvPicPr preferRelativeResize="0"/>
          <p:nvPr/>
        </p:nvPicPr>
        <p:blipFill rotWithShape="1">
          <a:blip r:embed="rId3">
            <a:alphaModFix/>
          </a:blip>
          <a:srcRect b="98500"/>
          <a:stretch/>
        </p:blipFill>
        <p:spPr>
          <a:xfrm>
            <a:off x="-3150" y="9006850"/>
            <a:ext cx="5163750" cy="13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Macintosh PowerPoint</Application>
  <PresentationFormat>Apresentação na tela (16:9)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Mark Phillippe</dc:creator>
  <cp:lastModifiedBy>Valéria Marli Leonello</cp:lastModifiedBy>
  <cp:revision>1</cp:revision>
  <dcterms:created xsi:type="dcterms:W3CDTF">2013-03-04T18:11:28Z</dcterms:created>
  <dcterms:modified xsi:type="dcterms:W3CDTF">2024-08-08T17:20:20Z</dcterms:modified>
</cp:coreProperties>
</file>