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5143500" cy="91440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iN7dGyQHfAkVmeFYVBksuyKd4a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4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4" autoAdjust="0"/>
  </p:normalViewPr>
  <p:slideViewPr>
    <p:cSldViewPr snapToGrid="0">
      <p:cViewPr>
        <p:scale>
          <a:sx n="110" d="100"/>
          <a:sy n="110" d="100"/>
        </p:scale>
        <p:origin x="3138" y="78"/>
      </p:cViewPr>
      <p:guideLst>
        <p:guide orient="horz" pos="2880"/>
        <p:guide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465388" y="685800"/>
            <a:ext cx="1927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1c148c8f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7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21c148c8f5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21c148c8f58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385763" y="2840568"/>
            <a:ext cx="4371975" cy="196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257186" y="366559"/>
            <a:ext cx="4629128" cy="152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257186" y="2133899"/>
            <a:ext cx="4629128" cy="6033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406301" y="5875868"/>
            <a:ext cx="4371975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406301" y="3875617"/>
            <a:ext cx="4371975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57186" y="366559"/>
            <a:ext cx="4629128" cy="152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57175" y="1600201"/>
            <a:ext cx="2271713" cy="452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2614612" y="1600201"/>
            <a:ext cx="2271713" cy="452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57175" y="366185"/>
            <a:ext cx="462915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57175" y="2046818"/>
            <a:ext cx="2272606" cy="853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57175" y="2899833"/>
            <a:ext cx="2272606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2612828" y="2046818"/>
            <a:ext cx="2273498" cy="853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2612828" y="2899833"/>
            <a:ext cx="2273498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57186" y="366559"/>
            <a:ext cx="4629128" cy="152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57176" y="364066"/>
            <a:ext cx="1692176" cy="154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2010966" y="364068"/>
            <a:ext cx="2875359" cy="7804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57176" y="1913470"/>
            <a:ext cx="1692176" cy="6254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1008162" y="6400800"/>
            <a:ext cx="3086100" cy="75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008162" y="817033"/>
            <a:ext cx="30861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1008162" y="7156451"/>
            <a:ext cx="3086100" cy="107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57186" y="366559"/>
            <a:ext cx="4629128" cy="152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445129" y="2836214"/>
            <a:ext cx="6033758" cy="4629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1382448" y="2621757"/>
            <a:ext cx="5850467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974989" y="1507331"/>
            <a:ext cx="5850467" cy="3386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57186" y="366559"/>
            <a:ext cx="4629128" cy="152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57186" y="2133899"/>
            <a:ext cx="4629128" cy="6033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8ACA5D5-87CA-9000-1CD2-EB9038F8D5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-12033" y="2917996"/>
            <a:ext cx="5253884" cy="3665501"/>
          </a:xfrm>
          <a:prstGeom prst="rect">
            <a:avLst/>
          </a:prstGeom>
        </p:spPr>
      </p:pic>
      <p:sp>
        <p:nvSpPr>
          <p:cNvPr id="109" name="Google Shape;109;g21c148c8f58_0_0"/>
          <p:cNvSpPr txBox="1"/>
          <p:nvPr/>
        </p:nvSpPr>
        <p:spPr>
          <a:xfrm>
            <a:off x="177800" y="1005304"/>
            <a:ext cx="4800600" cy="738900"/>
          </a:xfrm>
          <a:prstGeom prst="rect">
            <a:avLst/>
          </a:prstGeom>
          <a:solidFill>
            <a:srgbClr val="F5E4BF"/>
          </a:solidFill>
          <a:ln w="9525" cap="flat" cmpd="sng">
            <a:solidFill>
              <a:srgbClr val="F5E4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Autores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Instituição</a:t>
            </a:r>
            <a:endParaRPr dirty="0"/>
          </a:p>
        </p:txBody>
      </p:sp>
      <p:sp>
        <p:nvSpPr>
          <p:cNvPr id="110" name="Google Shape;110;g21c148c8f58_0_0"/>
          <p:cNvSpPr txBox="1"/>
          <p:nvPr/>
        </p:nvSpPr>
        <p:spPr>
          <a:xfrm>
            <a:off x="177799" y="1824236"/>
            <a:ext cx="2394000" cy="338514"/>
          </a:xfrm>
          <a:prstGeom prst="rect">
            <a:avLst/>
          </a:prstGeom>
          <a:solidFill>
            <a:srgbClr val="F5E4B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Introdução</a:t>
            </a:r>
            <a:endParaRPr sz="11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21c148c8f58_0_0"/>
          <p:cNvSpPr txBox="1"/>
          <p:nvPr/>
        </p:nvSpPr>
        <p:spPr>
          <a:xfrm>
            <a:off x="2692400" y="1824236"/>
            <a:ext cx="2286000" cy="338514"/>
          </a:xfrm>
          <a:prstGeom prst="rect">
            <a:avLst/>
          </a:prstGeom>
          <a:solidFill>
            <a:srgbClr val="F5E4B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</a:t>
            </a:r>
            <a:endParaRPr sz="11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21c148c8f58_0_0"/>
          <p:cNvSpPr txBox="1"/>
          <p:nvPr/>
        </p:nvSpPr>
        <p:spPr>
          <a:xfrm>
            <a:off x="177800" y="3305304"/>
            <a:ext cx="4800600" cy="338514"/>
          </a:xfrm>
          <a:prstGeom prst="rect">
            <a:avLst/>
          </a:prstGeom>
          <a:solidFill>
            <a:srgbClr val="F5E4B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Método</a:t>
            </a:r>
            <a:endParaRPr sz="11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1c148c8f58_0_0"/>
          <p:cNvSpPr txBox="1"/>
          <p:nvPr/>
        </p:nvSpPr>
        <p:spPr>
          <a:xfrm>
            <a:off x="191691" y="4552907"/>
            <a:ext cx="4800600" cy="338514"/>
          </a:xfrm>
          <a:prstGeom prst="rect">
            <a:avLst/>
          </a:prstGeom>
          <a:solidFill>
            <a:srgbClr val="F5E4B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endParaRPr sz="11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21c148c8f58_0_0"/>
          <p:cNvSpPr txBox="1"/>
          <p:nvPr/>
        </p:nvSpPr>
        <p:spPr>
          <a:xfrm>
            <a:off x="177800" y="6827537"/>
            <a:ext cx="4800600" cy="338514"/>
          </a:xfrm>
          <a:prstGeom prst="rect">
            <a:avLst/>
          </a:prstGeom>
          <a:solidFill>
            <a:srgbClr val="F5E4B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Conclusão</a:t>
            </a:r>
            <a:endParaRPr sz="11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21c148c8f58_0_0"/>
          <p:cNvSpPr txBox="1"/>
          <p:nvPr/>
        </p:nvSpPr>
        <p:spPr>
          <a:xfrm>
            <a:off x="171450" y="8158202"/>
            <a:ext cx="4800600" cy="338514"/>
          </a:xfrm>
          <a:prstGeom prst="rect">
            <a:avLst/>
          </a:prstGeom>
          <a:solidFill>
            <a:srgbClr val="F5E4B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Referências</a:t>
            </a:r>
            <a:endParaRPr sz="11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21c148c8f58_0_0"/>
          <p:cNvSpPr txBox="1"/>
          <p:nvPr/>
        </p:nvSpPr>
        <p:spPr>
          <a:xfrm>
            <a:off x="177800" y="2193568"/>
            <a:ext cx="2394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21c148c8f58_0_0"/>
          <p:cNvSpPr txBox="1"/>
          <p:nvPr/>
        </p:nvSpPr>
        <p:spPr>
          <a:xfrm>
            <a:off x="2755900" y="2253390"/>
            <a:ext cx="2394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21c148c8f58_0_0"/>
          <p:cNvSpPr txBox="1"/>
          <p:nvPr/>
        </p:nvSpPr>
        <p:spPr>
          <a:xfrm>
            <a:off x="184150" y="3770709"/>
            <a:ext cx="4794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21c148c8f58_0_0"/>
          <p:cNvSpPr txBox="1"/>
          <p:nvPr/>
        </p:nvSpPr>
        <p:spPr>
          <a:xfrm>
            <a:off x="171450" y="4969678"/>
            <a:ext cx="47943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Texto, figura e gráficos.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21c148c8f58_0_0"/>
          <p:cNvSpPr txBox="1"/>
          <p:nvPr/>
        </p:nvSpPr>
        <p:spPr>
          <a:xfrm>
            <a:off x="184150" y="7247781"/>
            <a:ext cx="4794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21c148c8f58_0_0"/>
          <p:cNvSpPr txBox="1"/>
          <p:nvPr/>
        </p:nvSpPr>
        <p:spPr>
          <a:xfrm>
            <a:off x="234950" y="8622025"/>
            <a:ext cx="4794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/>
          </a:p>
        </p:txBody>
      </p:sp>
      <p:sp>
        <p:nvSpPr>
          <p:cNvPr id="7" name="Google Shape;109;g21c148c8f58_0_0">
            <a:extLst>
              <a:ext uri="{FF2B5EF4-FFF2-40B4-BE49-F238E27FC236}">
                <a16:creationId xmlns:a16="http://schemas.microsoft.com/office/drawing/2014/main" id="{83CE2F27-F5D2-4A9E-00D0-92F08968920E}"/>
              </a:ext>
            </a:extLst>
          </p:cNvPr>
          <p:cNvSpPr txBox="1"/>
          <p:nvPr/>
        </p:nvSpPr>
        <p:spPr>
          <a:xfrm>
            <a:off x="-12032" y="9057000"/>
            <a:ext cx="5161932" cy="72000"/>
          </a:xfrm>
          <a:prstGeom prst="rect">
            <a:avLst/>
          </a:prstGeom>
          <a:solidFill>
            <a:srgbClr val="F5E4BF"/>
          </a:solidFill>
          <a:ln w="9525" cap="flat" cmpd="sng">
            <a:solidFill>
              <a:srgbClr val="F5E4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962AD63-020D-8C5C-1F11-F7790E7631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6127"/>
            <a:ext cx="5149901" cy="9669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21</Words>
  <Application>Microsoft Office PowerPoint</Application>
  <PresentationFormat>Apresentação na tela (16:9)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Mark Phillippe</dc:creator>
  <cp:lastModifiedBy>Robson Nonato</cp:lastModifiedBy>
  <cp:revision>6</cp:revision>
  <dcterms:created xsi:type="dcterms:W3CDTF">2013-03-04T18:11:28Z</dcterms:created>
  <dcterms:modified xsi:type="dcterms:W3CDTF">2025-02-07T01:33:47Z</dcterms:modified>
</cp:coreProperties>
</file>