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10287000" cy="18288000"/>
  <p:notesSz cx="6858000" cy="9144000"/>
  <p:embeddedFontLst>
    <p:embeddedFont>
      <p:font typeface="Calibri (MS) Bold" charset="1" panose="020F0702030404030204"/>
      <p:regular r:id="rId10"/>
    </p:embeddedFont>
    <p:embeddedFont>
      <p:font typeface="Calibri (MS)" charset="1" panose="020F0502020204030204"/>
      <p:regular r:id="rId11"/>
    </p:embeddedFont>
    <p:embeddedFont>
      <p:font typeface="League Spartan" charset="1" panose="00000800000000000000"/>
      <p:regular r:id="rId12"/>
    </p:embeddedFont>
    <p:embeddedFont>
      <p:font typeface="Oswald" charset="1" panose="000005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13" Target="../media/image11.png" Type="http://schemas.openxmlformats.org/officeDocument/2006/relationships/image"/><Relationship Id="rId14" Target="../media/image12.png" Type="http://schemas.openxmlformats.org/officeDocument/2006/relationships/image"/><Relationship Id="rId15" Target="../media/image13.svg" Type="http://schemas.openxmlformats.org/officeDocument/2006/relationships/image"/><Relationship Id="rId16" Target="../media/image14.jpeg" Type="http://schemas.openxmlformats.org/officeDocument/2006/relationships/image"/><Relationship Id="rId17" Target="../media/image15.png" Type="http://schemas.openxmlformats.org/officeDocument/2006/relationships/image"/><Relationship Id="rId18" Target="../media/image16.jpeg" Type="http://schemas.openxmlformats.org/officeDocument/2006/relationships/image"/><Relationship Id="rId19" Target="../media/image17.jpeg" Type="http://schemas.openxmlformats.org/officeDocument/2006/relationships/image"/><Relationship Id="rId2" Target="../notesSlides/notesSlide1.xml" Type="http://schemas.openxmlformats.org/officeDocument/2006/relationships/notesSlide"/><Relationship Id="rId20" Target="../media/image18.jpeg" Type="http://schemas.openxmlformats.org/officeDocument/2006/relationships/image"/><Relationship Id="rId21" Target="../media/image19.jpeg" Type="http://schemas.openxmlformats.org/officeDocument/2006/relationships/image"/><Relationship Id="rId22" Target="../media/image20.png" Type="http://schemas.openxmlformats.org/officeDocument/2006/relationships/image"/><Relationship Id="rId23" Target="../media/image21.png" Type="http://schemas.openxmlformats.org/officeDocument/2006/relationships/imag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5557" y="0"/>
            <a:ext cx="12426620" cy="18507248"/>
            <a:chOff x="0" y="0"/>
            <a:chExt cx="16568827" cy="246763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569812" y="8100953"/>
              <a:ext cx="14010357" cy="9774669"/>
            </a:xfrm>
            <a:custGeom>
              <a:avLst/>
              <a:gdLst/>
              <a:ahLst/>
              <a:cxnLst/>
              <a:rect r="r" b="b" t="t" l="l"/>
              <a:pathLst>
                <a:path h="9774669" w="14010357">
                  <a:moveTo>
                    <a:pt x="0" y="0"/>
                  </a:moveTo>
                  <a:lnTo>
                    <a:pt x="14010357" y="0"/>
                  </a:lnTo>
                  <a:lnTo>
                    <a:pt x="14010357" y="9774669"/>
                  </a:lnTo>
                  <a:lnTo>
                    <a:pt x="0" y="9774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2063333" y="2987741"/>
              <a:ext cx="12827000" cy="1995800"/>
              <a:chOff x="0" y="0"/>
              <a:chExt cx="12827000" cy="1995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12700" y="12700"/>
                <a:ext cx="12801600" cy="1970405"/>
              </a:xfrm>
              <a:custGeom>
                <a:avLst/>
                <a:gdLst/>
                <a:ahLst/>
                <a:cxnLst/>
                <a:rect r="r" b="b" t="t" l="l"/>
                <a:pathLst>
                  <a:path h="1970405" w="12801600">
                    <a:moveTo>
                      <a:pt x="0" y="0"/>
                    </a:moveTo>
                    <a:lnTo>
                      <a:pt x="12801600" y="0"/>
                    </a:lnTo>
                    <a:lnTo>
                      <a:pt x="12801600" y="1970405"/>
                    </a:lnTo>
                    <a:lnTo>
                      <a:pt x="0" y="1970405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2827000" cy="1995805"/>
              </a:xfrm>
              <a:custGeom>
                <a:avLst/>
                <a:gdLst/>
                <a:ahLst/>
                <a:cxnLst/>
                <a:rect r="r" b="b" t="t" l="l"/>
                <a:pathLst>
                  <a:path h="1995805" w="12827000">
                    <a:moveTo>
                      <a:pt x="12700" y="0"/>
                    </a:moveTo>
                    <a:lnTo>
                      <a:pt x="12814300" y="0"/>
                    </a:lnTo>
                    <a:cubicBezTo>
                      <a:pt x="12821285" y="0"/>
                      <a:pt x="12827000" y="5715"/>
                      <a:pt x="12827000" y="12700"/>
                    </a:cubicBezTo>
                    <a:lnTo>
                      <a:pt x="12827000" y="1983105"/>
                    </a:lnTo>
                    <a:cubicBezTo>
                      <a:pt x="12827000" y="1990090"/>
                      <a:pt x="12821285" y="1995805"/>
                      <a:pt x="12814300" y="1995805"/>
                    </a:cubicBezTo>
                    <a:lnTo>
                      <a:pt x="12700" y="1995805"/>
                    </a:lnTo>
                    <a:cubicBezTo>
                      <a:pt x="5715" y="1995805"/>
                      <a:pt x="0" y="1990090"/>
                      <a:pt x="0" y="1983105"/>
                    </a:cubicBezTo>
                    <a:lnTo>
                      <a:pt x="0" y="12700"/>
                    </a:lnTo>
                    <a:cubicBezTo>
                      <a:pt x="0" y="5715"/>
                      <a:pt x="5715" y="0"/>
                      <a:pt x="12700" y="0"/>
                    </a:cubicBezTo>
                    <a:moveTo>
                      <a:pt x="12700" y="25400"/>
                    </a:moveTo>
                    <a:lnTo>
                      <a:pt x="12700" y="12700"/>
                    </a:lnTo>
                    <a:lnTo>
                      <a:pt x="25400" y="12700"/>
                    </a:lnTo>
                    <a:lnTo>
                      <a:pt x="25400" y="1983105"/>
                    </a:lnTo>
                    <a:lnTo>
                      <a:pt x="12700" y="1983105"/>
                    </a:lnTo>
                    <a:lnTo>
                      <a:pt x="12700" y="1970405"/>
                    </a:lnTo>
                    <a:lnTo>
                      <a:pt x="12814300" y="1970405"/>
                    </a:lnTo>
                    <a:lnTo>
                      <a:pt x="12814300" y="1983105"/>
                    </a:lnTo>
                    <a:lnTo>
                      <a:pt x="12801600" y="1983105"/>
                    </a:lnTo>
                    <a:lnTo>
                      <a:pt x="12801600" y="12700"/>
                    </a:lnTo>
                    <a:lnTo>
                      <a:pt x="12814300" y="12700"/>
                    </a:lnTo>
                    <a:lnTo>
                      <a:pt x="12814300" y="25400"/>
                    </a:lnTo>
                    <a:lnTo>
                      <a:pt x="12700" y="25400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66675"/>
                <a:ext cx="12827000" cy="2062475"/>
              </a:xfrm>
              <a:prstGeom prst="rect">
                <a:avLst/>
              </a:prstGeom>
            </p:spPr>
            <p:txBody>
              <a:bodyPr anchor="t" rtlCol="false" tIns="22721" lIns="22721" bIns="22721" rIns="22721"/>
              <a:lstStyle/>
              <a:p>
                <a:pPr algn="ctr">
                  <a:lnSpc>
                    <a:spcPts val="4320"/>
                  </a:lnSpc>
                </a:pPr>
                <a:r>
                  <a:rPr lang="en-US" b="true" sz="3600">
                    <a:solidFill>
                      <a:srgbClr val="000000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Título</a:t>
                </a:r>
              </a:p>
              <a:p>
                <a:pPr algn="ctr">
                  <a:lnSpc>
                    <a:spcPts val="2880"/>
                  </a:lnSpc>
                </a:pPr>
                <a:r>
                  <a:rPr lang="en-US" b="true" sz="2400">
                    <a:solidFill>
                      <a:srgbClr val="000000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Autores</a:t>
                </a:r>
              </a:p>
              <a:p>
                <a:pPr algn="ctr">
                  <a:lnSpc>
                    <a:spcPts val="2880"/>
                  </a:lnSpc>
                </a:pPr>
                <a:r>
                  <a:rPr lang="en-US" b="true" sz="2400">
                    <a:solidFill>
                      <a:srgbClr val="000000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Instituição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2076031" y="5184260"/>
              <a:ext cx="6384000" cy="902704"/>
              <a:chOff x="0" y="0"/>
              <a:chExt cx="6384000" cy="902704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6384036" cy="902716"/>
              </a:xfrm>
              <a:custGeom>
                <a:avLst/>
                <a:gdLst/>
                <a:ahLst/>
                <a:cxnLst/>
                <a:rect r="r" b="b" t="t" l="l"/>
                <a:pathLst>
                  <a:path h="902716" w="6384036">
                    <a:moveTo>
                      <a:pt x="0" y="0"/>
                    </a:moveTo>
                    <a:lnTo>
                      <a:pt x="6384036" y="0"/>
                    </a:lnTo>
                    <a:lnTo>
                      <a:pt x="6384036" y="902716"/>
                    </a:lnTo>
                    <a:lnTo>
                      <a:pt x="0" y="902716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76200"/>
                <a:ext cx="6384000" cy="978904"/>
              </a:xfrm>
              <a:prstGeom prst="rect">
                <a:avLst/>
              </a:prstGeom>
            </p:spPr>
            <p:txBody>
              <a:bodyPr anchor="t" rtlCol="false" tIns="22721" lIns="22721" bIns="22721" rIns="22721"/>
              <a:lstStyle/>
              <a:p>
                <a:pPr algn="ctr">
                  <a:lnSpc>
                    <a:spcPts val="3839"/>
                  </a:lnSpc>
                </a:pPr>
                <a:r>
                  <a:rPr lang="en-US" b="true" sz="3199">
                    <a:solidFill>
                      <a:srgbClr val="000000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Introdução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8781633" y="5184260"/>
              <a:ext cx="6096000" cy="902704"/>
              <a:chOff x="0" y="0"/>
              <a:chExt cx="6096000" cy="902704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6096000" cy="902716"/>
              </a:xfrm>
              <a:custGeom>
                <a:avLst/>
                <a:gdLst/>
                <a:ahLst/>
                <a:cxnLst/>
                <a:rect r="r" b="b" t="t" l="l"/>
                <a:pathLst>
                  <a:path h="902716" w="6096000">
                    <a:moveTo>
                      <a:pt x="0" y="0"/>
                    </a:moveTo>
                    <a:lnTo>
                      <a:pt x="6096000" y="0"/>
                    </a:lnTo>
                    <a:lnTo>
                      <a:pt x="6096000" y="902716"/>
                    </a:lnTo>
                    <a:lnTo>
                      <a:pt x="0" y="902716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76200"/>
                <a:ext cx="6096000" cy="978904"/>
              </a:xfrm>
              <a:prstGeom prst="rect">
                <a:avLst/>
              </a:prstGeom>
            </p:spPr>
            <p:txBody>
              <a:bodyPr anchor="t" rtlCol="false" tIns="22721" lIns="22721" bIns="22721" rIns="22721"/>
              <a:lstStyle/>
              <a:p>
                <a:pPr algn="ctr">
                  <a:lnSpc>
                    <a:spcPts val="3839"/>
                  </a:lnSpc>
                </a:pPr>
                <a:r>
                  <a:rPr lang="en-US" b="true" sz="3199">
                    <a:solidFill>
                      <a:srgbClr val="000000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Objetivo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2076033" y="9133774"/>
              <a:ext cx="12801600" cy="902704"/>
              <a:chOff x="0" y="0"/>
              <a:chExt cx="12801600" cy="902704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2801600" cy="902716"/>
              </a:xfrm>
              <a:custGeom>
                <a:avLst/>
                <a:gdLst/>
                <a:ahLst/>
                <a:cxnLst/>
                <a:rect r="r" b="b" t="t" l="l"/>
                <a:pathLst>
                  <a:path h="902716" w="12801600">
                    <a:moveTo>
                      <a:pt x="0" y="0"/>
                    </a:moveTo>
                    <a:lnTo>
                      <a:pt x="12801600" y="0"/>
                    </a:lnTo>
                    <a:lnTo>
                      <a:pt x="12801600" y="902716"/>
                    </a:lnTo>
                    <a:lnTo>
                      <a:pt x="0" y="902716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76200"/>
                <a:ext cx="12801600" cy="978904"/>
              </a:xfrm>
              <a:prstGeom prst="rect">
                <a:avLst/>
              </a:prstGeom>
            </p:spPr>
            <p:txBody>
              <a:bodyPr anchor="t" rtlCol="false" tIns="22721" lIns="22721" bIns="22721" rIns="22721"/>
              <a:lstStyle/>
              <a:p>
                <a:pPr algn="ctr">
                  <a:lnSpc>
                    <a:spcPts val="3839"/>
                  </a:lnSpc>
                </a:pPr>
                <a:r>
                  <a:rPr lang="en-US" b="true" sz="3199">
                    <a:solidFill>
                      <a:srgbClr val="000000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Método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2113076" y="12460716"/>
              <a:ext cx="12801600" cy="902704"/>
              <a:chOff x="0" y="0"/>
              <a:chExt cx="12801600" cy="902704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2801600" cy="902716"/>
              </a:xfrm>
              <a:custGeom>
                <a:avLst/>
                <a:gdLst/>
                <a:ahLst/>
                <a:cxnLst/>
                <a:rect r="r" b="b" t="t" l="l"/>
                <a:pathLst>
                  <a:path h="902716" w="12801600">
                    <a:moveTo>
                      <a:pt x="0" y="0"/>
                    </a:moveTo>
                    <a:lnTo>
                      <a:pt x="12801600" y="0"/>
                    </a:lnTo>
                    <a:lnTo>
                      <a:pt x="12801600" y="902716"/>
                    </a:lnTo>
                    <a:lnTo>
                      <a:pt x="0" y="902716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76200"/>
                <a:ext cx="12801600" cy="978904"/>
              </a:xfrm>
              <a:prstGeom prst="rect">
                <a:avLst/>
              </a:prstGeom>
            </p:spPr>
            <p:txBody>
              <a:bodyPr anchor="t" rtlCol="false" tIns="22721" lIns="22721" bIns="22721" rIns="22721"/>
              <a:lstStyle/>
              <a:p>
                <a:pPr algn="ctr">
                  <a:lnSpc>
                    <a:spcPts val="3839"/>
                  </a:lnSpc>
                </a:pPr>
                <a:r>
                  <a:rPr lang="en-US" b="true" sz="3199">
                    <a:solidFill>
                      <a:srgbClr val="000000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Resultados</a:t>
                </a: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2076033" y="18526396"/>
              <a:ext cx="12801600" cy="902704"/>
              <a:chOff x="0" y="0"/>
              <a:chExt cx="12801600" cy="902704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2801600" cy="902716"/>
              </a:xfrm>
              <a:custGeom>
                <a:avLst/>
                <a:gdLst/>
                <a:ahLst/>
                <a:cxnLst/>
                <a:rect r="r" b="b" t="t" l="l"/>
                <a:pathLst>
                  <a:path h="902716" w="12801600">
                    <a:moveTo>
                      <a:pt x="0" y="0"/>
                    </a:moveTo>
                    <a:lnTo>
                      <a:pt x="12801600" y="0"/>
                    </a:lnTo>
                    <a:lnTo>
                      <a:pt x="12801600" y="902716"/>
                    </a:lnTo>
                    <a:lnTo>
                      <a:pt x="0" y="902716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76200"/>
                <a:ext cx="12801600" cy="978904"/>
              </a:xfrm>
              <a:prstGeom prst="rect">
                <a:avLst/>
              </a:prstGeom>
            </p:spPr>
            <p:txBody>
              <a:bodyPr anchor="t" rtlCol="false" tIns="22721" lIns="22721" bIns="22721" rIns="22721"/>
              <a:lstStyle/>
              <a:p>
                <a:pPr algn="ctr">
                  <a:lnSpc>
                    <a:spcPts val="3839"/>
                  </a:lnSpc>
                </a:pPr>
                <a:r>
                  <a:rPr lang="en-US" b="true" sz="3199">
                    <a:solidFill>
                      <a:srgbClr val="000000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Conclusão</a:t>
                </a: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2059100" y="22074836"/>
              <a:ext cx="12801600" cy="902704"/>
              <a:chOff x="0" y="0"/>
              <a:chExt cx="12801600" cy="902704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12801600" cy="902716"/>
              </a:xfrm>
              <a:custGeom>
                <a:avLst/>
                <a:gdLst/>
                <a:ahLst/>
                <a:cxnLst/>
                <a:rect r="r" b="b" t="t" l="l"/>
                <a:pathLst>
                  <a:path h="902716" w="12801600">
                    <a:moveTo>
                      <a:pt x="0" y="0"/>
                    </a:moveTo>
                    <a:lnTo>
                      <a:pt x="12801600" y="0"/>
                    </a:lnTo>
                    <a:lnTo>
                      <a:pt x="12801600" y="902716"/>
                    </a:lnTo>
                    <a:lnTo>
                      <a:pt x="0" y="902716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76200"/>
                <a:ext cx="12801600" cy="978904"/>
              </a:xfrm>
              <a:prstGeom prst="rect">
                <a:avLst/>
              </a:prstGeom>
            </p:spPr>
            <p:txBody>
              <a:bodyPr anchor="t" rtlCol="false" tIns="22721" lIns="22721" bIns="22721" rIns="22721"/>
              <a:lstStyle/>
              <a:p>
                <a:pPr algn="ctr">
                  <a:lnSpc>
                    <a:spcPts val="3839"/>
                  </a:lnSpc>
                </a:pPr>
                <a:r>
                  <a:rPr lang="en-US" b="true" sz="3199">
                    <a:solidFill>
                      <a:srgbClr val="000000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Referências</a:t>
                </a: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2076033" y="6169145"/>
              <a:ext cx="6384000" cy="2708800"/>
              <a:chOff x="0" y="0"/>
              <a:chExt cx="6384000" cy="270880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6384000" cy="2708800"/>
              </a:xfrm>
              <a:custGeom>
                <a:avLst/>
                <a:gdLst/>
                <a:ahLst/>
                <a:cxnLst/>
                <a:rect r="r" b="b" t="t" l="l"/>
                <a:pathLst>
                  <a:path h="2708800" w="6384000">
                    <a:moveTo>
                      <a:pt x="0" y="0"/>
                    </a:moveTo>
                    <a:lnTo>
                      <a:pt x="6384000" y="0"/>
                    </a:lnTo>
                    <a:lnTo>
                      <a:pt x="6384000" y="2708800"/>
                    </a:lnTo>
                    <a:lnTo>
                      <a:pt x="0" y="270880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6384000" cy="2746900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l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Texto</a:t>
                </a: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8950967" y="6328670"/>
              <a:ext cx="6384000" cy="2708800"/>
              <a:chOff x="0" y="0"/>
              <a:chExt cx="6384000" cy="270880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6384000" cy="2708800"/>
              </a:xfrm>
              <a:custGeom>
                <a:avLst/>
                <a:gdLst/>
                <a:ahLst/>
                <a:cxnLst/>
                <a:rect r="r" b="b" t="t" l="l"/>
                <a:pathLst>
                  <a:path h="2708800" w="6384000">
                    <a:moveTo>
                      <a:pt x="0" y="0"/>
                    </a:moveTo>
                    <a:lnTo>
                      <a:pt x="6384000" y="0"/>
                    </a:lnTo>
                    <a:lnTo>
                      <a:pt x="6384000" y="2708800"/>
                    </a:lnTo>
                    <a:lnTo>
                      <a:pt x="0" y="270880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6384000" cy="2746900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l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Texto</a:t>
                </a: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2092967" y="10374854"/>
              <a:ext cx="12784800" cy="2708800"/>
              <a:chOff x="0" y="0"/>
              <a:chExt cx="12784800" cy="2708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12784800" cy="2708800"/>
              </a:xfrm>
              <a:custGeom>
                <a:avLst/>
                <a:gdLst/>
                <a:ahLst/>
                <a:cxnLst/>
                <a:rect r="r" b="b" t="t" l="l"/>
                <a:pathLst>
                  <a:path h="2708800" w="12784800">
                    <a:moveTo>
                      <a:pt x="0" y="0"/>
                    </a:moveTo>
                    <a:lnTo>
                      <a:pt x="12784800" y="0"/>
                    </a:lnTo>
                    <a:lnTo>
                      <a:pt x="12784800" y="2708800"/>
                    </a:lnTo>
                    <a:lnTo>
                      <a:pt x="0" y="270880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38100"/>
                <a:ext cx="12784800" cy="2746900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l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Texto</a:t>
                </a: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2059100" y="13572105"/>
              <a:ext cx="12784800" cy="4679200"/>
              <a:chOff x="0" y="0"/>
              <a:chExt cx="12784800" cy="4679200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2784800" cy="4679200"/>
              </a:xfrm>
              <a:custGeom>
                <a:avLst/>
                <a:gdLst/>
                <a:ahLst/>
                <a:cxnLst/>
                <a:rect r="r" b="b" t="t" l="l"/>
                <a:pathLst>
                  <a:path h="4679200" w="12784800">
                    <a:moveTo>
                      <a:pt x="0" y="0"/>
                    </a:moveTo>
                    <a:lnTo>
                      <a:pt x="12784800" y="0"/>
                    </a:lnTo>
                    <a:lnTo>
                      <a:pt x="12784800" y="4679200"/>
                    </a:lnTo>
                    <a:lnTo>
                      <a:pt x="0" y="467920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12784800" cy="4717300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l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Texto, figura e gráficos.</a:t>
                </a: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2092967" y="19647046"/>
              <a:ext cx="12784800" cy="2708800"/>
              <a:chOff x="0" y="0"/>
              <a:chExt cx="12784800" cy="2708800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12784800" cy="2708800"/>
              </a:xfrm>
              <a:custGeom>
                <a:avLst/>
                <a:gdLst/>
                <a:ahLst/>
                <a:cxnLst/>
                <a:rect r="r" b="b" t="t" l="l"/>
                <a:pathLst>
                  <a:path h="2708800" w="12784800">
                    <a:moveTo>
                      <a:pt x="0" y="0"/>
                    </a:moveTo>
                    <a:lnTo>
                      <a:pt x="12784800" y="0"/>
                    </a:lnTo>
                    <a:lnTo>
                      <a:pt x="12784800" y="2708800"/>
                    </a:lnTo>
                    <a:lnTo>
                      <a:pt x="0" y="270880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38100"/>
                <a:ext cx="12784800" cy="2746900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l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Texto</a:t>
                </a: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  <a:p>
                <a:pPr algn="l">
                  <a:lnSpc>
                    <a:spcPts val="2880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2228433" y="23311697"/>
              <a:ext cx="12784800" cy="738400"/>
              <a:chOff x="0" y="0"/>
              <a:chExt cx="12784800" cy="73840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12784800" cy="738400"/>
              </a:xfrm>
              <a:custGeom>
                <a:avLst/>
                <a:gdLst/>
                <a:ahLst/>
                <a:cxnLst/>
                <a:rect r="r" b="b" t="t" l="l"/>
                <a:pathLst>
                  <a:path h="738400" w="12784800">
                    <a:moveTo>
                      <a:pt x="0" y="0"/>
                    </a:moveTo>
                    <a:lnTo>
                      <a:pt x="12784800" y="0"/>
                    </a:lnTo>
                    <a:lnTo>
                      <a:pt x="12784800" y="738400"/>
                    </a:lnTo>
                    <a:lnTo>
                      <a:pt x="0" y="73840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38100"/>
                <a:ext cx="12784800" cy="776500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l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Texto</a:t>
                </a:r>
              </a:p>
            </p:txBody>
          </p:sp>
        </p:grpSp>
        <p:grpSp>
          <p:nvGrpSpPr>
            <p:cNvPr name="Group 44" id="44"/>
            <p:cNvGrpSpPr/>
            <p:nvPr/>
          </p:nvGrpSpPr>
          <p:grpSpPr>
            <a:xfrm rot="0">
              <a:off x="1557115" y="24458930"/>
              <a:ext cx="13790552" cy="217400"/>
              <a:chOff x="0" y="0"/>
              <a:chExt cx="13790552" cy="21740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12700" y="12700"/>
                <a:ext cx="13765149" cy="192024"/>
              </a:xfrm>
              <a:custGeom>
                <a:avLst/>
                <a:gdLst/>
                <a:ahLst/>
                <a:cxnLst/>
                <a:rect r="r" b="b" t="t" l="l"/>
                <a:pathLst>
                  <a:path h="192024" w="13765149">
                    <a:moveTo>
                      <a:pt x="0" y="0"/>
                    </a:moveTo>
                    <a:lnTo>
                      <a:pt x="13765149" y="0"/>
                    </a:lnTo>
                    <a:lnTo>
                      <a:pt x="13765149" y="192024"/>
                    </a:lnTo>
                    <a:lnTo>
                      <a:pt x="0" y="192024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13790549" cy="217424"/>
              </a:xfrm>
              <a:custGeom>
                <a:avLst/>
                <a:gdLst/>
                <a:ahLst/>
                <a:cxnLst/>
                <a:rect r="r" b="b" t="t" l="l"/>
                <a:pathLst>
                  <a:path h="217424" w="13790549">
                    <a:moveTo>
                      <a:pt x="12700" y="0"/>
                    </a:moveTo>
                    <a:lnTo>
                      <a:pt x="13777849" y="0"/>
                    </a:lnTo>
                    <a:cubicBezTo>
                      <a:pt x="13784835" y="0"/>
                      <a:pt x="13790549" y="5715"/>
                      <a:pt x="13790549" y="12700"/>
                    </a:cubicBezTo>
                    <a:lnTo>
                      <a:pt x="13790549" y="204724"/>
                    </a:lnTo>
                    <a:cubicBezTo>
                      <a:pt x="13790549" y="211709"/>
                      <a:pt x="13784835" y="217424"/>
                      <a:pt x="13777849" y="217424"/>
                    </a:cubicBezTo>
                    <a:lnTo>
                      <a:pt x="12700" y="217424"/>
                    </a:lnTo>
                    <a:cubicBezTo>
                      <a:pt x="5715" y="217424"/>
                      <a:pt x="0" y="211709"/>
                      <a:pt x="0" y="204724"/>
                    </a:cubicBezTo>
                    <a:lnTo>
                      <a:pt x="0" y="12700"/>
                    </a:lnTo>
                    <a:cubicBezTo>
                      <a:pt x="0" y="5715"/>
                      <a:pt x="5715" y="0"/>
                      <a:pt x="12700" y="0"/>
                    </a:cubicBezTo>
                    <a:moveTo>
                      <a:pt x="12700" y="25400"/>
                    </a:moveTo>
                    <a:lnTo>
                      <a:pt x="12700" y="12700"/>
                    </a:lnTo>
                    <a:lnTo>
                      <a:pt x="25400" y="12700"/>
                    </a:lnTo>
                    <a:lnTo>
                      <a:pt x="25400" y="204724"/>
                    </a:lnTo>
                    <a:lnTo>
                      <a:pt x="12700" y="204724"/>
                    </a:lnTo>
                    <a:lnTo>
                      <a:pt x="12700" y="192024"/>
                    </a:lnTo>
                    <a:lnTo>
                      <a:pt x="13777849" y="192024"/>
                    </a:lnTo>
                    <a:lnTo>
                      <a:pt x="13777849" y="204724"/>
                    </a:lnTo>
                    <a:lnTo>
                      <a:pt x="13765149" y="204724"/>
                    </a:lnTo>
                    <a:lnTo>
                      <a:pt x="13765149" y="12700"/>
                    </a:lnTo>
                    <a:lnTo>
                      <a:pt x="13777849" y="12700"/>
                    </a:lnTo>
                    <a:lnTo>
                      <a:pt x="13777849" y="25400"/>
                    </a:lnTo>
                    <a:lnTo>
                      <a:pt x="12700" y="25400"/>
                    </a:lnTo>
                    <a:close/>
                  </a:path>
                </a:pathLst>
              </a:custGeom>
              <a:solidFill>
                <a:srgbClr val="F5E4BF"/>
              </a:solidFill>
            </p:spPr>
          </p:sp>
        </p:grpSp>
        <p:sp>
          <p:nvSpPr>
            <p:cNvPr name="Freeform 47" id="47"/>
            <p:cNvSpPr/>
            <p:nvPr/>
          </p:nvSpPr>
          <p:spPr>
            <a:xfrm flipH="false" flipV="false" rot="0">
              <a:off x="8032914" y="2564994"/>
              <a:ext cx="5713848" cy="346547"/>
            </a:xfrm>
            <a:custGeom>
              <a:avLst/>
              <a:gdLst/>
              <a:ahLst/>
              <a:cxnLst/>
              <a:rect r="r" b="b" t="t" l="l"/>
              <a:pathLst>
                <a:path h="346547" w="5713848">
                  <a:moveTo>
                    <a:pt x="0" y="0"/>
                  </a:moveTo>
                  <a:lnTo>
                    <a:pt x="5713848" y="0"/>
                  </a:lnTo>
                  <a:lnTo>
                    <a:pt x="5713848" y="346547"/>
                  </a:lnTo>
                  <a:lnTo>
                    <a:pt x="0" y="346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24064" r="0" b="-424729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2320448" y="2564994"/>
              <a:ext cx="5713848" cy="346547"/>
            </a:xfrm>
            <a:custGeom>
              <a:avLst/>
              <a:gdLst/>
              <a:ahLst/>
              <a:cxnLst/>
              <a:rect r="r" b="b" t="t" l="l"/>
              <a:pathLst>
                <a:path h="346547" w="5713848">
                  <a:moveTo>
                    <a:pt x="0" y="0"/>
                  </a:moveTo>
                  <a:lnTo>
                    <a:pt x="5713849" y="0"/>
                  </a:lnTo>
                  <a:lnTo>
                    <a:pt x="5713849" y="346547"/>
                  </a:lnTo>
                  <a:lnTo>
                    <a:pt x="0" y="346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24064" r="0" b="-424729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1203857" y="2564994"/>
              <a:ext cx="1117974" cy="346547"/>
            </a:xfrm>
            <a:custGeom>
              <a:avLst/>
              <a:gdLst/>
              <a:ahLst/>
              <a:cxnLst/>
              <a:rect r="r" b="b" t="t" l="l"/>
              <a:pathLst>
                <a:path h="346547" w="1117974">
                  <a:moveTo>
                    <a:pt x="0" y="0"/>
                  </a:moveTo>
                  <a:lnTo>
                    <a:pt x="1117974" y="0"/>
                  </a:lnTo>
                  <a:lnTo>
                    <a:pt x="1117974" y="346547"/>
                  </a:lnTo>
                  <a:lnTo>
                    <a:pt x="0" y="346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11089" t="-1124064" r="0" b="-424729"/>
              </a:stretch>
            </a:blipFill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13735776" y="2564994"/>
              <a:ext cx="2833051" cy="346547"/>
            </a:xfrm>
            <a:custGeom>
              <a:avLst/>
              <a:gdLst/>
              <a:ahLst/>
              <a:cxnLst/>
              <a:rect r="r" b="b" t="t" l="l"/>
              <a:pathLst>
                <a:path h="346547" w="2833051">
                  <a:moveTo>
                    <a:pt x="0" y="0"/>
                  </a:moveTo>
                  <a:lnTo>
                    <a:pt x="2833051" y="0"/>
                  </a:lnTo>
                  <a:lnTo>
                    <a:pt x="2833051" y="346547"/>
                  </a:lnTo>
                  <a:lnTo>
                    <a:pt x="0" y="346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24064" r="-101685" b="-424729"/>
              </a:stretch>
            </a:blipFill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7634646" y="0"/>
              <a:ext cx="5892289" cy="569043"/>
            </a:xfrm>
            <a:custGeom>
              <a:avLst/>
              <a:gdLst/>
              <a:ahLst/>
              <a:cxnLst/>
              <a:rect r="r" b="b" t="t" l="l"/>
              <a:pathLst>
                <a:path h="569043" w="5892289">
                  <a:moveTo>
                    <a:pt x="0" y="0"/>
                  </a:moveTo>
                  <a:lnTo>
                    <a:pt x="5892290" y="0"/>
                  </a:lnTo>
                  <a:lnTo>
                    <a:pt x="5892290" y="569043"/>
                  </a:lnTo>
                  <a:lnTo>
                    <a:pt x="0" y="56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349449" r="0" b="-586024"/>
              </a:stretch>
            </a:blipFill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13524160" y="0"/>
              <a:ext cx="3044667" cy="569043"/>
            </a:xfrm>
            <a:custGeom>
              <a:avLst/>
              <a:gdLst/>
              <a:ahLst/>
              <a:cxnLst/>
              <a:rect r="r" b="b" t="t" l="l"/>
              <a:pathLst>
                <a:path h="569043" w="3044667">
                  <a:moveTo>
                    <a:pt x="0" y="0"/>
                  </a:moveTo>
                  <a:lnTo>
                    <a:pt x="3044667" y="0"/>
                  </a:lnTo>
                  <a:lnTo>
                    <a:pt x="3044667" y="569043"/>
                  </a:lnTo>
                  <a:lnTo>
                    <a:pt x="0" y="56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349449" r="-93528" b="-586024"/>
              </a:stretch>
            </a:blipFill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1745143" y="0"/>
              <a:ext cx="5892289" cy="569043"/>
            </a:xfrm>
            <a:custGeom>
              <a:avLst/>
              <a:gdLst/>
              <a:ahLst/>
              <a:cxnLst/>
              <a:rect r="r" b="b" t="t" l="l"/>
              <a:pathLst>
                <a:path h="569043" w="5892289">
                  <a:moveTo>
                    <a:pt x="0" y="0"/>
                  </a:moveTo>
                  <a:lnTo>
                    <a:pt x="5892289" y="0"/>
                  </a:lnTo>
                  <a:lnTo>
                    <a:pt x="5892289" y="569043"/>
                  </a:lnTo>
                  <a:lnTo>
                    <a:pt x="0" y="56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349449" r="0" b="-586024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1747928" cy="569043"/>
            </a:xfrm>
            <a:custGeom>
              <a:avLst/>
              <a:gdLst/>
              <a:ahLst/>
              <a:cxnLst/>
              <a:rect r="r" b="b" t="t" l="l"/>
              <a:pathLst>
                <a:path h="569043" w="1747928">
                  <a:moveTo>
                    <a:pt x="0" y="0"/>
                  </a:moveTo>
                  <a:lnTo>
                    <a:pt x="1747928" y="0"/>
                  </a:lnTo>
                  <a:lnTo>
                    <a:pt x="1747928" y="569043"/>
                  </a:lnTo>
                  <a:lnTo>
                    <a:pt x="0" y="56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7101" t="-349449" r="0" b="-586024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8118257" y="810343"/>
              <a:ext cx="1364751" cy="1170112"/>
            </a:xfrm>
            <a:custGeom>
              <a:avLst/>
              <a:gdLst/>
              <a:ahLst/>
              <a:cxnLst/>
              <a:rect r="r" b="b" t="t" l="l"/>
              <a:pathLst>
                <a:path h="1170112" w="1364751">
                  <a:moveTo>
                    <a:pt x="0" y="0"/>
                  </a:moveTo>
                  <a:lnTo>
                    <a:pt x="1364750" y="0"/>
                  </a:lnTo>
                  <a:lnTo>
                    <a:pt x="1364750" y="1170112"/>
                  </a:lnTo>
                  <a:lnTo>
                    <a:pt x="0" y="1170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56" id="56"/>
            <p:cNvGrpSpPr/>
            <p:nvPr/>
          </p:nvGrpSpPr>
          <p:grpSpPr>
            <a:xfrm rot="2370840">
              <a:off x="8284943" y="974669"/>
              <a:ext cx="487668" cy="379298"/>
              <a:chOff x="0" y="0"/>
              <a:chExt cx="1167473" cy="908037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0" y="0"/>
                <a:ext cx="1167511" cy="908050"/>
              </a:xfrm>
              <a:custGeom>
                <a:avLst/>
                <a:gdLst/>
                <a:ahLst/>
                <a:cxnLst/>
                <a:rect r="r" b="b" t="t" l="l"/>
                <a:pathLst>
                  <a:path h="908050" w="1167511">
                    <a:moveTo>
                      <a:pt x="0" y="0"/>
                    </a:moveTo>
                    <a:lnTo>
                      <a:pt x="0" y="908050"/>
                    </a:lnTo>
                    <a:lnTo>
                      <a:pt x="324866" y="908050"/>
                    </a:lnTo>
                    <a:lnTo>
                      <a:pt x="1167511" y="908050"/>
                    </a:lnTo>
                    <a:lnTo>
                      <a:pt x="1167511" y="0"/>
                    </a:lnTo>
                    <a:lnTo>
                      <a:pt x="874649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1577" t="0" r="-11495" b="1"/>
                </a:stretch>
              </a:blipFill>
            </p:spPr>
          </p:sp>
        </p:grpSp>
        <p:grpSp>
          <p:nvGrpSpPr>
            <p:cNvPr name="Group 58" id="58"/>
            <p:cNvGrpSpPr/>
            <p:nvPr/>
          </p:nvGrpSpPr>
          <p:grpSpPr>
            <a:xfrm rot="2370840">
              <a:off x="8589172" y="1111436"/>
              <a:ext cx="210490" cy="379298"/>
              <a:chOff x="0" y="0"/>
              <a:chExt cx="503911" cy="908037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503936" cy="908050"/>
              </a:xfrm>
              <a:custGeom>
                <a:avLst/>
                <a:gdLst/>
                <a:ahLst/>
                <a:cxnLst/>
                <a:rect r="r" b="b" t="t" l="l"/>
                <a:pathLst>
                  <a:path h="908050" w="503936">
                    <a:moveTo>
                      <a:pt x="0" y="0"/>
                    </a:moveTo>
                    <a:lnTo>
                      <a:pt x="0" y="908050"/>
                    </a:lnTo>
                    <a:lnTo>
                      <a:pt x="453390" y="908050"/>
                    </a:lnTo>
                    <a:lnTo>
                      <a:pt x="503936" y="908050"/>
                    </a:lnTo>
                    <a:lnTo>
                      <a:pt x="503936" y="0"/>
                    </a:lnTo>
                    <a:lnTo>
                      <a:pt x="326390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58424" t="0" r="-26708" b="1"/>
                </a:stretch>
              </a:blipFill>
            </p:spPr>
          </p:sp>
        </p:grpSp>
        <p:grpSp>
          <p:nvGrpSpPr>
            <p:cNvPr name="Group 60" id="60"/>
            <p:cNvGrpSpPr/>
            <p:nvPr/>
          </p:nvGrpSpPr>
          <p:grpSpPr>
            <a:xfrm rot="2370840">
              <a:off x="8639754" y="1168045"/>
              <a:ext cx="245916" cy="379298"/>
              <a:chOff x="0" y="0"/>
              <a:chExt cx="588721" cy="908037"/>
            </a:xfrm>
          </p:grpSpPr>
          <p:sp>
            <p:nvSpPr>
              <p:cNvPr name="Freeform 61" id="61"/>
              <p:cNvSpPr/>
              <p:nvPr/>
            </p:nvSpPr>
            <p:spPr>
              <a:xfrm flipH="false" flipV="false" rot="0">
                <a:off x="0" y="0"/>
                <a:ext cx="588645" cy="908050"/>
              </a:xfrm>
              <a:custGeom>
                <a:avLst/>
                <a:gdLst/>
                <a:ahLst/>
                <a:cxnLst/>
                <a:rect r="r" b="b" t="t" l="l"/>
                <a:pathLst>
                  <a:path h="908050" w="588645">
                    <a:moveTo>
                      <a:pt x="0" y="0"/>
                    </a:moveTo>
                    <a:lnTo>
                      <a:pt x="0" y="908050"/>
                    </a:lnTo>
                    <a:lnTo>
                      <a:pt x="558546" y="908050"/>
                    </a:lnTo>
                    <a:lnTo>
                      <a:pt x="588645" y="908050"/>
                    </a:lnTo>
                    <a:lnTo>
                      <a:pt x="588645" y="0"/>
                    </a:lnTo>
                    <a:lnTo>
                      <a:pt x="413385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35626" t="0" r="-8474" b="1"/>
                </a:stretch>
              </a:blipFill>
            </p:spPr>
          </p:sp>
        </p:grpSp>
        <p:grpSp>
          <p:nvGrpSpPr>
            <p:cNvPr name="Group 62" id="62"/>
            <p:cNvGrpSpPr/>
            <p:nvPr/>
          </p:nvGrpSpPr>
          <p:grpSpPr>
            <a:xfrm rot="2370840">
              <a:off x="8693854" y="1247635"/>
              <a:ext cx="278186" cy="337617"/>
              <a:chOff x="0" y="0"/>
              <a:chExt cx="665975" cy="808253"/>
            </a:xfrm>
          </p:grpSpPr>
          <p:sp>
            <p:nvSpPr>
              <p:cNvPr name="Freeform 63" id="63"/>
              <p:cNvSpPr/>
              <p:nvPr/>
            </p:nvSpPr>
            <p:spPr>
              <a:xfrm flipH="false" flipV="false" rot="0">
                <a:off x="0" y="0"/>
                <a:ext cx="665988" cy="808228"/>
              </a:xfrm>
              <a:custGeom>
                <a:avLst/>
                <a:gdLst/>
                <a:ahLst/>
                <a:cxnLst/>
                <a:rect r="r" b="b" t="t" l="l"/>
                <a:pathLst>
                  <a:path h="808228" w="665988">
                    <a:moveTo>
                      <a:pt x="0" y="0"/>
                    </a:moveTo>
                    <a:lnTo>
                      <a:pt x="0" y="808228"/>
                    </a:lnTo>
                    <a:lnTo>
                      <a:pt x="665988" y="808228"/>
                    </a:lnTo>
                    <a:lnTo>
                      <a:pt x="665988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24744" t="-8689" r="1" b="-8598"/>
                </a:stretch>
              </a:blipFill>
            </p:spPr>
          </p:sp>
        </p:grpSp>
        <p:grpSp>
          <p:nvGrpSpPr>
            <p:cNvPr name="Group 64" id="64"/>
            <p:cNvGrpSpPr/>
            <p:nvPr/>
          </p:nvGrpSpPr>
          <p:grpSpPr>
            <a:xfrm rot="2370840">
              <a:off x="8737928" y="1285173"/>
              <a:ext cx="278191" cy="337617"/>
              <a:chOff x="0" y="0"/>
              <a:chExt cx="665988" cy="808253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665988" cy="808228"/>
              </a:xfrm>
              <a:custGeom>
                <a:avLst/>
                <a:gdLst/>
                <a:ahLst/>
                <a:cxnLst/>
                <a:rect r="r" b="b" t="t" l="l"/>
                <a:pathLst>
                  <a:path h="808228" w="665988">
                    <a:moveTo>
                      <a:pt x="0" y="0"/>
                    </a:moveTo>
                    <a:lnTo>
                      <a:pt x="0" y="808228"/>
                    </a:lnTo>
                    <a:lnTo>
                      <a:pt x="665988" y="808228"/>
                    </a:lnTo>
                    <a:lnTo>
                      <a:pt x="665988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124744" t="-8689" r="1" b="-8598"/>
                </a:stretch>
              </a:blipFill>
            </p:spPr>
          </p:sp>
        </p:grpSp>
        <p:grpSp>
          <p:nvGrpSpPr>
            <p:cNvPr name="Group 66" id="66"/>
            <p:cNvGrpSpPr/>
            <p:nvPr/>
          </p:nvGrpSpPr>
          <p:grpSpPr>
            <a:xfrm rot="2370840">
              <a:off x="8811152" y="1346763"/>
              <a:ext cx="278191" cy="337617"/>
              <a:chOff x="0" y="0"/>
              <a:chExt cx="665988" cy="808253"/>
            </a:xfrm>
          </p:grpSpPr>
          <p:sp>
            <p:nvSpPr>
              <p:cNvPr name="Freeform 67" id="67"/>
              <p:cNvSpPr/>
              <p:nvPr/>
            </p:nvSpPr>
            <p:spPr>
              <a:xfrm flipH="false" flipV="false" rot="0">
                <a:off x="0" y="0"/>
                <a:ext cx="665988" cy="808228"/>
              </a:xfrm>
              <a:custGeom>
                <a:avLst/>
                <a:gdLst/>
                <a:ahLst/>
                <a:cxnLst/>
                <a:rect r="r" b="b" t="t" l="l"/>
                <a:pathLst>
                  <a:path h="808228" w="665988">
                    <a:moveTo>
                      <a:pt x="0" y="0"/>
                    </a:moveTo>
                    <a:lnTo>
                      <a:pt x="0" y="808228"/>
                    </a:lnTo>
                    <a:lnTo>
                      <a:pt x="665988" y="808228"/>
                    </a:lnTo>
                    <a:lnTo>
                      <a:pt x="665988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24744" t="-8689" r="1" b="-8598"/>
                </a:stretch>
              </a:blipFill>
            </p:spPr>
          </p:sp>
        </p:grpSp>
        <p:grpSp>
          <p:nvGrpSpPr>
            <p:cNvPr name="Group 68" id="68"/>
            <p:cNvGrpSpPr/>
            <p:nvPr/>
          </p:nvGrpSpPr>
          <p:grpSpPr>
            <a:xfrm rot="2370840">
              <a:off x="8860583" y="1387929"/>
              <a:ext cx="278191" cy="337617"/>
              <a:chOff x="0" y="0"/>
              <a:chExt cx="665988" cy="808253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665988" cy="808228"/>
              </a:xfrm>
              <a:custGeom>
                <a:avLst/>
                <a:gdLst/>
                <a:ahLst/>
                <a:cxnLst/>
                <a:rect r="r" b="b" t="t" l="l"/>
                <a:pathLst>
                  <a:path h="808228" w="665988">
                    <a:moveTo>
                      <a:pt x="0" y="0"/>
                    </a:moveTo>
                    <a:lnTo>
                      <a:pt x="0" y="808228"/>
                    </a:lnTo>
                    <a:lnTo>
                      <a:pt x="665988" y="808228"/>
                    </a:lnTo>
                    <a:lnTo>
                      <a:pt x="665988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24744" t="-8689" r="1" b="-8598"/>
                </a:stretch>
              </a:blipFill>
            </p:spPr>
          </p:sp>
        </p:grpSp>
        <p:grpSp>
          <p:nvGrpSpPr>
            <p:cNvPr name="Group 70" id="70"/>
            <p:cNvGrpSpPr/>
            <p:nvPr/>
          </p:nvGrpSpPr>
          <p:grpSpPr>
            <a:xfrm rot="2370840">
              <a:off x="8928932" y="1440013"/>
              <a:ext cx="279263" cy="337617"/>
              <a:chOff x="0" y="0"/>
              <a:chExt cx="668553" cy="808253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668528" cy="808228"/>
              </a:xfrm>
              <a:custGeom>
                <a:avLst/>
                <a:gdLst/>
                <a:ahLst/>
                <a:cxnLst/>
                <a:rect r="r" b="b" t="t" l="l"/>
                <a:pathLst>
                  <a:path h="808228" w="668528">
                    <a:moveTo>
                      <a:pt x="0" y="0"/>
                    </a:moveTo>
                    <a:lnTo>
                      <a:pt x="0" y="808228"/>
                    </a:lnTo>
                    <a:lnTo>
                      <a:pt x="668528" y="808228"/>
                    </a:lnTo>
                    <a:lnTo>
                      <a:pt x="668528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24878" t="-8731" r="-503" b="-9171"/>
                </a:stretch>
              </a:blipFill>
            </p:spPr>
          </p:sp>
        </p:grpSp>
        <p:grpSp>
          <p:nvGrpSpPr>
            <p:cNvPr name="Group 72" id="72"/>
            <p:cNvGrpSpPr/>
            <p:nvPr/>
          </p:nvGrpSpPr>
          <p:grpSpPr>
            <a:xfrm rot="2362680">
              <a:off x="8888434" y="1412831"/>
              <a:ext cx="281587" cy="340413"/>
              <a:chOff x="0" y="0"/>
              <a:chExt cx="674116" cy="814946"/>
            </a:xfrm>
          </p:grpSpPr>
          <p:sp>
            <p:nvSpPr>
              <p:cNvPr name="Freeform 73" id="73"/>
              <p:cNvSpPr/>
              <p:nvPr/>
            </p:nvSpPr>
            <p:spPr>
              <a:xfrm flipH="true" flipV="false" rot="0">
                <a:off x="0" y="0"/>
                <a:ext cx="674116" cy="814959"/>
              </a:xfrm>
              <a:custGeom>
                <a:avLst/>
                <a:gdLst/>
                <a:ahLst/>
                <a:cxnLst/>
                <a:rect r="r" b="b" t="t" l="l"/>
                <a:pathLst>
                  <a:path h="814959" w="674116">
                    <a:moveTo>
                      <a:pt x="674116" y="6731"/>
                    </a:moveTo>
                    <a:lnTo>
                      <a:pt x="665988" y="814959"/>
                    </a:lnTo>
                    <a:lnTo>
                      <a:pt x="0" y="808228"/>
                    </a:lnTo>
                    <a:lnTo>
                      <a:pt x="8128" y="0"/>
                    </a:lnTo>
                    <a:lnTo>
                      <a:pt x="674116" y="6731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03" t="-9437" r="-123340" b="-8731"/>
                </a:stretch>
              </a:blipFill>
            </p:spPr>
          </p:sp>
        </p:grpSp>
        <p:grpSp>
          <p:nvGrpSpPr>
            <p:cNvPr name="Group 74" id="74"/>
            <p:cNvGrpSpPr/>
            <p:nvPr/>
          </p:nvGrpSpPr>
          <p:grpSpPr>
            <a:xfrm rot="2362680">
              <a:off x="8926428" y="1439934"/>
              <a:ext cx="281587" cy="340413"/>
              <a:chOff x="0" y="0"/>
              <a:chExt cx="674116" cy="814946"/>
            </a:xfrm>
          </p:grpSpPr>
          <p:sp>
            <p:nvSpPr>
              <p:cNvPr name="Freeform 75" id="75"/>
              <p:cNvSpPr/>
              <p:nvPr/>
            </p:nvSpPr>
            <p:spPr>
              <a:xfrm flipH="true" flipV="false" rot="0">
                <a:off x="0" y="0"/>
                <a:ext cx="674116" cy="814959"/>
              </a:xfrm>
              <a:custGeom>
                <a:avLst/>
                <a:gdLst/>
                <a:ahLst/>
                <a:cxnLst/>
                <a:rect r="r" b="b" t="t" l="l"/>
                <a:pathLst>
                  <a:path h="814959" w="674116">
                    <a:moveTo>
                      <a:pt x="674116" y="6731"/>
                    </a:moveTo>
                    <a:lnTo>
                      <a:pt x="665988" y="814959"/>
                    </a:lnTo>
                    <a:lnTo>
                      <a:pt x="0" y="808228"/>
                    </a:lnTo>
                    <a:lnTo>
                      <a:pt x="8128" y="0"/>
                    </a:lnTo>
                    <a:lnTo>
                      <a:pt x="674116" y="6731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03" t="-9437" r="-123340" b="-8731"/>
                </a:stretch>
              </a:blipFill>
            </p:spPr>
          </p:sp>
        </p:grpSp>
        <p:grpSp>
          <p:nvGrpSpPr>
            <p:cNvPr name="Group 76" id="76"/>
            <p:cNvGrpSpPr/>
            <p:nvPr/>
          </p:nvGrpSpPr>
          <p:grpSpPr>
            <a:xfrm rot="2251380">
              <a:off x="9056410" y="1546462"/>
              <a:ext cx="278191" cy="337617"/>
              <a:chOff x="0" y="0"/>
              <a:chExt cx="665988" cy="808253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665988" cy="808228"/>
              </a:xfrm>
              <a:custGeom>
                <a:avLst/>
                <a:gdLst/>
                <a:ahLst/>
                <a:cxnLst/>
                <a:rect r="r" b="b" t="t" l="l"/>
                <a:pathLst>
                  <a:path h="808228" w="665988">
                    <a:moveTo>
                      <a:pt x="0" y="0"/>
                    </a:moveTo>
                    <a:lnTo>
                      <a:pt x="0" y="808228"/>
                    </a:lnTo>
                    <a:lnTo>
                      <a:pt x="665988" y="808228"/>
                    </a:lnTo>
                    <a:lnTo>
                      <a:pt x="665988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24744" t="-8689" r="1" b="-8598"/>
                </a:stretch>
              </a:blipFill>
            </p:spPr>
          </p:sp>
        </p:grpSp>
        <p:sp>
          <p:nvSpPr>
            <p:cNvPr name="Freeform 78" id="78"/>
            <p:cNvSpPr/>
            <p:nvPr/>
          </p:nvSpPr>
          <p:spPr>
            <a:xfrm flipH="false" flipV="false" rot="0">
              <a:off x="8216308" y="849376"/>
              <a:ext cx="1218838" cy="1755784"/>
            </a:xfrm>
            <a:custGeom>
              <a:avLst/>
              <a:gdLst/>
              <a:ahLst/>
              <a:cxnLst/>
              <a:rect r="r" b="b" t="t" l="l"/>
              <a:pathLst>
                <a:path h="1755784" w="1218838">
                  <a:moveTo>
                    <a:pt x="0" y="0"/>
                  </a:moveTo>
                  <a:lnTo>
                    <a:pt x="1218838" y="0"/>
                  </a:lnTo>
                  <a:lnTo>
                    <a:pt x="1218838" y="1755784"/>
                  </a:lnTo>
                  <a:lnTo>
                    <a:pt x="0" y="1755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9" id="79"/>
            <p:cNvGrpSpPr/>
            <p:nvPr/>
          </p:nvGrpSpPr>
          <p:grpSpPr>
            <a:xfrm rot="480540">
              <a:off x="7225179" y="1707399"/>
              <a:ext cx="1623516" cy="1146245"/>
              <a:chOff x="0" y="0"/>
              <a:chExt cx="3886683" cy="2744102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3886708" cy="2744089"/>
              </a:xfrm>
              <a:custGeom>
                <a:avLst/>
                <a:gdLst/>
                <a:ahLst/>
                <a:cxnLst/>
                <a:rect r="r" b="b" t="t" l="l"/>
                <a:pathLst>
                  <a:path h="2744089" w="3886708">
                    <a:moveTo>
                      <a:pt x="127" y="0"/>
                    </a:moveTo>
                    <a:lnTo>
                      <a:pt x="0" y="2110232"/>
                    </a:lnTo>
                    <a:lnTo>
                      <a:pt x="0" y="2744089"/>
                    </a:lnTo>
                    <a:lnTo>
                      <a:pt x="1179322" y="2744089"/>
                    </a:lnTo>
                    <a:lnTo>
                      <a:pt x="3886581" y="2363216"/>
                    </a:lnTo>
                    <a:lnTo>
                      <a:pt x="3886708" y="127"/>
                    </a:lnTo>
                    <a:lnTo>
                      <a:pt x="127" y="0"/>
                    </a:lnTo>
                    <a:close/>
                  </a:path>
                </a:pathLst>
              </a:custGeom>
              <a:blipFill>
                <a:blip r:embed="rId12"/>
                <a:stretch>
                  <a:fillRect l="0" t="0" r="0" b="-4"/>
                </a:stretch>
              </a:blipFill>
            </p:spPr>
          </p:sp>
        </p:grpSp>
        <p:grpSp>
          <p:nvGrpSpPr>
            <p:cNvPr name="Group 81" id="81"/>
            <p:cNvGrpSpPr>
              <a:grpSpLocks noChangeAspect="true"/>
            </p:cNvGrpSpPr>
            <p:nvPr/>
          </p:nvGrpSpPr>
          <p:grpSpPr>
            <a:xfrm rot="0">
              <a:off x="8287622" y="2175396"/>
              <a:ext cx="128783" cy="159064"/>
              <a:chOff x="0" y="0"/>
              <a:chExt cx="231229" cy="285598"/>
            </a:xfrm>
          </p:grpSpPr>
          <p:sp>
            <p:nvSpPr>
              <p:cNvPr name="Freeform 82" id="82"/>
              <p:cNvSpPr/>
              <p:nvPr/>
            </p:nvSpPr>
            <p:spPr>
              <a:xfrm flipH="false" flipV="false" rot="0">
                <a:off x="80137" y="193294"/>
                <a:ext cx="76200" cy="29083"/>
              </a:xfrm>
              <a:custGeom>
                <a:avLst/>
                <a:gdLst/>
                <a:ahLst/>
                <a:cxnLst/>
                <a:rect r="r" b="b" t="t" l="l"/>
                <a:pathLst>
                  <a:path h="29083" w="76200">
                    <a:moveTo>
                      <a:pt x="76200" y="14478"/>
                    </a:moveTo>
                    <a:lnTo>
                      <a:pt x="75819" y="16383"/>
                    </a:lnTo>
                    <a:cubicBezTo>
                      <a:pt x="74168" y="20320"/>
                      <a:pt x="69342" y="23495"/>
                      <a:pt x="61341" y="25781"/>
                    </a:cubicBezTo>
                    <a:cubicBezTo>
                      <a:pt x="53340" y="28067"/>
                      <a:pt x="43815" y="29083"/>
                      <a:pt x="32893" y="28575"/>
                    </a:cubicBezTo>
                    <a:cubicBezTo>
                      <a:pt x="22479" y="27940"/>
                      <a:pt x="14224" y="26162"/>
                      <a:pt x="8001" y="23114"/>
                    </a:cubicBezTo>
                    <a:cubicBezTo>
                      <a:pt x="5969" y="22098"/>
                      <a:pt x="4318" y="21082"/>
                      <a:pt x="3048" y="19939"/>
                    </a:cubicBezTo>
                    <a:lnTo>
                      <a:pt x="1397" y="18161"/>
                    </a:lnTo>
                    <a:cubicBezTo>
                      <a:pt x="508" y="16891"/>
                      <a:pt x="0" y="15621"/>
                      <a:pt x="0" y="14351"/>
                    </a:cubicBezTo>
                    <a:cubicBezTo>
                      <a:pt x="254" y="10287"/>
                      <a:pt x="3937" y="6858"/>
                      <a:pt x="11176" y="4191"/>
                    </a:cubicBezTo>
                    <a:cubicBezTo>
                      <a:pt x="18415" y="1524"/>
                      <a:pt x="27305" y="127"/>
                      <a:pt x="38100" y="0"/>
                    </a:cubicBezTo>
                    <a:cubicBezTo>
                      <a:pt x="48895" y="127"/>
                      <a:pt x="57785" y="1524"/>
                      <a:pt x="65024" y="4191"/>
                    </a:cubicBezTo>
                    <a:cubicBezTo>
                      <a:pt x="72263" y="6858"/>
                      <a:pt x="75946" y="10287"/>
                      <a:pt x="76200" y="14351"/>
                    </a:cubicBezTo>
                  </a:path>
                </a:pathLst>
              </a:custGeom>
              <a:solidFill>
                <a:srgbClr val="D1D1D1"/>
              </a:solidFill>
            </p:spPr>
          </p:sp>
          <p:sp>
            <p:nvSpPr>
              <p:cNvPr name="Freeform 83" id="83"/>
              <p:cNvSpPr/>
              <p:nvPr/>
            </p:nvSpPr>
            <p:spPr>
              <a:xfrm flipH="false" flipV="false" rot="0">
                <a:off x="63500" y="61722"/>
                <a:ext cx="104775" cy="147955"/>
              </a:xfrm>
              <a:custGeom>
                <a:avLst/>
                <a:gdLst/>
                <a:ahLst/>
                <a:cxnLst/>
                <a:rect r="r" b="b" t="t" l="l"/>
                <a:pathLst>
                  <a:path h="147955" w="104775">
                    <a:moveTo>
                      <a:pt x="104267" y="51308"/>
                    </a:moveTo>
                    <a:lnTo>
                      <a:pt x="103505" y="44323"/>
                    </a:lnTo>
                    <a:cubicBezTo>
                      <a:pt x="100584" y="30226"/>
                      <a:pt x="93472" y="19177"/>
                      <a:pt x="82169" y="11176"/>
                    </a:cubicBezTo>
                    <a:cubicBezTo>
                      <a:pt x="70866" y="3175"/>
                      <a:pt x="57531" y="0"/>
                      <a:pt x="42799" y="2667"/>
                    </a:cubicBezTo>
                    <a:cubicBezTo>
                      <a:pt x="28575" y="5207"/>
                      <a:pt x="17145" y="12319"/>
                      <a:pt x="9652" y="24003"/>
                    </a:cubicBezTo>
                    <a:cubicBezTo>
                      <a:pt x="3556" y="33401"/>
                      <a:pt x="2413" y="38481"/>
                      <a:pt x="1524" y="42291"/>
                    </a:cubicBezTo>
                    <a:cubicBezTo>
                      <a:pt x="254" y="47498"/>
                      <a:pt x="0" y="51435"/>
                      <a:pt x="381" y="56134"/>
                    </a:cubicBezTo>
                    <a:cubicBezTo>
                      <a:pt x="1397" y="70866"/>
                      <a:pt x="9652" y="80518"/>
                      <a:pt x="17399" y="92075"/>
                    </a:cubicBezTo>
                    <a:cubicBezTo>
                      <a:pt x="26670" y="106045"/>
                      <a:pt x="46609" y="134112"/>
                      <a:pt x="55118" y="147955"/>
                    </a:cubicBezTo>
                    <a:cubicBezTo>
                      <a:pt x="66167" y="128143"/>
                      <a:pt x="83820" y="100457"/>
                      <a:pt x="90932" y="88646"/>
                    </a:cubicBezTo>
                    <a:cubicBezTo>
                      <a:pt x="98044" y="76835"/>
                      <a:pt x="104775" y="65913"/>
                      <a:pt x="104394" y="51308"/>
                    </a:cubicBezTo>
                    <a:close/>
                  </a:path>
                </a:pathLst>
              </a:custGeom>
              <a:solidFill>
                <a:srgbClr val="EE3025"/>
              </a:solidFill>
            </p:spPr>
          </p:sp>
          <p:sp>
            <p:nvSpPr>
              <p:cNvPr name="Freeform 84" id="84"/>
              <p:cNvSpPr/>
              <p:nvPr/>
            </p:nvSpPr>
            <p:spPr>
              <a:xfrm flipH="false" flipV="false" rot="0">
                <a:off x="94107" y="92202"/>
                <a:ext cx="43180" cy="43561"/>
              </a:xfrm>
              <a:custGeom>
                <a:avLst/>
                <a:gdLst/>
                <a:ahLst/>
                <a:cxnLst/>
                <a:rect r="r" b="b" t="t" l="l"/>
                <a:pathLst>
                  <a:path h="43561" w="43180">
                    <a:moveTo>
                      <a:pt x="43053" y="22860"/>
                    </a:moveTo>
                    <a:lnTo>
                      <a:pt x="42672" y="25781"/>
                    </a:lnTo>
                    <a:cubicBezTo>
                      <a:pt x="41402" y="31496"/>
                      <a:pt x="38354" y="36068"/>
                      <a:pt x="33655" y="39243"/>
                    </a:cubicBezTo>
                    <a:cubicBezTo>
                      <a:pt x="28956" y="42418"/>
                      <a:pt x="23495" y="43561"/>
                      <a:pt x="17399" y="42545"/>
                    </a:cubicBezTo>
                    <a:cubicBezTo>
                      <a:pt x="11557" y="41275"/>
                      <a:pt x="7112" y="38354"/>
                      <a:pt x="3810" y="33655"/>
                    </a:cubicBezTo>
                    <a:cubicBezTo>
                      <a:pt x="2794" y="32131"/>
                      <a:pt x="1905" y="30480"/>
                      <a:pt x="1270" y="28702"/>
                    </a:cubicBezTo>
                    <a:lnTo>
                      <a:pt x="508" y="26035"/>
                    </a:lnTo>
                    <a:cubicBezTo>
                      <a:pt x="127" y="24257"/>
                      <a:pt x="0" y="22352"/>
                      <a:pt x="127" y="20320"/>
                    </a:cubicBezTo>
                    <a:cubicBezTo>
                      <a:pt x="635" y="14224"/>
                      <a:pt x="3048" y="9398"/>
                      <a:pt x="7366" y="5588"/>
                    </a:cubicBezTo>
                    <a:cubicBezTo>
                      <a:pt x="11684" y="1778"/>
                      <a:pt x="16764" y="0"/>
                      <a:pt x="22860" y="254"/>
                    </a:cubicBezTo>
                    <a:cubicBezTo>
                      <a:pt x="28956" y="762"/>
                      <a:pt x="33782" y="3175"/>
                      <a:pt x="37592" y="7366"/>
                    </a:cubicBezTo>
                    <a:cubicBezTo>
                      <a:pt x="41402" y="11557"/>
                      <a:pt x="43180" y="16764"/>
                      <a:pt x="42926" y="22860"/>
                    </a:cubicBezTo>
                  </a:path>
                </a:pathLst>
              </a:custGeom>
              <a:solidFill>
                <a:srgbClr val="FEFEFE"/>
              </a:solidFill>
            </p:spPr>
          </p:sp>
        </p:grpSp>
        <p:sp>
          <p:nvSpPr>
            <p:cNvPr name="Freeform 85" id="85"/>
            <p:cNvSpPr/>
            <p:nvPr/>
          </p:nvSpPr>
          <p:spPr>
            <a:xfrm flipH="false" flipV="false" rot="0">
              <a:off x="8668804" y="1346763"/>
              <a:ext cx="2079884" cy="1456829"/>
            </a:xfrm>
            <a:custGeom>
              <a:avLst/>
              <a:gdLst/>
              <a:ahLst/>
              <a:cxnLst/>
              <a:rect r="r" b="b" t="t" l="l"/>
              <a:pathLst>
                <a:path h="1456829" w="2079884">
                  <a:moveTo>
                    <a:pt x="0" y="0"/>
                  </a:moveTo>
                  <a:lnTo>
                    <a:pt x="2079884" y="0"/>
                  </a:lnTo>
                  <a:lnTo>
                    <a:pt x="2079884" y="1456829"/>
                  </a:lnTo>
                  <a:lnTo>
                    <a:pt x="0" y="1456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-1997"/>
              </a:stretch>
            </a:blipFill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7822416" y="2050576"/>
              <a:ext cx="1975865" cy="401935"/>
            </a:xfrm>
            <a:custGeom>
              <a:avLst/>
              <a:gdLst/>
              <a:ahLst/>
              <a:cxnLst/>
              <a:rect r="r" b="b" t="t" l="l"/>
              <a:pathLst>
                <a:path h="401935" w="1975865">
                  <a:moveTo>
                    <a:pt x="0" y="0"/>
                  </a:moveTo>
                  <a:lnTo>
                    <a:pt x="1975865" y="0"/>
                  </a:lnTo>
                  <a:lnTo>
                    <a:pt x="1975865" y="401934"/>
                  </a:lnTo>
                  <a:lnTo>
                    <a:pt x="0" y="4019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87" id="87"/>
            <p:cNvGrpSpPr>
              <a:grpSpLocks noChangeAspect="true"/>
            </p:cNvGrpSpPr>
            <p:nvPr/>
          </p:nvGrpSpPr>
          <p:grpSpPr>
            <a:xfrm rot="0">
              <a:off x="8184335" y="827499"/>
              <a:ext cx="1038443" cy="1778011"/>
              <a:chOff x="0" y="0"/>
              <a:chExt cx="1864512" cy="3192412"/>
            </a:xfrm>
          </p:grpSpPr>
          <p:sp>
            <p:nvSpPr>
              <p:cNvPr name="Freeform 88" id="88"/>
              <p:cNvSpPr/>
              <p:nvPr/>
            </p:nvSpPr>
            <p:spPr>
              <a:xfrm flipH="false" flipV="false" rot="0">
                <a:off x="63500" y="63500"/>
                <a:ext cx="1109091" cy="1082929"/>
              </a:xfrm>
              <a:custGeom>
                <a:avLst/>
                <a:gdLst/>
                <a:ahLst/>
                <a:cxnLst/>
                <a:rect r="r" b="b" t="t" l="l"/>
                <a:pathLst>
                  <a:path h="1082929" w="1109091">
                    <a:moveTo>
                      <a:pt x="0" y="1082929"/>
                    </a:moveTo>
                    <a:lnTo>
                      <a:pt x="1109091" y="1082929"/>
                    </a:lnTo>
                    <a:lnTo>
                      <a:pt x="11090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Freeform 89" id="89"/>
              <p:cNvSpPr/>
              <p:nvPr/>
            </p:nvSpPr>
            <p:spPr>
              <a:xfrm flipH="false" flipV="false" rot="0">
                <a:off x="556514" y="378460"/>
                <a:ext cx="1244600" cy="2750439"/>
              </a:xfrm>
              <a:custGeom>
                <a:avLst/>
                <a:gdLst/>
                <a:ahLst/>
                <a:cxnLst/>
                <a:rect r="r" b="b" t="t" l="l"/>
                <a:pathLst>
                  <a:path h="2750439" w="1244600">
                    <a:moveTo>
                      <a:pt x="0" y="2750439"/>
                    </a:moveTo>
                    <a:lnTo>
                      <a:pt x="1244600" y="2750439"/>
                    </a:lnTo>
                    <a:lnTo>
                      <a:pt x="1244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Freeform 90" id="90"/>
              <p:cNvSpPr/>
              <p:nvPr/>
            </p:nvSpPr>
            <p:spPr>
              <a:xfrm flipH="false" flipV="false" rot="0">
                <a:off x="650494" y="548767"/>
                <a:ext cx="775970" cy="808355"/>
              </a:xfrm>
              <a:custGeom>
                <a:avLst/>
                <a:gdLst/>
                <a:ahLst/>
                <a:cxnLst/>
                <a:rect r="r" b="b" t="t" l="l"/>
                <a:pathLst>
                  <a:path h="808355" w="775970">
                    <a:moveTo>
                      <a:pt x="0" y="808355"/>
                    </a:moveTo>
                    <a:lnTo>
                      <a:pt x="775970" y="808355"/>
                    </a:lnTo>
                    <a:lnTo>
                      <a:pt x="775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Freeform 91" id="91"/>
              <p:cNvSpPr/>
              <p:nvPr/>
            </p:nvSpPr>
            <p:spPr>
              <a:xfrm flipH="false" flipV="false" rot="0">
                <a:off x="552450" y="467360"/>
                <a:ext cx="726694" cy="767715"/>
              </a:xfrm>
              <a:custGeom>
                <a:avLst/>
                <a:gdLst/>
                <a:ahLst/>
                <a:cxnLst/>
                <a:rect r="r" b="b" t="t" l="l"/>
                <a:pathLst>
                  <a:path h="767715" w="726694">
                    <a:moveTo>
                      <a:pt x="0" y="767715"/>
                    </a:moveTo>
                    <a:lnTo>
                      <a:pt x="726694" y="767715"/>
                    </a:lnTo>
                    <a:lnTo>
                      <a:pt x="72669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</p:grpSp>
        <p:sp>
          <p:nvSpPr>
            <p:cNvPr name="TextBox 92" id="92"/>
            <p:cNvSpPr txBox="true"/>
            <p:nvPr/>
          </p:nvSpPr>
          <p:spPr>
            <a:xfrm rot="0">
              <a:off x="3650473" y="496202"/>
              <a:ext cx="9619121" cy="3342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79"/>
                </a:lnSpc>
              </a:pPr>
              <a:r>
                <a:rPr lang="en-US" b="true" sz="1556">
                  <a:solidFill>
                    <a:srgbClr val="A0191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I ENCONTRO REGIONAL ANTIRRACISTA DE GEOGRAFIA E EDUCAÇÃO</a:t>
              </a:r>
            </a:p>
          </p:txBody>
        </p:sp>
        <p:sp>
          <p:nvSpPr>
            <p:cNvPr name="TextBox 93" id="93"/>
            <p:cNvSpPr txBox="true"/>
            <p:nvPr/>
          </p:nvSpPr>
          <p:spPr>
            <a:xfrm rot="0">
              <a:off x="12769978" y="1161270"/>
              <a:ext cx="2376443" cy="465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90"/>
                </a:lnSpc>
              </a:pPr>
              <a:r>
                <a:rPr lang="en-US" b="true" sz="3380">
                  <a:solidFill>
                    <a:srgbClr val="A0191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I ERAGE</a:t>
              </a:r>
            </a:p>
          </p:txBody>
        </p:sp>
        <p:sp>
          <p:nvSpPr>
            <p:cNvPr name="TextBox 94" id="94"/>
            <p:cNvSpPr txBox="true"/>
            <p:nvPr/>
          </p:nvSpPr>
          <p:spPr>
            <a:xfrm rot="0">
              <a:off x="12734366" y="1529266"/>
              <a:ext cx="2447668" cy="975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3"/>
                </a:lnSpc>
              </a:pPr>
              <a:r>
                <a:rPr lang="en-US" b="true" sz="707">
                  <a:solidFill>
                    <a:srgbClr val="0061A7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Universidade Federal Fluminense - UFF</a:t>
              </a:r>
            </a:p>
          </p:txBody>
        </p:sp>
        <p:grpSp>
          <p:nvGrpSpPr>
            <p:cNvPr name="Group 95" id="95"/>
            <p:cNvGrpSpPr>
              <a:grpSpLocks noChangeAspect="true"/>
            </p:cNvGrpSpPr>
            <p:nvPr/>
          </p:nvGrpSpPr>
          <p:grpSpPr>
            <a:xfrm rot="0">
              <a:off x="14904915" y="1655968"/>
              <a:ext cx="277119" cy="376572"/>
              <a:chOff x="0" y="0"/>
              <a:chExt cx="397866" cy="540664"/>
            </a:xfrm>
          </p:grpSpPr>
          <p:sp>
            <p:nvSpPr>
              <p:cNvPr name="Freeform 96" id="96"/>
              <p:cNvSpPr/>
              <p:nvPr/>
            </p:nvSpPr>
            <p:spPr>
              <a:xfrm flipH="false" flipV="false" rot="0">
                <a:off x="107061" y="402336"/>
                <a:ext cx="197739" cy="74676"/>
              </a:xfrm>
              <a:custGeom>
                <a:avLst/>
                <a:gdLst/>
                <a:ahLst/>
                <a:cxnLst/>
                <a:rect r="r" b="b" t="t" l="l"/>
                <a:pathLst>
                  <a:path h="74676" w="197739">
                    <a:moveTo>
                      <a:pt x="98933" y="127"/>
                    </a:moveTo>
                    <a:cubicBezTo>
                      <a:pt x="70866" y="381"/>
                      <a:pt x="47625" y="4064"/>
                      <a:pt x="29083" y="11049"/>
                    </a:cubicBezTo>
                    <a:cubicBezTo>
                      <a:pt x="10541" y="18034"/>
                      <a:pt x="762" y="26924"/>
                      <a:pt x="0" y="37465"/>
                    </a:cubicBezTo>
                    <a:cubicBezTo>
                      <a:pt x="0" y="40894"/>
                      <a:pt x="1143" y="44196"/>
                      <a:pt x="3556" y="47371"/>
                    </a:cubicBezTo>
                    <a:lnTo>
                      <a:pt x="7747" y="51943"/>
                    </a:lnTo>
                    <a:cubicBezTo>
                      <a:pt x="11049" y="54991"/>
                      <a:pt x="15367" y="57658"/>
                      <a:pt x="20574" y="60198"/>
                    </a:cubicBezTo>
                    <a:cubicBezTo>
                      <a:pt x="36830" y="68072"/>
                      <a:pt x="58420" y="72771"/>
                      <a:pt x="85471" y="74422"/>
                    </a:cubicBezTo>
                    <a:cubicBezTo>
                      <a:pt x="89916" y="74549"/>
                      <a:pt x="94361" y="74676"/>
                      <a:pt x="98679" y="74676"/>
                    </a:cubicBezTo>
                    <a:cubicBezTo>
                      <a:pt x="121539" y="74676"/>
                      <a:pt x="141732" y="72136"/>
                      <a:pt x="159258" y="66929"/>
                    </a:cubicBezTo>
                    <a:cubicBezTo>
                      <a:pt x="179959" y="60833"/>
                      <a:pt x="192532" y="52578"/>
                      <a:pt x="196850" y="42418"/>
                    </a:cubicBezTo>
                    <a:lnTo>
                      <a:pt x="197739" y="37338"/>
                    </a:lnTo>
                    <a:cubicBezTo>
                      <a:pt x="196977" y="26797"/>
                      <a:pt x="187325" y="17907"/>
                      <a:pt x="168783" y="10922"/>
                    </a:cubicBezTo>
                    <a:cubicBezTo>
                      <a:pt x="150241" y="3937"/>
                      <a:pt x="126873" y="254"/>
                      <a:pt x="98933" y="0"/>
                    </a:cubicBezTo>
                    <a:close/>
                  </a:path>
                </a:pathLst>
              </a:custGeom>
              <a:solidFill>
                <a:srgbClr val="D1D1D1"/>
              </a:solidFill>
            </p:spPr>
          </p:sp>
          <p:sp>
            <p:nvSpPr>
              <p:cNvPr name="Freeform 97" id="97"/>
              <p:cNvSpPr/>
              <p:nvPr/>
            </p:nvSpPr>
            <p:spPr>
              <a:xfrm flipH="false" flipV="false" rot="0">
                <a:off x="63119" y="59055"/>
                <a:ext cx="272161" cy="385953"/>
              </a:xfrm>
              <a:custGeom>
                <a:avLst/>
                <a:gdLst/>
                <a:ahLst/>
                <a:cxnLst/>
                <a:rect r="r" b="b" t="t" l="l"/>
                <a:pathLst>
                  <a:path h="385953" w="272161">
                    <a:moveTo>
                      <a:pt x="271272" y="133604"/>
                    </a:moveTo>
                    <a:lnTo>
                      <a:pt x="269113" y="115316"/>
                    </a:lnTo>
                    <a:cubicBezTo>
                      <a:pt x="261493" y="78613"/>
                      <a:pt x="243078" y="49784"/>
                      <a:pt x="213487" y="29083"/>
                    </a:cubicBezTo>
                    <a:cubicBezTo>
                      <a:pt x="183896" y="8382"/>
                      <a:pt x="149606" y="0"/>
                      <a:pt x="111252" y="6985"/>
                    </a:cubicBezTo>
                    <a:cubicBezTo>
                      <a:pt x="74422" y="13716"/>
                      <a:pt x="44577" y="32258"/>
                      <a:pt x="25019" y="62611"/>
                    </a:cubicBezTo>
                    <a:cubicBezTo>
                      <a:pt x="9271" y="86995"/>
                      <a:pt x="6223" y="100457"/>
                      <a:pt x="3937" y="110363"/>
                    </a:cubicBezTo>
                    <a:cubicBezTo>
                      <a:pt x="762" y="124079"/>
                      <a:pt x="0" y="134112"/>
                      <a:pt x="762" y="146558"/>
                    </a:cubicBezTo>
                    <a:cubicBezTo>
                      <a:pt x="3302" y="184912"/>
                      <a:pt x="25019" y="210312"/>
                      <a:pt x="44958" y="240284"/>
                    </a:cubicBezTo>
                    <a:cubicBezTo>
                      <a:pt x="68961" y="276606"/>
                      <a:pt x="120904" y="349885"/>
                      <a:pt x="143129" y="385953"/>
                    </a:cubicBezTo>
                    <a:cubicBezTo>
                      <a:pt x="171958" y="334137"/>
                      <a:pt x="217678" y="262001"/>
                      <a:pt x="236220" y="231140"/>
                    </a:cubicBezTo>
                    <a:cubicBezTo>
                      <a:pt x="254762" y="200279"/>
                      <a:pt x="272161" y="171958"/>
                      <a:pt x="271272" y="133604"/>
                    </a:cubicBezTo>
                    <a:close/>
                  </a:path>
                </a:pathLst>
              </a:custGeom>
              <a:solidFill>
                <a:srgbClr val="008955"/>
              </a:solidFill>
            </p:spPr>
          </p:sp>
          <p:sp>
            <p:nvSpPr>
              <p:cNvPr name="Freeform 98" id="98"/>
              <p:cNvSpPr/>
              <p:nvPr/>
            </p:nvSpPr>
            <p:spPr>
              <a:xfrm flipH="false" flipV="false" rot="0">
                <a:off x="143383" y="138430"/>
                <a:ext cx="112014" cy="113538"/>
              </a:xfrm>
              <a:custGeom>
                <a:avLst/>
                <a:gdLst/>
                <a:ahLst/>
                <a:cxnLst/>
                <a:rect r="r" b="b" t="t" l="l"/>
                <a:pathLst>
                  <a:path h="113538" w="112014">
                    <a:moveTo>
                      <a:pt x="111633" y="59563"/>
                    </a:moveTo>
                    <a:lnTo>
                      <a:pt x="110617" y="67056"/>
                    </a:lnTo>
                    <a:cubicBezTo>
                      <a:pt x="107315" y="82169"/>
                      <a:pt x="99568" y="93853"/>
                      <a:pt x="87249" y="102235"/>
                    </a:cubicBezTo>
                    <a:cubicBezTo>
                      <a:pt x="74930" y="110617"/>
                      <a:pt x="60833" y="113538"/>
                      <a:pt x="45085" y="110871"/>
                    </a:cubicBezTo>
                    <a:cubicBezTo>
                      <a:pt x="29972" y="107569"/>
                      <a:pt x="18288" y="99822"/>
                      <a:pt x="9906" y="87503"/>
                    </a:cubicBezTo>
                    <a:cubicBezTo>
                      <a:pt x="7239" y="83566"/>
                      <a:pt x="5080" y="79248"/>
                      <a:pt x="3429" y="74676"/>
                    </a:cubicBezTo>
                    <a:lnTo>
                      <a:pt x="1397" y="67691"/>
                    </a:lnTo>
                    <a:cubicBezTo>
                      <a:pt x="381" y="62865"/>
                      <a:pt x="0" y="57912"/>
                      <a:pt x="254" y="52832"/>
                    </a:cubicBezTo>
                    <a:cubicBezTo>
                      <a:pt x="1651" y="37084"/>
                      <a:pt x="7747" y="24257"/>
                      <a:pt x="18923" y="14478"/>
                    </a:cubicBezTo>
                    <a:cubicBezTo>
                      <a:pt x="30099" y="4699"/>
                      <a:pt x="43434" y="0"/>
                      <a:pt x="59182" y="508"/>
                    </a:cubicBezTo>
                    <a:cubicBezTo>
                      <a:pt x="74930" y="1905"/>
                      <a:pt x="87757" y="8128"/>
                      <a:pt x="97536" y="19177"/>
                    </a:cubicBezTo>
                    <a:cubicBezTo>
                      <a:pt x="107315" y="30226"/>
                      <a:pt x="112014" y="43688"/>
                      <a:pt x="111506" y="59436"/>
                    </a:cubicBezTo>
                  </a:path>
                </a:pathLst>
              </a:custGeom>
              <a:solidFill>
                <a:srgbClr val="FEFEFE"/>
              </a:solidFill>
            </p:spPr>
          </p:sp>
        </p:grpSp>
        <p:grpSp>
          <p:nvGrpSpPr>
            <p:cNvPr name="Group 99" id="99"/>
            <p:cNvGrpSpPr>
              <a:grpSpLocks noChangeAspect="true"/>
            </p:cNvGrpSpPr>
            <p:nvPr/>
          </p:nvGrpSpPr>
          <p:grpSpPr>
            <a:xfrm rot="0">
              <a:off x="14914771" y="1697339"/>
              <a:ext cx="189679" cy="292384"/>
              <a:chOff x="0" y="0"/>
              <a:chExt cx="272339" cy="419786"/>
            </a:xfrm>
          </p:grpSpPr>
          <p:sp>
            <p:nvSpPr>
              <p:cNvPr name="Freeform 100" id="100"/>
              <p:cNvSpPr/>
              <p:nvPr/>
            </p:nvSpPr>
            <p:spPr>
              <a:xfrm flipH="false" flipV="false" rot="0">
                <a:off x="0" y="0"/>
                <a:ext cx="272288" cy="419735"/>
              </a:xfrm>
              <a:custGeom>
                <a:avLst/>
                <a:gdLst/>
                <a:ahLst/>
                <a:cxnLst/>
                <a:rect r="r" b="b" t="t" l="l"/>
                <a:pathLst>
                  <a:path h="419735" w="272288">
                    <a:moveTo>
                      <a:pt x="0" y="419735"/>
                    </a:moveTo>
                    <a:lnTo>
                      <a:pt x="272288" y="419735"/>
                    </a:lnTo>
                    <a:lnTo>
                      <a:pt x="27228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</p:grpSp>
        <p:sp>
          <p:nvSpPr>
            <p:cNvPr name="TextBox 101" id="101"/>
            <p:cNvSpPr txBox="true"/>
            <p:nvPr/>
          </p:nvSpPr>
          <p:spPr>
            <a:xfrm rot="0">
              <a:off x="12710566" y="1689438"/>
              <a:ext cx="2179877" cy="3096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11"/>
                </a:lnSpc>
              </a:pPr>
              <a:r>
                <a:rPr lang="en-US" b="true" sz="813">
                  <a:solidFill>
                    <a:srgbClr val="A0191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Rua José do Patrocínio, 71,</a:t>
              </a:r>
            </a:p>
            <a:p>
              <a:pPr algn="r">
                <a:lnSpc>
                  <a:spcPts val="911"/>
                </a:lnSpc>
              </a:pPr>
              <a:r>
                <a:rPr lang="en-US" b="true" sz="813">
                  <a:solidFill>
                    <a:srgbClr val="A0191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Campos dos Goytacazes - RJ</a:t>
              </a:r>
            </a:p>
          </p:txBody>
        </p:sp>
        <p:sp>
          <p:nvSpPr>
            <p:cNvPr name="TextBox 102" id="102"/>
            <p:cNvSpPr txBox="true"/>
            <p:nvPr/>
          </p:nvSpPr>
          <p:spPr>
            <a:xfrm rot="0">
              <a:off x="10343567" y="1134860"/>
              <a:ext cx="1852290" cy="5852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28"/>
                </a:lnSpc>
              </a:pPr>
              <a:r>
                <a:rPr lang="en-US" b="true" sz="1692">
                  <a:solidFill>
                    <a:srgbClr val="008E47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26</a:t>
              </a:r>
              <a:r>
                <a:rPr lang="en-US" b="true" sz="1692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 A </a:t>
              </a:r>
              <a:r>
                <a:rPr lang="en-US" b="true" sz="1692">
                  <a:solidFill>
                    <a:srgbClr val="008E47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29</a:t>
              </a:r>
              <a:r>
                <a:rPr lang="en-US" b="true" sz="1692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 DE MAIO </a:t>
              </a:r>
              <a:r>
                <a:rPr lang="en-US" b="true" sz="1692">
                  <a:solidFill>
                    <a:srgbClr val="008E47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2025</a:t>
              </a:r>
              <a:r>
                <a:rPr lang="en-US" b="true" sz="1692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 </a:t>
              </a:r>
            </a:p>
          </p:txBody>
        </p:sp>
        <p:sp>
          <p:nvSpPr>
            <p:cNvPr name="Freeform 103" id="103"/>
            <p:cNvSpPr/>
            <p:nvPr/>
          </p:nvSpPr>
          <p:spPr>
            <a:xfrm flipH="false" flipV="false" rot="0">
              <a:off x="11238138" y="2176304"/>
              <a:ext cx="937590" cy="308159"/>
            </a:xfrm>
            <a:custGeom>
              <a:avLst/>
              <a:gdLst/>
              <a:ahLst/>
              <a:cxnLst/>
              <a:rect r="r" b="b" t="t" l="l"/>
              <a:pathLst>
                <a:path h="308159" w="937590">
                  <a:moveTo>
                    <a:pt x="0" y="0"/>
                  </a:moveTo>
                  <a:lnTo>
                    <a:pt x="937590" y="0"/>
                  </a:lnTo>
                  <a:lnTo>
                    <a:pt x="937590" y="308159"/>
                  </a:lnTo>
                  <a:lnTo>
                    <a:pt x="0" y="308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3593" t="0" r="-3399" b="0"/>
              </a:stretch>
            </a:blipFill>
          </p:spPr>
        </p:sp>
        <p:sp>
          <p:nvSpPr>
            <p:cNvPr name="Freeform 104" id="104"/>
            <p:cNvSpPr/>
            <p:nvPr/>
          </p:nvSpPr>
          <p:spPr>
            <a:xfrm flipH="false" flipV="false" rot="0">
              <a:off x="12195857" y="1986413"/>
              <a:ext cx="819572" cy="681884"/>
            </a:xfrm>
            <a:custGeom>
              <a:avLst/>
              <a:gdLst/>
              <a:ahLst/>
              <a:cxnLst/>
              <a:rect r="r" b="b" t="t" l="l"/>
              <a:pathLst>
                <a:path h="681884" w="819572">
                  <a:moveTo>
                    <a:pt x="0" y="0"/>
                  </a:moveTo>
                  <a:lnTo>
                    <a:pt x="819571" y="0"/>
                  </a:lnTo>
                  <a:lnTo>
                    <a:pt x="819571" y="681883"/>
                  </a:lnTo>
                  <a:lnTo>
                    <a:pt x="0" y="681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  <p:grpSp>
          <p:nvGrpSpPr>
            <p:cNvPr name="Group 105" id="105"/>
            <p:cNvGrpSpPr/>
            <p:nvPr/>
          </p:nvGrpSpPr>
          <p:grpSpPr>
            <a:xfrm rot="0">
              <a:off x="5416530" y="2083120"/>
              <a:ext cx="443156" cy="494528"/>
              <a:chOff x="0" y="0"/>
              <a:chExt cx="1291603" cy="1441329"/>
            </a:xfrm>
          </p:grpSpPr>
          <p:sp>
            <p:nvSpPr>
              <p:cNvPr name="Freeform 106" id="106"/>
              <p:cNvSpPr/>
              <p:nvPr/>
            </p:nvSpPr>
            <p:spPr>
              <a:xfrm flipH="false" flipV="false" rot="0">
                <a:off x="0" y="0"/>
                <a:ext cx="1291590" cy="1441315"/>
              </a:xfrm>
              <a:custGeom>
                <a:avLst/>
                <a:gdLst/>
                <a:ahLst/>
                <a:cxnLst/>
                <a:rect r="r" b="b" t="t" l="l"/>
                <a:pathLst>
                  <a:path h="1441315" w="1291590">
                    <a:moveTo>
                      <a:pt x="645795" y="0"/>
                    </a:moveTo>
                    <a:cubicBezTo>
                      <a:pt x="289179" y="0"/>
                      <a:pt x="0" y="322701"/>
                      <a:pt x="0" y="720657"/>
                    </a:cubicBezTo>
                    <a:cubicBezTo>
                      <a:pt x="0" y="1118613"/>
                      <a:pt x="289179" y="1441315"/>
                      <a:pt x="645795" y="1441315"/>
                    </a:cubicBezTo>
                    <a:cubicBezTo>
                      <a:pt x="1002411" y="1441315"/>
                      <a:pt x="1291590" y="1118613"/>
                      <a:pt x="1291590" y="720657"/>
                    </a:cubicBezTo>
                    <a:cubicBezTo>
                      <a:pt x="1291590" y="322701"/>
                      <a:pt x="1002411" y="0"/>
                      <a:pt x="645795" y="0"/>
                    </a:cubicBezTo>
                    <a:close/>
                  </a:path>
                </a:pathLst>
              </a:custGeom>
              <a:blipFill>
                <a:blip r:embed="rId18"/>
                <a:stretch>
                  <a:fillRect l="-20919" t="-13692" r="-23285" b="-15532"/>
                </a:stretch>
              </a:blipFill>
            </p:spPr>
          </p:sp>
        </p:grpSp>
        <p:sp>
          <p:nvSpPr>
            <p:cNvPr name="Freeform 107" id="107"/>
            <p:cNvSpPr/>
            <p:nvPr/>
          </p:nvSpPr>
          <p:spPr>
            <a:xfrm flipH="false" flipV="false" rot="0">
              <a:off x="6265414" y="2183439"/>
              <a:ext cx="695347" cy="296617"/>
            </a:xfrm>
            <a:custGeom>
              <a:avLst/>
              <a:gdLst/>
              <a:ahLst/>
              <a:cxnLst/>
              <a:rect r="r" b="b" t="t" l="l"/>
              <a:pathLst>
                <a:path h="296617" w="695347">
                  <a:moveTo>
                    <a:pt x="0" y="0"/>
                  </a:moveTo>
                  <a:lnTo>
                    <a:pt x="695347" y="0"/>
                  </a:lnTo>
                  <a:lnTo>
                    <a:pt x="695347" y="296617"/>
                  </a:lnTo>
                  <a:lnTo>
                    <a:pt x="0" y="296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  <p:sp>
          <p:nvSpPr>
            <p:cNvPr name="Freeform 108" id="108"/>
            <p:cNvSpPr/>
            <p:nvPr/>
          </p:nvSpPr>
          <p:spPr>
            <a:xfrm flipH="false" flipV="false" rot="0">
              <a:off x="5131449" y="2183439"/>
              <a:ext cx="261446" cy="272304"/>
            </a:xfrm>
            <a:custGeom>
              <a:avLst/>
              <a:gdLst/>
              <a:ahLst/>
              <a:cxnLst/>
              <a:rect r="r" b="b" t="t" l="l"/>
              <a:pathLst>
                <a:path h="272304" w="261446">
                  <a:moveTo>
                    <a:pt x="0" y="0"/>
                  </a:moveTo>
                  <a:lnTo>
                    <a:pt x="261446" y="0"/>
                  </a:lnTo>
                  <a:lnTo>
                    <a:pt x="261446" y="272304"/>
                  </a:lnTo>
                  <a:lnTo>
                    <a:pt x="0" y="272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5796" t="0" r="-5796" b="0"/>
              </a:stretch>
            </a:blipFill>
          </p:spPr>
        </p:sp>
        <p:sp>
          <p:nvSpPr>
            <p:cNvPr name="Freeform 109" id="109"/>
            <p:cNvSpPr/>
            <p:nvPr/>
          </p:nvSpPr>
          <p:spPr>
            <a:xfrm flipH="false" flipV="false" rot="0">
              <a:off x="4720703" y="2083120"/>
              <a:ext cx="335523" cy="398731"/>
            </a:xfrm>
            <a:custGeom>
              <a:avLst/>
              <a:gdLst/>
              <a:ahLst/>
              <a:cxnLst/>
              <a:rect r="r" b="b" t="t" l="l"/>
              <a:pathLst>
                <a:path h="398731" w="335523">
                  <a:moveTo>
                    <a:pt x="0" y="0"/>
                  </a:moveTo>
                  <a:lnTo>
                    <a:pt x="335523" y="0"/>
                  </a:lnTo>
                  <a:lnTo>
                    <a:pt x="335523" y="398730"/>
                  </a:lnTo>
                  <a:lnTo>
                    <a:pt x="0" y="398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5796" t="0" r="-5796" b="0"/>
              </a:stretch>
            </a:blipFill>
          </p:spPr>
        </p:sp>
        <p:sp>
          <p:nvSpPr>
            <p:cNvPr name="Freeform 110" id="110"/>
            <p:cNvSpPr/>
            <p:nvPr/>
          </p:nvSpPr>
          <p:spPr>
            <a:xfrm flipH="false" flipV="false" rot="0">
              <a:off x="5911980" y="2117576"/>
              <a:ext cx="287591" cy="374418"/>
            </a:xfrm>
            <a:custGeom>
              <a:avLst/>
              <a:gdLst/>
              <a:ahLst/>
              <a:cxnLst/>
              <a:rect r="r" b="b" t="t" l="l"/>
              <a:pathLst>
                <a:path h="374418" w="287591">
                  <a:moveTo>
                    <a:pt x="0" y="0"/>
                  </a:moveTo>
                  <a:lnTo>
                    <a:pt x="287591" y="0"/>
                  </a:lnTo>
                  <a:lnTo>
                    <a:pt x="287591" y="374417"/>
                  </a:lnTo>
                  <a:lnTo>
                    <a:pt x="0" y="374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-5796" t="0" r="-5796" b="0"/>
              </a:stretch>
            </a:blipFill>
          </p:spPr>
        </p:sp>
        <p:sp>
          <p:nvSpPr>
            <p:cNvPr name="Freeform 111" id="111"/>
            <p:cNvSpPr/>
            <p:nvPr/>
          </p:nvSpPr>
          <p:spPr>
            <a:xfrm flipH="false" flipV="false" rot="0">
              <a:off x="10236753" y="2114640"/>
              <a:ext cx="917920" cy="393394"/>
            </a:xfrm>
            <a:custGeom>
              <a:avLst/>
              <a:gdLst/>
              <a:ahLst/>
              <a:cxnLst/>
              <a:rect r="r" b="b" t="t" l="l"/>
              <a:pathLst>
                <a:path h="393394" w="917920">
                  <a:moveTo>
                    <a:pt x="0" y="0"/>
                  </a:moveTo>
                  <a:lnTo>
                    <a:pt x="917920" y="0"/>
                  </a:lnTo>
                  <a:lnTo>
                    <a:pt x="917920" y="393394"/>
                  </a:lnTo>
                  <a:lnTo>
                    <a:pt x="0" y="393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  <p:sp>
          <p:nvSpPr>
            <p:cNvPr name="TextBox 112" id="112"/>
            <p:cNvSpPr txBox="true"/>
            <p:nvPr/>
          </p:nvSpPr>
          <p:spPr>
            <a:xfrm rot="0">
              <a:off x="3749759" y="2301812"/>
              <a:ext cx="742344" cy="1470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37"/>
                </a:lnSpc>
              </a:pPr>
              <a:r>
                <a:rPr lang="en-US" b="true" sz="669">
                  <a:solidFill>
                    <a:srgbClr val="A0191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PARCEIROS:</a:t>
              </a:r>
            </a:p>
          </p:txBody>
        </p:sp>
        <p:sp>
          <p:nvSpPr>
            <p:cNvPr name="TextBox 113" id="113"/>
            <p:cNvSpPr txBox="true"/>
            <p:nvPr/>
          </p:nvSpPr>
          <p:spPr>
            <a:xfrm rot="0">
              <a:off x="1762844" y="961245"/>
              <a:ext cx="3684711" cy="10504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82"/>
                </a:lnSpc>
              </a:pPr>
              <a:r>
                <a:rPr lang="en-US" sz="1282">
                  <a:solidFill>
                    <a:srgbClr val="A0191D"/>
                  </a:solidFill>
                  <a:latin typeface="Oswald"/>
                  <a:ea typeface="Oswald"/>
                  <a:cs typeface="Oswald"/>
                  <a:sym typeface="Oswald"/>
                </a:rPr>
                <a:t>IX Semana de Geografia V Seminário de Pesquisa do Programa de Pós-Graduação em Geografia I Seminário de Educação Multicultural I Encontro de Práticas Pedagógicas de Educação Básica Antirracista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DAGn6-FMnrY</dc:identifier>
  <dcterms:modified xsi:type="dcterms:W3CDTF">2011-08-01T06:04:30Z</dcterms:modified>
  <cp:revision>1</cp:revision>
  <dc:title>template_poster.pptx</dc:title>
</cp:coreProperties>
</file>