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32399288" cy="432006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iN7dGyQHfAkVmeFYVBksuyKd4a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DDE3"/>
    <a:srgbClr val="7BB6DC"/>
    <a:srgbClr val="EAEBE2"/>
    <a:srgbClr val="51A2D0"/>
    <a:srgbClr val="2C8FCB"/>
    <a:srgbClr val="F5E4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4" autoAdjust="0"/>
  </p:normalViewPr>
  <p:slideViewPr>
    <p:cSldViewPr snapToGrid="0">
      <p:cViewPr>
        <p:scale>
          <a:sx n="40" d="100"/>
          <a:sy n="40" d="100"/>
        </p:scale>
        <p:origin x="756" y="30"/>
      </p:cViewPr>
      <p:guideLst>
        <p:guide orient="horz" pos="13607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144713" y="685800"/>
            <a:ext cx="25685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39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1c148c8f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685800"/>
            <a:ext cx="25685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21c148c8f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1c148c8f58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429965" y="13420204"/>
            <a:ext cx="27539395" cy="9260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4859893" y="24480362"/>
            <a:ext cx="22679502" cy="1104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3024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2646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268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1620034" y="1731807"/>
            <a:ext cx="29159221" cy="72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1620034" y="10081562"/>
            <a:ext cx="29159221" cy="28506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320083" lvl="1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6480124" lvl="2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8640166" lvl="3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0800207" lvl="4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2960248" lvl="5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5120290" lvl="6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7280331" lvl="7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9440373" lvl="8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559336" y="27760416"/>
            <a:ext cx="27539395" cy="8580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898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559336" y="18310284"/>
            <a:ext cx="27539395" cy="945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2160041" lvl="0" indent="-1080021" algn="l">
              <a:spcBef>
                <a:spcPts val="189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9449">
                <a:solidFill>
                  <a:srgbClr val="888888"/>
                </a:solidFill>
              </a:defRPr>
            </a:lvl1pPr>
            <a:lvl2pPr marL="4320083" lvl="1" indent="-1080021" algn="l">
              <a:spcBef>
                <a:spcPts val="1701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8504">
                <a:solidFill>
                  <a:srgbClr val="888888"/>
                </a:solidFill>
              </a:defRPr>
            </a:lvl2pPr>
            <a:lvl3pPr marL="6480124" lvl="2" indent="-1080021" algn="l">
              <a:spcBef>
                <a:spcPts val="1512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7559">
                <a:solidFill>
                  <a:srgbClr val="888888"/>
                </a:solidFill>
              </a:defRPr>
            </a:lvl3pPr>
            <a:lvl4pPr marL="8640166" lvl="3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4pPr>
            <a:lvl5pPr marL="10800207" lvl="4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5pPr>
            <a:lvl6pPr marL="12960248" lvl="5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6pPr>
            <a:lvl7pPr marL="15120290" lvl="6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7pPr>
            <a:lvl8pPr marL="17280331" lvl="7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8pPr>
            <a:lvl9pPr marL="19440373" lvl="8" indent="-1080021" algn="l">
              <a:spcBef>
                <a:spcPts val="132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6614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620034" y="1731807"/>
            <a:ext cx="29159221" cy="72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1619980" y="7560128"/>
            <a:ext cx="14309689" cy="21380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920037" algn="l">
              <a:spcBef>
                <a:spcPts val="2646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3229"/>
            </a:lvl1pPr>
            <a:lvl2pPr marL="4320083" lvl="1" indent="-1800035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1339"/>
            </a:lvl2pPr>
            <a:lvl3pPr marL="6480124" lvl="2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3pPr>
            <a:lvl4pPr marL="8640166" lvl="3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8504"/>
            </a:lvl4pPr>
            <a:lvl5pPr marL="10800207" lvl="4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8504"/>
            </a:lvl5pPr>
            <a:lvl6pPr marL="12960248" lvl="5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6pPr>
            <a:lvl7pPr marL="15120290" lvl="6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7pPr>
            <a:lvl8pPr marL="17280331" lvl="7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8pPr>
            <a:lvl9pPr marL="19440373" lvl="8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6469651" y="7560128"/>
            <a:ext cx="14309689" cy="21380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920037" algn="l">
              <a:spcBef>
                <a:spcPts val="2646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3229"/>
            </a:lvl1pPr>
            <a:lvl2pPr marL="4320083" lvl="1" indent="-1800035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1339"/>
            </a:lvl2pPr>
            <a:lvl3pPr marL="6480124" lvl="2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3pPr>
            <a:lvl4pPr marL="8640166" lvl="3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8504"/>
            </a:lvl4pPr>
            <a:lvl5pPr marL="10800207" lvl="4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8504"/>
            </a:lvl5pPr>
            <a:lvl6pPr marL="12960248" lvl="5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6pPr>
            <a:lvl7pPr marL="15120290" lvl="6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7pPr>
            <a:lvl8pPr marL="17280331" lvl="7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8pPr>
            <a:lvl9pPr marL="19440373" lvl="8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1619965" y="1730034"/>
            <a:ext cx="29159359" cy="720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1619964" y="9670161"/>
            <a:ext cx="14315314" cy="4030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2160041" lvl="0" indent="-1080021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1339" b="1"/>
            </a:lvl1pPr>
            <a:lvl2pPr marL="4320083" lvl="1" indent="-1080021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9449" b="1"/>
            </a:lvl2pPr>
            <a:lvl3pPr marL="6480124" lvl="2" indent="-108002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8504" b="1"/>
            </a:lvl3pPr>
            <a:lvl4pPr marL="8640166" lvl="3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4pPr>
            <a:lvl5pPr marL="10800207" lvl="4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5pPr>
            <a:lvl6pPr marL="12960248" lvl="5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6pPr>
            <a:lvl7pPr marL="15120290" lvl="6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7pPr>
            <a:lvl8pPr marL="17280331" lvl="7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8pPr>
            <a:lvl9pPr marL="19440373" lvl="8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1619964" y="13700201"/>
            <a:ext cx="14315314" cy="24890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800035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1339"/>
            </a:lvl1pPr>
            <a:lvl2pPr marL="4320083" lvl="1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9449"/>
            </a:lvl2pPr>
            <a:lvl3pPr marL="6480124" lvl="2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3pPr>
            <a:lvl4pPr marL="8640166" lvl="3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7559"/>
            </a:lvl4pPr>
            <a:lvl5pPr marL="10800207" lvl="4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7559"/>
            </a:lvl5pPr>
            <a:lvl6pPr marL="12960248" lvl="5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6pPr>
            <a:lvl7pPr marL="15120290" lvl="6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7pPr>
            <a:lvl8pPr marL="17280331" lvl="7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8pPr>
            <a:lvl9pPr marL="19440373" lvl="8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6458397" y="9670161"/>
            <a:ext cx="14320933" cy="4030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2160041" lvl="0" indent="-1080021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1339" b="1"/>
            </a:lvl1pPr>
            <a:lvl2pPr marL="4320083" lvl="1" indent="-1080021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9449" b="1"/>
            </a:lvl2pPr>
            <a:lvl3pPr marL="6480124" lvl="2" indent="-108002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8504" b="1"/>
            </a:lvl3pPr>
            <a:lvl4pPr marL="8640166" lvl="3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4pPr>
            <a:lvl5pPr marL="10800207" lvl="4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5pPr>
            <a:lvl6pPr marL="12960248" lvl="5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6pPr>
            <a:lvl7pPr marL="15120290" lvl="6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7pPr>
            <a:lvl8pPr marL="17280331" lvl="7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8pPr>
            <a:lvl9pPr marL="19440373" lvl="8" indent="-1080021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7559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6458397" y="13700201"/>
            <a:ext cx="14320933" cy="24890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800035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1339"/>
            </a:lvl1pPr>
            <a:lvl2pPr marL="4320083" lvl="1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9449"/>
            </a:lvl2pPr>
            <a:lvl3pPr marL="6480124" lvl="2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8504"/>
            </a:lvl3pPr>
            <a:lvl4pPr marL="8640166" lvl="3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7559"/>
            </a:lvl4pPr>
            <a:lvl5pPr marL="10800207" lvl="4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7559"/>
            </a:lvl5pPr>
            <a:lvl6pPr marL="12960248" lvl="5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6pPr>
            <a:lvl7pPr marL="15120290" lvl="6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7pPr>
            <a:lvl8pPr marL="17280331" lvl="7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8pPr>
            <a:lvl9pPr marL="19440373" lvl="8" indent="-1560030" algn="l">
              <a:spcBef>
                <a:spcPts val="1512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7559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620034" y="1731807"/>
            <a:ext cx="29159221" cy="72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1619971" y="1720034"/>
            <a:ext cx="10659142" cy="732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449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667233" y="1720044"/>
            <a:ext cx="18112100" cy="36870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2040039" algn="l">
              <a:spcBef>
                <a:spcPts val="3024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5118"/>
            </a:lvl1pPr>
            <a:lvl2pPr marL="4320083" lvl="1" indent="-1920037" algn="l">
              <a:spcBef>
                <a:spcPts val="2646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13229"/>
            </a:lvl2pPr>
            <a:lvl3pPr marL="6480124" lvl="2" indent="-1800035" algn="l">
              <a:spcBef>
                <a:spcPts val="2268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1339"/>
            </a:lvl3pPr>
            <a:lvl4pPr marL="8640166" lvl="3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9449"/>
            </a:lvl4pPr>
            <a:lvl5pPr marL="10800207" lvl="4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9449"/>
            </a:lvl5pPr>
            <a:lvl6pPr marL="12960248" lvl="5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6pPr>
            <a:lvl7pPr marL="15120290" lvl="6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7pPr>
            <a:lvl8pPr marL="17280331" lvl="7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8pPr>
            <a:lvl9pPr marL="19440373" lvl="8" indent="-1680032" algn="l">
              <a:spcBef>
                <a:spcPts val="189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9449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1619971" y="9040149"/>
            <a:ext cx="10659142" cy="29550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080021" algn="l">
              <a:spcBef>
                <a:spcPts val="132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6614"/>
            </a:lvl1pPr>
            <a:lvl2pPr marL="4320083" lvl="1" indent="-1080021" algn="l">
              <a:spcBef>
                <a:spcPts val="113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5669"/>
            </a:lvl2pPr>
            <a:lvl3pPr marL="6480124" lvl="2" indent="-1080021" algn="l">
              <a:spcBef>
                <a:spcPts val="94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4725"/>
            </a:lvl3pPr>
            <a:lvl4pPr marL="8640166" lvl="3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4pPr>
            <a:lvl5pPr marL="10800207" lvl="4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5pPr>
            <a:lvl6pPr marL="12960248" lvl="5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6pPr>
            <a:lvl7pPr marL="15120290" lvl="6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7pPr>
            <a:lvl8pPr marL="17280331" lvl="7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8pPr>
            <a:lvl9pPr marL="19440373" lvl="8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350487" y="30240447"/>
            <a:ext cx="19439573" cy="357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449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6350487" y="3860055"/>
            <a:ext cx="19439573" cy="25920383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350487" y="33810504"/>
            <a:ext cx="19439573" cy="507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080021" algn="l">
              <a:spcBef>
                <a:spcPts val="132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6614"/>
            </a:lvl1pPr>
            <a:lvl2pPr marL="4320083" lvl="1" indent="-1080021" algn="l">
              <a:spcBef>
                <a:spcPts val="1134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5669"/>
            </a:lvl2pPr>
            <a:lvl3pPr marL="6480124" lvl="2" indent="-1080021" algn="l">
              <a:spcBef>
                <a:spcPts val="94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4725"/>
            </a:lvl3pPr>
            <a:lvl4pPr marL="8640166" lvl="3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4pPr>
            <a:lvl5pPr marL="10800207" lvl="4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5pPr>
            <a:lvl6pPr marL="12960248" lvl="5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6pPr>
            <a:lvl7pPr marL="15120290" lvl="6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7pPr>
            <a:lvl8pPr marL="17280331" lvl="7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8pPr>
            <a:lvl9pPr marL="19440373" lvl="8" indent="-1080021" algn="l"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252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1620034" y="1731807"/>
            <a:ext cx="29159221" cy="72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946462" y="9755133"/>
            <a:ext cx="28506364" cy="29159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320083" lvl="1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6480124" lvl="2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8640166" lvl="3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0800207" lvl="4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2960248" lvl="5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5120290" lvl="6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7280331" lvl="7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9440373" lvl="8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13314203" y="11475319"/>
            <a:ext cx="27640410" cy="728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1535461" y="4455456"/>
            <a:ext cx="27640410" cy="21329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160041" lvl="0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320083" lvl="1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6480124" lvl="2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8640166" lvl="3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0800207" lvl="4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2960248" lvl="5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5120290" lvl="6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7280331" lvl="7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19440373" lvl="8" indent="-1620031" algn="l"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69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620034" y="1731807"/>
            <a:ext cx="29159221" cy="72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620034" y="10081562"/>
            <a:ext cx="29159221" cy="28506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1620034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1069788" y="40039772"/>
            <a:ext cx="10259749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66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3220012" y="40039772"/>
            <a:ext cx="7559242" cy="2307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5669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61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1c148c8f58_0_0"/>
          <p:cNvSpPr txBox="1"/>
          <p:nvPr/>
        </p:nvSpPr>
        <p:spPr>
          <a:xfrm>
            <a:off x="0" y="3516736"/>
            <a:ext cx="32399287" cy="3975465"/>
          </a:xfrm>
          <a:prstGeom prst="rect">
            <a:avLst/>
          </a:prstGeom>
          <a:solidFill>
            <a:schemeClr val="bg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en-US" sz="6600" b="1" dirty="0" err="1" smtClean="0">
                <a:latin typeface="+mj-lt"/>
                <a:cs typeface="Times New Roman" panose="02020603050405020304" pitchFamily="18" charset="0"/>
              </a:rPr>
              <a:t>Título</a:t>
            </a:r>
            <a:r>
              <a:rPr lang="en-US" sz="6600" b="1" dirty="0" smtClean="0">
                <a:latin typeface="+mj-lt"/>
                <a:cs typeface="Times New Roman" panose="02020603050405020304" pitchFamily="18" charset="0"/>
              </a:rPr>
              <a:t> do </a:t>
            </a:r>
            <a:r>
              <a:rPr lang="en-US" sz="6600" b="1" dirty="0" err="1" smtClean="0">
                <a:latin typeface="+mj-lt"/>
                <a:cs typeface="Times New Roman" panose="02020603050405020304" pitchFamily="18" charset="0"/>
              </a:rPr>
              <a:t>Trabalho</a:t>
            </a:r>
            <a:r>
              <a:rPr lang="en-US" sz="6600" b="1" dirty="0" smtClean="0">
                <a:latin typeface="+mj-lt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pt-BR" sz="5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Fulano P. Beltrano</a:t>
            </a:r>
            <a:r>
              <a:rPr lang="pt-BR" sz="5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1*</a:t>
            </a:r>
            <a:r>
              <a:rPr lang="pt-B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(PG), Fulano A. Beltrano</a:t>
            </a:r>
            <a:r>
              <a:rPr lang="pt-BR" sz="5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(IC), </a:t>
            </a:r>
          </a:p>
          <a:p>
            <a:pPr algn="ctr" hangingPunct="0">
              <a:lnSpc>
                <a:spcPct val="150000"/>
              </a:lnSpc>
            </a:pPr>
            <a:r>
              <a:rPr lang="pt-BR" sz="4400" dirty="0" smtClean="0">
                <a:latin typeface="+mj-lt"/>
                <a:cs typeface="Times New Roman" panose="02020603050405020304" pitchFamily="18" charset="0"/>
              </a:rPr>
              <a:t>* fulano@gmail.com </a:t>
            </a:r>
          </a:p>
          <a:p>
            <a:pPr algn="ctr" hangingPunct="0"/>
            <a:r>
              <a:rPr lang="pt-BR" sz="4400" baseline="30000" dirty="0" smtClean="0">
                <a:latin typeface="+mj-lt"/>
                <a:cs typeface="Times New Roman" panose="02020603050405020304" pitchFamily="18" charset="0"/>
              </a:rPr>
              <a:t> 1</a:t>
            </a:r>
            <a:r>
              <a:rPr lang="pt-BR" sz="4400" dirty="0" smtClean="0">
                <a:latin typeface="+mj-lt"/>
                <a:cs typeface="Times New Roman" panose="02020603050405020304" pitchFamily="18" charset="0"/>
              </a:rPr>
              <a:t> Instituto de química</a:t>
            </a:r>
            <a:r>
              <a:rPr lang="pt-BR" sz="4400" smtClean="0">
                <a:latin typeface="+mj-lt"/>
                <a:cs typeface="Times New Roman" panose="02020603050405020304" pitchFamily="18" charset="0"/>
              </a:rPr>
              <a:t>, </a:t>
            </a:r>
            <a:r>
              <a:rPr lang="pt-BR" sz="4400" smtClean="0">
                <a:latin typeface="+mj-lt"/>
                <a:cs typeface="Times New Roman" panose="02020603050405020304" pitchFamily="18" charset="0"/>
              </a:rPr>
              <a:t>UFMT</a:t>
            </a:r>
            <a:endParaRPr lang="pt-BR" sz="44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0" name="Google Shape;110;g21c148c8f58_0_0"/>
          <p:cNvSpPr txBox="1"/>
          <p:nvPr/>
        </p:nvSpPr>
        <p:spPr>
          <a:xfrm>
            <a:off x="0" y="8618587"/>
            <a:ext cx="16199875" cy="1174699"/>
          </a:xfrm>
          <a:prstGeom prst="rect">
            <a:avLst/>
          </a:prstGeom>
          <a:solidFill>
            <a:srgbClr val="A7DDE3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31936" tIns="215909" rIns="431936" bIns="215909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800" b="1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pt-BR" sz="4800" dirty="0">
                <a:latin typeface="+mj-lt"/>
                <a:sym typeface="Calibri"/>
              </a:rPr>
              <a:t>Introdução</a:t>
            </a:r>
            <a:endParaRPr sz="4800" dirty="0">
              <a:latin typeface="+mj-lt"/>
              <a:sym typeface="Calibri"/>
            </a:endParaRPr>
          </a:p>
        </p:txBody>
      </p:sp>
      <p:sp>
        <p:nvSpPr>
          <p:cNvPr id="111" name="Google Shape;111;g21c148c8f58_0_0"/>
          <p:cNvSpPr txBox="1"/>
          <p:nvPr/>
        </p:nvSpPr>
        <p:spPr>
          <a:xfrm>
            <a:off x="-1" y="14788265"/>
            <a:ext cx="16199876" cy="1174699"/>
          </a:xfrm>
          <a:prstGeom prst="rect">
            <a:avLst/>
          </a:prstGeom>
          <a:solidFill>
            <a:srgbClr val="A7DDE3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31936" tIns="215909" rIns="431936" bIns="215909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1800" b="1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pt-BR" sz="4800" dirty="0">
                <a:latin typeface="+mj-lt"/>
                <a:sym typeface="Calibri"/>
              </a:rPr>
              <a:t>Objetivo</a:t>
            </a:r>
            <a:endParaRPr sz="4800" dirty="0">
              <a:latin typeface="+mj-lt"/>
              <a:sym typeface="Calibri"/>
            </a:endParaRPr>
          </a:p>
        </p:txBody>
      </p:sp>
      <p:sp>
        <p:nvSpPr>
          <p:cNvPr id="112" name="Google Shape;112;g21c148c8f58_0_0"/>
          <p:cNvSpPr txBox="1"/>
          <p:nvPr/>
        </p:nvSpPr>
        <p:spPr>
          <a:xfrm>
            <a:off x="1" y="21528670"/>
            <a:ext cx="16199873" cy="1174699"/>
          </a:xfrm>
          <a:prstGeom prst="rect">
            <a:avLst/>
          </a:prstGeom>
          <a:solidFill>
            <a:srgbClr val="A7DDE3"/>
          </a:solidFill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pt-BR" sz="4800" b="1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Metodologia</a:t>
            </a:r>
            <a:endParaRPr sz="4800" b="1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1c148c8f58_0_0"/>
          <p:cNvSpPr txBox="1"/>
          <p:nvPr/>
        </p:nvSpPr>
        <p:spPr>
          <a:xfrm>
            <a:off x="17069656" y="8647147"/>
            <a:ext cx="15329630" cy="1174699"/>
          </a:xfrm>
          <a:prstGeom prst="rect">
            <a:avLst/>
          </a:prstGeom>
          <a:solidFill>
            <a:srgbClr val="A7DDE3"/>
          </a:solidFill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pt-BR" sz="4800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Resultados e Discussões</a:t>
            </a:r>
            <a:endParaRPr sz="4800" b="1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21c148c8f58_0_0"/>
          <p:cNvSpPr txBox="1"/>
          <p:nvPr/>
        </p:nvSpPr>
        <p:spPr>
          <a:xfrm>
            <a:off x="17069654" y="24404089"/>
            <a:ext cx="15329631" cy="1174699"/>
          </a:xfrm>
          <a:prstGeom prst="rect">
            <a:avLst/>
          </a:prstGeom>
          <a:solidFill>
            <a:srgbClr val="A7DDE3"/>
          </a:solidFill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pt-BR" sz="4800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Conclusão</a:t>
            </a:r>
            <a:endParaRPr sz="4800" b="1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1c148c8f58_0_0"/>
          <p:cNvSpPr txBox="1"/>
          <p:nvPr/>
        </p:nvSpPr>
        <p:spPr>
          <a:xfrm>
            <a:off x="17069655" y="34524082"/>
            <a:ext cx="15329633" cy="1174699"/>
          </a:xfrm>
          <a:prstGeom prst="rect">
            <a:avLst/>
          </a:prstGeom>
          <a:solidFill>
            <a:srgbClr val="A7DDE3"/>
          </a:solidFill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pt-BR" sz="4800" b="1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Referências</a:t>
            </a:r>
            <a:endParaRPr sz="4800" b="1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1c148c8f58_0_0"/>
          <p:cNvSpPr txBox="1"/>
          <p:nvPr/>
        </p:nvSpPr>
        <p:spPr>
          <a:xfrm>
            <a:off x="0" y="10070178"/>
            <a:ext cx="16199875" cy="4602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r>
              <a:rPr lang="pt-BR" sz="4400" dirty="0">
                <a:solidFill>
                  <a:schemeClr val="dk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Texto </a:t>
            </a:r>
            <a:endParaRPr sz="44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21c148c8f58_0_0"/>
          <p:cNvSpPr txBox="1"/>
          <p:nvPr/>
        </p:nvSpPr>
        <p:spPr>
          <a:xfrm>
            <a:off x="17069654" y="9882882"/>
            <a:ext cx="15329632" cy="527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r>
              <a:rPr lang="pt-BR" sz="4400" dirty="0" smtClean="0">
                <a:solidFill>
                  <a:schemeClr val="dk1"/>
                </a:solidFill>
                <a:latin typeface="+mn-lt"/>
                <a:cs typeface="Calibri"/>
                <a:sym typeface="Calibri"/>
              </a:rPr>
              <a:t>Em qualquer parte do texto poderão ser inseridos tabelas e figuras.</a:t>
            </a:r>
            <a:endParaRPr sz="4400" dirty="0">
              <a:latin typeface="+mn-lt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21c148c8f58_0_0"/>
          <p:cNvSpPr txBox="1"/>
          <p:nvPr/>
        </p:nvSpPr>
        <p:spPr>
          <a:xfrm>
            <a:off x="0" y="16548553"/>
            <a:ext cx="15629634" cy="4602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r>
              <a:rPr lang="pt-BR" sz="44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Texto</a:t>
            </a:r>
            <a:endParaRPr sz="4400" dirty="0">
              <a:latin typeface="+mn-lt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21c148c8f58_0_0"/>
          <p:cNvSpPr txBox="1"/>
          <p:nvPr/>
        </p:nvSpPr>
        <p:spPr>
          <a:xfrm>
            <a:off x="113710" y="23161028"/>
            <a:ext cx="15515923" cy="831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r>
              <a:rPr lang="pt-BR" sz="44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Texto, figura e gráficos</a:t>
            </a:r>
            <a:r>
              <a:rPr lang="pt-BR" sz="40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.</a:t>
            </a:r>
            <a:endParaRPr sz="4000" dirty="0">
              <a:latin typeface="+mn-lt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5669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6518DDA-D2A5-6B3F-5A73-FDB0B7ACA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2721" y="6840"/>
            <a:ext cx="5306976" cy="3574197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1045B79B-F9D1-DBC9-712C-41842C8BE471}"/>
              </a:ext>
            </a:extLst>
          </p:cNvPr>
          <p:cNvSpPr txBox="1"/>
          <p:nvPr/>
        </p:nvSpPr>
        <p:spPr>
          <a:xfrm>
            <a:off x="1491892" y="801744"/>
            <a:ext cx="240755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tabLst>
                <a:tab pos="2743200" algn="ctr"/>
                <a:tab pos="5486400" algn="r"/>
              </a:tabLst>
            </a:pPr>
            <a:r>
              <a:rPr lang="pt-BR" sz="4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VIII Encontro </a:t>
            </a:r>
            <a:r>
              <a:rPr lang="pt-BR" sz="4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Regional da Sociedade Brasileira de Química – Regional Centro-Oeste (SBQ-CO)</a:t>
            </a:r>
            <a:r>
              <a:rPr lang="pt-BR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pt-BR" sz="48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pt-BR" sz="48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Desafios Climáticos e o Papel Transformador da Química</a:t>
            </a:r>
            <a:r>
              <a:rPr lang="pt-BR" sz="48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endParaRPr lang="pt-BR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85638" y="7753330"/>
            <a:ext cx="1619885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4000" i="1" dirty="0">
                <a:latin typeface="Arial" panose="020B0604020202020204" pitchFamily="34" charset="0"/>
                <a:cs typeface="Arial" panose="020B0604020202020204" pitchFamily="34" charset="0"/>
              </a:rPr>
              <a:t>Palavras Chave: </a:t>
            </a:r>
            <a:r>
              <a:rPr lang="pt-BR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3-5 palavras </a:t>
            </a:r>
            <a:endParaRPr lang="pt-BR" sz="4000" dirty="0"/>
          </a:p>
        </p:txBody>
      </p:sp>
      <p:sp>
        <p:nvSpPr>
          <p:cNvPr id="5" name="Retângulo 4"/>
          <p:cNvSpPr/>
          <p:nvPr/>
        </p:nvSpPr>
        <p:spPr>
          <a:xfrm>
            <a:off x="17069655" y="36446647"/>
            <a:ext cx="15329633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Aft>
                <a:spcPts val="600"/>
              </a:spcAft>
            </a:pPr>
            <a:r>
              <a:rPr lang="pt-BR" sz="3600" baseline="30000" dirty="0" smtClean="0">
                <a:latin typeface="+mj-lt"/>
                <a:cs typeface="Times New Roman" panose="02020603050405020304" pitchFamily="18" charset="0"/>
              </a:rPr>
              <a:t>1</a:t>
            </a:r>
            <a:r>
              <a:rPr lang="pt-BR" sz="36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n-lt"/>
                <a:cs typeface="Times New Roman" panose="02020603050405020304" pitchFamily="18" charset="0"/>
              </a:rPr>
              <a:t>Worch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, J. C.; Stubbs, C. J.; Price, M. J.; Dove, A. P. </a:t>
            </a:r>
            <a:r>
              <a:rPr lang="en-US" sz="3600" i="1" dirty="0">
                <a:latin typeface="+mn-lt"/>
                <a:cs typeface="Times New Roman" panose="02020603050405020304" pitchFamily="18" charset="0"/>
              </a:rPr>
              <a:t>Chem. Rev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. </a:t>
            </a:r>
            <a:r>
              <a:rPr lang="en-US" sz="3600" b="1" dirty="0">
                <a:latin typeface="+mn-lt"/>
                <a:cs typeface="Times New Roman" panose="02020603050405020304" pitchFamily="18" charset="0"/>
              </a:rPr>
              <a:t>2021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, </a:t>
            </a:r>
            <a:r>
              <a:rPr lang="en-US" sz="3600" i="1" dirty="0">
                <a:latin typeface="+mn-lt"/>
                <a:cs typeface="Times New Roman" panose="02020603050405020304" pitchFamily="18" charset="0"/>
              </a:rPr>
              <a:t>121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, </a:t>
            </a:r>
            <a:r>
              <a:rPr lang="en-US" sz="3600" dirty="0" smtClean="0">
                <a:latin typeface="+mn-lt"/>
                <a:cs typeface="Times New Roman" panose="02020603050405020304" pitchFamily="18" charset="0"/>
              </a:rPr>
              <a:t>6744-6776.</a:t>
            </a:r>
          </a:p>
          <a:p>
            <a:pPr algn="just" fontAlgn="base">
              <a:spcAft>
                <a:spcPts val="600"/>
              </a:spcAft>
            </a:pPr>
            <a:r>
              <a:rPr lang="en-US" sz="3600" baseline="30000" dirty="0">
                <a:latin typeface="+mj-lt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" name="Google Shape;114;g21c148c8f58_0_0"/>
          <p:cNvSpPr txBox="1"/>
          <p:nvPr/>
        </p:nvSpPr>
        <p:spPr>
          <a:xfrm>
            <a:off x="17069653" y="30954912"/>
            <a:ext cx="15329631" cy="1174699"/>
          </a:xfrm>
          <a:prstGeom prst="rect">
            <a:avLst/>
          </a:prstGeom>
          <a:solidFill>
            <a:srgbClr val="A7DDE3"/>
          </a:solidFill>
          <a:ln>
            <a:noFill/>
          </a:ln>
        </p:spPr>
        <p:txBody>
          <a:bodyPr spcFirstLastPara="1" wrap="square" lIns="431936" tIns="215909" rIns="431936" bIns="215909" anchor="t" anchorCtr="0">
            <a:spAutoFit/>
          </a:bodyPr>
          <a:lstStyle/>
          <a:p>
            <a:pPr algn="ctr"/>
            <a:r>
              <a:rPr lang="pt-BR" sz="4800" b="1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Agradecimentos</a:t>
            </a:r>
            <a:endParaRPr sz="4800" b="1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17069653" y="32129611"/>
            <a:ext cx="13315315" cy="126018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384973" tIns="384973" rIns="384973" bIns="192464"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marL="458788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marL="912813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t-BR" sz="4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CNPQ, CAPES, </a:t>
            </a:r>
            <a:r>
              <a:rPr kumimoji="0" lang="pt-BR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ETC</a:t>
            </a:r>
            <a:endParaRPr kumimoji="0" lang="pt-BR" sz="4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+mn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3011</TotalTime>
  <Words>127</Words>
  <Application>Microsoft Office PowerPoint</Application>
  <PresentationFormat>Personalizar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Mark Phillippe</dc:creator>
  <cp:lastModifiedBy>UFMT</cp:lastModifiedBy>
  <cp:revision>18</cp:revision>
  <dcterms:created xsi:type="dcterms:W3CDTF">2013-03-04T18:11:28Z</dcterms:created>
  <dcterms:modified xsi:type="dcterms:W3CDTF">2025-09-16T19:18:20Z</dcterms:modified>
</cp:coreProperties>
</file>