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7" r:id="rId2"/>
  </p:sldIdLst>
  <p:sldSz cx="32399288" cy="43200638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39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39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39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39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39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39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39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39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39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3607" userDrawn="1">
          <p15:clr>
            <a:srgbClr val="A4A3A4"/>
          </p15:clr>
        </p15:guide>
        <p15:guide id="2" pos="10205" userDrawn="1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8" roundtripDataSignature="AMtx7miN7dGyQHfAkVmeFYVBksuyKd4aH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7DDE3"/>
    <a:srgbClr val="7BB6DC"/>
    <a:srgbClr val="EAEBE2"/>
    <a:srgbClr val="51A2D0"/>
    <a:srgbClr val="2C8FCB"/>
    <a:srgbClr val="F5E4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04" autoAdjust="0"/>
  </p:normalViewPr>
  <p:slideViewPr>
    <p:cSldViewPr snapToGrid="0">
      <p:cViewPr varScale="1">
        <p:scale>
          <a:sx n="17" d="100"/>
          <a:sy n="17" d="100"/>
        </p:scale>
        <p:origin x="3096" y="78"/>
      </p:cViewPr>
      <p:guideLst>
        <p:guide orient="horz" pos="13607"/>
        <p:guide pos="102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customschemas.google.com/relationships/presentationmetadata" Target="metadata"/><Relationship Id="rId3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theme" Target="theme/theme1.xml"/><Relationship Id="rId10" Type="http://schemas.openxmlformats.org/officeDocument/2006/relationships/viewProps" Target="viewProps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144713" y="685800"/>
            <a:ext cx="25685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39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39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39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39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39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39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39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39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39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1c148c8f5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44713" y="685800"/>
            <a:ext cx="25685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g21c148c8f5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g21c148c8f58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2429965" y="13420204"/>
            <a:ext cx="27539395" cy="9260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4859893" y="24480362"/>
            <a:ext cx="22679502" cy="11040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3024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2646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2268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189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189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189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189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189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189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1620034" y="40039772"/>
            <a:ext cx="7559242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11069788" y="40039772"/>
            <a:ext cx="10259749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23220012" y="40039772"/>
            <a:ext cx="7559242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5669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5669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5669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5669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5669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5669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5669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5669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5669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1620034" y="1731807"/>
            <a:ext cx="29159221" cy="7200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1620034" y="10081562"/>
            <a:ext cx="29159221" cy="28506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2160041" lvl="0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4320083" lvl="1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6480124" lvl="2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8640166" lvl="3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10800207" lvl="4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12960248" lvl="5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5120290" lvl="6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17280331" lvl="7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19440373" lvl="8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1620034" y="40039772"/>
            <a:ext cx="7559242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11069788" y="40039772"/>
            <a:ext cx="10259749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23220012" y="40039772"/>
            <a:ext cx="7559242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2559336" y="27760416"/>
            <a:ext cx="27539395" cy="8580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898" b="1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2559336" y="18310284"/>
            <a:ext cx="27539395" cy="9450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2160041" lvl="0" indent="-1080021" algn="l">
              <a:spcBef>
                <a:spcPts val="189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9449">
                <a:solidFill>
                  <a:srgbClr val="888888"/>
                </a:solidFill>
              </a:defRPr>
            </a:lvl1pPr>
            <a:lvl2pPr marL="4320083" lvl="1" indent="-1080021" algn="l">
              <a:spcBef>
                <a:spcPts val="1701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8504">
                <a:solidFill>
                  <a:srgbClr val="888888"/>
                </a:solidFill>
              </a:defRPr>
            </a:lvl2pPr>
            <a:lvl3pPr marL="6480124" lvl="2" indent="-1080021" algn="l">
              <a:spcBef>
                <a:spcPts val="1512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7559">
                <a:solidFill>
                  <a:srgbClr val="888888"/>
                </a:solidFill>
              </a:defRPr>
            </a:lvl3pPr>
            <a:lvl4pPr marL="8640166" lvl="3" indent="-1080021" algn="l">
              <a:spcBef>
                <a:spcPts val="1323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6614">
                <a:solidFill>
                  <a:srgbClr val="888888"/>
                </a:solidFill>
              </a:defRPr>
            </a:lvl4pPr>
            <a:lvl5pPr marL="10800207" lvl="4" indent="-1080021" algn="l">
              <a:spcBef>
                <a:spcPts val="1323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6614">
                <a:solidFill>
                  <a:srgbClr val="888888"/>
                </a:solidFill>
              </a:defRPr>
            </a:lvl5pPr>
            <a:lvl6pPr marL="12960248" lvl="5" indent="-1080021" algn="l">
              <a:spcBef>
                <a:spcPts val="1323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6614">
                <a:solidFill>
                  <a:srgbClr val="888888"/>
                </a:solidFill>
              </a:defRPr>
            </a:lvl6pPr>
            <a:lvl7pPr marL="15120290" lvl="6" indent="-1080021" algn="l">
              <a:spcBef>
                <a:spcPts val="1323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6614">
                <a:solidFill>
                  <a:srgbClr val="888888"/>
                </a:solidFill>
              </a:defRPr>
            </a:lvl7pPr>
            <a:lvl8pPr marL="17280331" lvl="7" indent="-1080021" algn="l">
              <a:spcBef>
                <a:spcPts val="1323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6614">
                <a:solidFill>
                  <a:srgbClr val="888888"/>
                </a:solidFill>
              </a:defRPr>
            </a:lvl8pPr>
            <a:lvl9pPr marL="19440373" lvl="8" indent="-1080021" algn="l">
              <a:spcBef>
                <a:spcPts val="1323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6614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1620034" y="40039772"/>
            <a:ext cx="7559242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11069788" y="40039772"/>
            <a:ext cx="10259749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23220012" y="40039772"/>
            <a:ext cx="7559242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1620034" y="1731807"/>
            <a:ext cx="29159221" cy="7200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1619980" y="7560128"/>
            <a:ext cx="14309689" cy="21380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2160041" lvl="0" indent="-1920037" algn="l">
              <a:spcBef>
                <a:spcPts val="2646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13229"/>
            </a:lvl1pPr>
            <a:lvl2pPr marL="4320083" lvl="1" indent="-1800035" algn="l">
              <a:spcBef>
                <a:spcPts val="2268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11339"/>
            </a:lvl2pPr>
            <a:lvl3pPr marL="6480124" lvl="2" indent="-1680032" algn="l">
              <a:spcBef>
                <a:spcPts val="189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9449"/>
            </a:lvl3pPr>
            <a:lvl4pPr marL="8640166" lvl="3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8504"/>
            </a:lvl4pPr>
            <a:lvl5pPr marL="10800207" lvl="4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8504"/>
            </a:lvl5pPr>
            <a:lvl6pPr marL="12960248" lvl="5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8504"/>
            </a:lvl6pPr>
            <a:lvl7pPr marL="15120290" lvl="6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8504"/>
            </a:lvl7pPr>
            <a:lvl8pPr marL="17280331" lvl="7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8504"/>
            </a:lvl8pPr>
            <a:lvl9pPr marL="19440373" lvl="8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8504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16469651" y="7560128"/>
            <a:ext cx="14309689" cy="21380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2160041" lvl="0" indent="-1920037" algn="l">
              <a:spcBef>
                <a:spcPts val="2646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13229"/>
            </a:lvl1pPr>
            <a:lvl2pPr marL="4320083" lvl="1" indent="-1800035" algn="l">
              <a:spcBef>
                <a:spcPts val="2268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11339"/>
            </a:lvl2pPr>
            <a:lvl3pPr marL="6480124" lvl="2" indent="-1680032" algn="l">
              <a:spcBef>
                <a:spcPts val="189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9449"/>
            </a:lvl3pPr>
            <a:lvl4pPr marL="8640166" lvl="3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8504"/>
            </a:lvl4pPr>
            <a:lvl5pPr marL="10800207" lvl="4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8504"/>
            </a:lvl5pPr>
            <a:lvl6pPr marL="12960248" lvl="5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8504"/>
            </a:lvl6pPr>
            <a:lvl7pPr marL="15120290" lvl="6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8504"/>
            </a:lvl7pPr>
            <a:lvl8pPr marL="17280331" lvl="7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8504"/>
            </a:lvl8pPr>
            <a:lvl9pPr marL="19440373" lvl="8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8504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1620034" y="40039772"/>
            <a:ext cx="7559242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11069788" y="40039772"/>
            <a:ext cx="10259749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23220012" y="40039772"/>
            <a:ext cx="7559242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1619965" y="1730034"/>
            <a:ext cx="29159359" cy="7200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1619964" y="9670161"/>
            <a:ext cx="14315314" cy="40300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2160041" lvl="0" indent="-1080021" algn="l">
              <a:spcBef>
                <a:spcPts val="2268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1339" b="1"/>
            </a:lvl1pPr>
            <a:lvl2pPr marL="4320083" lvl="1" indent="-1080021" algn="l">
              <a:spcBef>
                <a:spcPts val="189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9449" b="1"/>
            </a:lvl2pPr>
            <a:lvl3pPr marL="6480124" lvl="2" indent="-108002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8504" b="1"/>
            </a:lvl3pPr>
            <a:lvl4pPr marL="8640166" lvl="3" indent="-1080021" algn="l">
              <a:spcBef>
                <a:spcPts val="1512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7559" b="1"/>
            </a:lvl4pPr>
            <a:lvl5pPr marL="10800207" lvl="4" indent="-1080021" algn="l">
              <a:spcBef>
                <a:spcPts val="1512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7559" b="1"/>
            </a:lvl5pPr>
            <a:lvl6pPr marL="12960248" lvl="5" indent="-1080021" algn="l">
              <a:spcBef>
                <a:spcPts val="1512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7559" b="1"/>
            </a:lvl6pPr>
            <a:lvl7pPr marL="15120290" lvl="6" indent="-1080021" algn="l">
              <a:spcBef>
                <a:spcPts val="1512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7559" b="1"/>
            </a:lvl7pPr>
            <a:lvl8pPr marL="17280331" lvl="7" indent="-1080021" algn="l">
              <a:spcBef>
                <a:spcPts val="1512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7559" b="1"/>
            </a:lvl8pPr>
            <a:lvl9pPr marL="19440373" lvl="8" indent="-1080021" algn="l">
              <a:spcBef>
                <a:spcPts val="1512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7559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1619964" y="13700201"/>
            <a:ext cx="14315314" cy="248903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2160041" lvl="0" indent="-1800035" algn="l">
              <a:spcBef>
                <a:spcPts val="2268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11339"/>
            </a:lvl1pPr>
            <a:lvl2pPr marL="4320083" lvl="1" indent="-1680032" algn="l">
              <a:spcBef>
                <a:spcPts val="189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9449"/>
            </a:lvl2pPr>
            <a:lvl3pPr marL="6480124" lvl="2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8504"/>
            </a:lvl3pPr>
            <a:lvl4pPr marL="8640166" lvl="3" indent="-1560030" algn="l">
              <a:spcBef>
                <a:spcPts val="1512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7559"/>
            </a:lvl4pPr>
            <a:lvl5pPr marL="10800207" lvl="4" indent="-1560030" algn="l">
              <a:spcBef>
                <a:spcPts val="1512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7559"/>
            </a:lvl5pPr>
            <a:lvl6pPr marL="12960248" lvl="5" indent="-1560030" algn="l">
              <a:spcBef>
                <a:spcPts val="1512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7559"/>
            </a:lvl6pPr>
            <a:lvl7pPr marL="15120290" lvl="6" indent="-1560030" algn="l">
              <a:spcBef>
                <a:spcPts val="1512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7559"/>
            </a:lvl7pPr>
            <a:lvl8pPr marL="17280331" lvl="7" indent="-1560030" algn="l">
              <a:spcBef>
                <a:spcPts val="1512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7559"/>
            </a:lvl8pPr>
            <a:lvl9pPr marL="19440373" lvl="8" indent="-1560030" algn="l">
              <a:spcBef>
                <a:spcPts val="1512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7559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16458397" y="9670161"/>
            <a:ext cx="14320933" cy="40300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2160041" lvl="0" indent="-1080021" algn="l">
              <a:spcBef>
                <a:spcPts val="2268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1339" b="1"/>
            </a:lvl1pPr>
            <a:lvl2pPr marL="4320083" lvl="1" indent="-1080021" algn="l">
              <a:spcBef>
                <a:spcPts val="189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9449" b="1"/>
            </a:lvl2pPr>
            <a:lvl3pPr marL="6480124" lvl="2" indent="-108002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8504" b="1"/>
            </a:lvl3pPr>
            <a:lvl4pPr marL="8640166" lvl="3" indent="-1080021" algn="l">
              <a:spcBef>
                <a:spcPts val="1512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7559" b="1"/>
            </a:lvl4pPr>
            <a:lvl5pPr marL="10800207" lvl="4" indent="-1080021" algn="l">
              <a:spcBef>
                <a:spcPts val="1512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7559" b="1"/>
            </a:lvl5pPr>
            <a:lvl6pPr marL="12960248" lvl="5" indent="-1080021" algn="l">
              <a:spcBef>
                <a:spcPts val="1512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7559" b="1"/>
            </a:lvl6pPr>
            <a:lvl7pPr marL="15120290" lvl="6" indent="-1080021" algn="l">
              <a:spcBef>
                <a:spcPts val="1512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7559" b="1"/>
            </a:lvl7pPr>
            <a:lvl8pPr marL="17280331" lvl="7" indent="-1080021" algn="l">
              <a:spcBef>
                <a:spcPts val="1512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7559" b="1"/>
            </a:lvl8pPr>
            <a:lvl9pPr marL="19440373" lvl="8" indent="-1080021" algn="l">
              <a:spcBef>
                <a:spcPts val="1512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7559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16458397" y="13700201"/>
            <a:ext cx="14320933" cy="248903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2160041" lvl="0" indent="-1800035" algn="l">
              <a:spcBef>
                <a:spcPts val="2268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11339"/>
            </a:lvl1pPr>
            <a:lvl2pPr marL="4320083" lvl="1" indent="-1680032" algn="l">
              <a:spcBef>
                <a:spcPts val="189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9449"/>
            </a:lvl2pPr>
            <a:lvl3pPr marL="6480124" lvl="2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8504"/>
            </a:lvl3pPr>
            <a:lvl4pPr marL="8640166" lvl="3" indent="-1560030" algn="l">
              <a:spcBef>
                <a:spcPts val="1512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7559"/>
            </a:lvl4pPr>
            <a:lvl5pPr marL="10800207" lvl="4" indent="-1560030" algn="l">
              <a:spcBef>
                <a:spcPts val="1512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7559"/>
            </a:lvl5pPr>
            <a:lvl6pPr marL="12960248" lvl="5" indent="-1560030" algn="l">
              <a:spcBef>
                <a:spcPts val="1512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7559"/>
            </a:lvl6pPr>
            <a:lvl7pPr marL="15120290" lvl="6" indent="-1560030" algn="l">
              <a:spcBef>
                <a:spcPts val="1512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7559"/>
            </a:lvl7pPr>
            <a:lvl8pPr marL="17280331" lvl="7" indent="-1560030" algn="l">
              <a:spcBef>
                <a:spcPts val="1512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7559"/>
            </a:lvl8pPr>
            <a:lvl9pPr marL="19440373" lvl="8" indent="-1560030" algn="l">
              <a:spcBef>
                <a:spcPts val="1512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7559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1620034" y="40039772"/>
            <a:ext cx="7559242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11069788" y="40039772"/>
            <a:ext cx="10259749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23220012" y="40039772"/>
            <a:ext cx="7559242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1620034" y="1731807"/>
            <a:ext cx="29159221" cy="7200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1620034" y="40039772"/>
            <a:ext cx="7559242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11069788" y="40039772"/>
            <a:ext cx="10259749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23220012" y="40039772"/>
            <a:ext cx="7559242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dt" idx="10"/>
          </p:nvPr>
        </p:nvSpPr>
        <p:spPr>
          <a:xfrm>
            <a:off x="1620034" y="40039772"/>
            <a:ext cx="7559242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ftr" idx="11"/>
          </p:nvPr>
        </p:nvSpPr>
        <p:spPr>
          <a:xfrm>
            <a:off x="11069788" y="40039772"/>
            <a:ext cx="10259749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sldNum" idx="12"/>
          </p:nvPr>
        </p:nvSpPr>
        <p:spPr>
          <a:xfrm>
            <a:off x="23220012" y="40039772"/>
            <a:ext cx="7559242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>
            <a:spLocks noGrp="1"/>
          </p:cNvSpPr>
          <p:nvPr>
            <p:ph type="title"/>
          </p:nvPr>
        </p:nvSpPr>
        <p:spPr>
          <a:xfrm>
            <a:off x="1619971" y="1720034"/>
            <a:ext cx="10659142" cy="7320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449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12667233" y="1720044"/>
            <a:ext cx="18112100" cy="36870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2160041" lvl="0" indent="-2040039" algn="l">
              <a:spcBef>
                <a:spcPts val="3024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15118"/>
            </a:lvl1pPr>
            <a:lvl2pPr marL="4320083" lvl="1" indent="-1920037" algn="l">
              <a:spcBef>
                <a:spcPts val="2646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13229"/>
            </a:lvl2pPr>
            <a:lvl3pPr marL="6480124" lvl="2" indent="-1800035" algn="l">
              <a:spcBef>
                <a:spcPts val="2268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11339"/>
            </a:lvl3pPr>
            <a:lvl4pPr marL="8640166" lvl="3" indent="-1680032" algn="l">
              <a:spcBef>
                <a:spcPts val="189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9449"/>
            </a:lvl4pPr>
            <a:lvl5pPr marL="10800207" lvl="4" indent="-1680032" algn="l">
              <a:spcBef>
                <a:spcPts val="189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9449"/>
            </a:lvl5pPr>
            <a:lvl6pPr marL="12960248" lvl="5" indent="-1680032" algn="l">
              <a:spcBef>
                <a:spcPts val="189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9449"/>
            </a:lvl6pPr>
            <a:lvl7pPr marL="15120290" lvl="6" indent="-1680032" algn="l">
              <a:spcBef>
                <a:spcPts val="189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9449"/>
            </a:lvl7pPr>
            <a:lvl8pPr marL="17280331" lvl="7" indent="-1680032" algn="l">
              <a:spcBef>
                <a:spcPts val="189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9449"/>
            </a:lvl8pPr>
            <a:lvl9pPr marL="19440373" lvl="8" indent="-1680032" algn="l">
              <a:spcBef>
                <a:spcPts val="189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9449"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2"/>
          </p:nvPr>
        </p:nvSpPr>
        <p:spPr>
          <a:xfrm>
            <a:off x="1619971" y="9040149"/>
            <a:ext cx="10659142" cy="29550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2160041" lvl="0" indent="-1080021" algn="l">
              <a:spcBef>
                <a:spcPts val="132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6614"/>
            </a:lvl1pPr>
            <a:lvl2pPr marL="4320083" lvl="1" indent="-1080021" algn="l">
              <a:spcBef>
                <a:spcPts val="1134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5669"/>
            </a:lvl2pPr>
            <a:lvl3pPr marL="6480124" lvl="2" indent="-1080021" algn="l">
              <a:spcBef>
                <a:spcPts val="94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4725"/>
            </a:lvl3pPr>
            <a:lvl4pPr marL="8640166" lvl="3" indent="-1080021" algn="l"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4252"/>
            </a:lvl4pPr>
            <a:lvl5pPr marL="10800207" lvl="4" indent="-1080021" algn="l"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4252"/>
            </a:lvl5pPr>
            <a:lvl6pPr marL="12960248" lvl="5" indent="-1080021" algn="l"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4252"/>
            </a:lvl6pPr>
            <a:lvl7pPr marL="15120290" lvl="6" indent="-1080021" algn="l"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4252"/>
            </a:lvl7pPr>
            <a:lvl8pPr marL="17280331" lvl="7" indent="-1080021" algn="l"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4252"/>
            </a:lvl8pPr>
            <a:lvl9pPr marL="19440373" lvl="8" indent="-1080021" algn="l"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4252"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dt" idx="10"/>
          </p:nvPr>
        </p:nvSpPr>
        <p:spPr>
          <a:xfrm>
            <a:off x="1620034" y="40039772"/>
            <a:ext cx="7559242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ftr" idx="11"/>
          </p:nvPr>
        </p:nvSpPr>
        <p:spPr>
          <a:xfrm>
            <a:off x="11069788" y="40039772"/>
            <a:ext cx="10259749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sldNum" idx="12"/>
          </p:nvPr>
        </p:nvSpPr>
        <p:spPr>
          <a:xfrm>
            <a:off x="23220012" y="40039772"/>
            <a:ext cx="7559242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title"/>
          </p:nvPr>
        </p:nvSpPr>
        <p:spPr>
          <a:xfrm>
            <a:off x="6350487" y="30240447"/>
            <a:ext cx="19439573" cy="357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449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>
            <a:spLocks noGrp="1"/>
          </p:cNvSpPr>
          <p:nvPr>
            <p:ph type="pic" idx="2"/>
          </p:nvPr>
        </p:nvSpPr>
        <p:spPr>
          <a:xfrm>
            <a:off x="6350487" y="3860055"/>
            <a:ext cx="19439573" cy="25920383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1"/>
          <p:cNvSpPr txBox="1">
            <a:spLocks noGrp="1"/>
          </p:cNvSpPr>
          <p:nvPr>
            <p:ph type="body" idx="1"/>
          </p:nvPr>
        </p:nvSpPr>
        <p:spPr>
          <a:xfrm>
            <a:off x="6350487" y="33810504"/>
            <a:ext cx="19439573" cy="5070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2160041" lvl="0" indent="-1080021" algn="l">
              <a:spcBef>
                <a:spcPts val="132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6614"/>
            </a:lvl1pPr>
            <a:lvl2pPr marL="4320083" lvl="1" indent="-1080021" algn="l">
              <a:spcBef>
                <a:spcPts val="1134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5669"/>
            </a:lvl2pPr>
            <a:lvl3pPr marL="6480124" lvl="2" indent="-1080021" algn="l">
              <a:spcBef>
                <a:spcPts val="94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4725"/>
            </a:lvl3pPr>
            <a:lvl4pPr marL="8640166" lvl="3" indent="-1080021" algn="l"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4252"/>
            </a:lvl4pPr>
            <a:lvl5pPr marL="10800207" lvl="4" indent="-1080021" algn="l"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4252"/>
            </a:lvl5pPr>
            <a:lvl6pPr marL="12960248" lvl="5" indent="-1080021" algn="l"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4252"/>
            </a:lvl6pPr>
            <a:lvl7pPr marL="15120290" lvl="6" indent="-1080021" algn="l"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4252"/>
            </a:lvl7pPr>
            <a:lvl8pPr marL="17280331" lvl="7" indent="-1080021" algn="l"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4252"/>
            </a:lvl8pPr>
            <a:lvl9pPr marL="19440373" lvl="8" indent="-1080021" algn="l"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4252"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dt" idx="10"/>
          </p:nvPr>
        </p:nvSpPr>
        <p:spPr>
          <a:xfrm>
            <a:off x="1620034" y="40039772"/>
            <a:ext cx="7559242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ftr" idx="11"/>
          </p:nvPr>
        </p:nvSpPr>
        <p:spPr>
          <a:xfrm>
            <a:off x="11069788" y="40039772"/>
            <a:ext cx="10259749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sldNum" idx="12"/>
          </p:nvPr>
        </p:nvSpPr>
        <p:spPr>
          <a:xfrm>
            <a:off x="23220012" y="40039772"/>
            <a:ext cx="7559242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>
            <a:spLocks noGrp="1"/>
          </p:cNvSpPr>
          <p:nvPr>
            <p:ph type="title"/>
          </p:nvPr>
        </p:nvSpPr>
        <p:spPr>
          <a:xfrm>
            <a:off x="1620034" y="1731807"/>
            <a:ext cx="29159221" cy="7200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body" idx="1"/>
          </p:nvPr>
        </p:nvSpPr>
        <p:spPr>
          <a:xfrm rot="5400000">
            <a:off x="1946462" y="9755133"/>
            <a:ext cx="28506364" cy="29159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2160041" lvl="0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4320083" lvl="1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6480124" lvl="2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8640166" lvl="3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10800207" lvl="4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12960248" lvl="5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5120290" lvl="6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17280331" lvl="7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19440373" lvl="8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dt" idx="10"/>
          </p:nvPr>
        </p:nvSpPr>
        <p:spPr>
          <a:xfrm>
            <a:off x="1620034" y="40039772"/>
            <a:ext cx="7559242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ftr" idx="11"/>
          </p:nvPr>
        </p:nvSpPr>
        <p:spPr>
          <a:xfrm>
            <a:off x="11069788" y="40039772"/>
            <a:ext cx="10259749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sldNum" idx="12"/>
          </p:nvPr>
        </p:nvSpPr>
        <p:spPr>
          <a:xfrm>
            <a:off x="23220012" y="40039772"/>
            <a:ext cx="7559242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>
            <a:spLocks noGrp="1"/>
          </p:cNvSpPr>
          <p:nvPr>
            <p:ph type="title"/>
          </p:nvPr>
        </p:nvSpPr>
        <p:spPr>
          <a:xfrm rot="5400000">
            <a:off x="13314203" y="11475319"/>
            <a:ext cx="27640410" cy="7289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body" idx="1"/>
          </p:nvPr>
        </p:nvSpPr>
        <p:spPr>
          <a:xfrm rot="5400000">
            <a:off x="-1535461" y="4455456"/>
            <a:ext cx="27640410" cy="213295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2160041" lvl="0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4320083" lvl="1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6480124" lvl="2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8640166" lvl="3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10800207" lvl="4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12960248" lvl="5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5120290" lvl="6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17280331" lvl="7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19440373" lvl="8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dt" idx="10"/>
          </p:nvPr>
        </p:nvSpPr>
        <p:spPr>
          <a:xfrm>
            <a:off x="1620034" y="40039772"/>
            <a:ext cx="7559242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ftr" idx="11"/>
          </p:nvPr>
        </p:nvSpPr>
        <p:spPr>
          <a:xfrm>
            <a:off x="11069788" y="40039772"/>
            <a:ext cx="10259749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sldNum" idx="12"/>
          </p:nvPr>
        </p:nvSpPr>
        <p:spPr>
          <a:xfrm>
            <a:off x="23220012" y="40039772"/>
            <a:ext cx="7559242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1620034" y="1731807"/>
            <a:ext cx="29159221" cy="7200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1620034" y="10081562"/>
            <a:ext cx="29159221" cy="28506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1620034" y="40039772"/>
            <a:ext cx="7559242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669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11069788" y="40039772"/>
            <a:ext cx="10259749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66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23220012" y="40039772"/>
            <a:ext cx="7559242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5669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5669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5669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5669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5669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5669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5669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5669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5669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1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1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1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1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1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1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1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1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1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1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1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1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1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1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1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1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1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1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1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1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1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1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1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1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1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1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1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1c148c8f58_0_0"/>
          <p:cNvSpPr txBox="1"/>
          <p:nvPr/>
        </p:nvSpPr>
        <p:spPr>
          <a:xfrm>
            <a:off x="0" y="3516736"/>
            <a:ext cx="32399287" cy="3975465"/>
          </a:xfrm>
          <a:prstGeom prst="rect">
            <a:avLst/>
          </a:prstGeom>
          <a:solidFill>
            <a:schemeClr val="bg1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31936" tIns="215909" rIns="431936" bIns="215909" anchor="t" anchorCtr="0">
            <a:spAutoFit/>
          </a:bodyPr>
          <a:lstStyle/>
          <a:p>
            <a:pPr algn="ctr"/>
            <a:r>
              <a:rPr lang="en-US" sz="6600" b="1" dirty="0" err="1">
                <a:latin typeface="+mj-lt"/>
                <a:cs typeface="Times New Roman" panose="02020603050405020304" pitchFamily="18" charset="0"/>
              </a:rPr>
              <a:t>Título</a:t>
            </a:r>
            <a:r>
              <a:rPr lang="en-US" sz="6600" b="1" dirty="0">
                <a:latin typeface="+mj-lt"/>
                <a:cs typeface="Times New Roman" panose="02020603050405020304" pitchFamily="18" charset="0"/>
              </a:rPr>
              <a:t> do </a:t>
            </a:r>
            <a:r>
              <a:rPr lang="en-US" sz="6600" b="1" dirty="0" err="1">
                <a:latin typeface="+mj-lt"/>
                <a:cs typeface="Times New Roman" panose="02020603050405020304" pitchFamily="18" charset="0"/>
              </a:rPr>
              <a:t>Trabalho</a:t>
            </a:r>
            <a:r>
              <a:rPr lang="en-US" sz="6600" b="1" dirty="0">
                <a:latin typeface="+mj-lt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pt-BR" sz="5400" dirty="0">
                <a:latin typeface="+mj-lt"/>
              </a:rPr>
              <a:t>Charles Darwin</a:t>
            </a:r>
            <a:r>
              <a:rPr lang="pt-BR" sz="5400" baseline="30000" dirty="0">
                <a:latin typeface="+mj-lt"/>
              </a:rPr>
              <a:t>1</a:t>
            </a:r>
            <a:r>
              <a:rPr lang="pt-BR" sz="5400" baseline="30000" dirty="0">
                <a:latin typeface="+mj-lt"/>
                <a:cs typeface="Times New Roman" panose="02020603050405020304" pitchFamily="18" charset="0"/>
              </a:rPr>
              <a:t>*</a:t>
            </a:r>
            <a:r>
              <a:rPr lang="pt-BR" sz="5400" dirty="0">
                <a:latin typeface="+mj-lt"/>
                <a:cs typeface="Times New Roman" panose="02020603050405020304" pitchFamily="18" charset="0"/>
              </a:rPr>
              <a:t> (PQ), Alfred Russel Wallace</a:t>
            </a:r>
            <a:r>
              <a:rPr lang="pt-BR" sz="5400" baseline="30000" dirty="0">
                <a:latin typeface="+mj-lt"/>
                <a:cs typeface="Times New Roman" panose="02020603050405020304" pitchFamily="18" charset="0"/>
              </a:rPr>
              <a:t>1</a:t>
            </a:r>
            <a:r>
              <a:rPr lang="pt-BR" sz="5400" dirty="0">
                <a:latin typeface="+mj-lt"/>
                <a:cs typeface="Times New Roman" panose="02020603050405020304" pitchFamily="18" charset="0"/>
              </a:rPr>
              <a:t> (PG), Emma Darwin</a:t>
            </a:r>
            <a:r>
              <a:rPr lang="pt-BR" sz="5400" baseline="30000" dirty="0">
                <a:latin typeface="+mj-lt"/>
                <a:cs typeface="Times New Roman" panose="02020603050405020304" pitchFamily="18" charset="0"/>
              </a:rPr>
              <a:t>1</a:t>
            </a:r>
            <a:r>
              <a:rPr lang="pt-BR" sz="5400" dirty="0">
                <a:latin typeface="+mj-lt"/>
                <a:cs typeface="Times New Roman" panose="02020603050405020304" pitchFamily="18" charset="0"/>
              </a:rPr>
              <a:t> (IC)  </a:t>
            </a:r>
          </a:p>
          <a:p>
            <a:pPr algn="ctr" hangingPunct="0">
              <a:lnSpc>
                <a:spcPct val="150000"/>
              </a:lnSpc>
            </a:pPr>
            <a:r>
              <a:rPr lang="pt-BR" sz="4400" dirty="0">
                <a:latin typeface="+mj-lt"/>
                <a:cs typeface="Times New Roman" panose="02020603050405020304" pitchFamily="18" charset="0"/>
              </a:rPr>
              <a:t>*cdarwin@gmail.com </a:t>
            </a:r>
          </a:p>
          <a:p>
            <a:pPr algn="ctr" hangingPunct="0"/>
            <a:r>
              <a:rPr lang="pt-BR" sz="4400" baseline="30000" dirty="0">
                <a:latin typeface="+mj-lt"/>
                <a:cs typeface="Times New Roman" panose="02020603050405020304" pitchFamily="18" charset="0"/>
              </a:rPr>
              <a:t> 1</a:t>
            </a:r>
            <a:r>
              <a:rPr lang="pt-BR" sz="4400" dirty="0">
                <a:latin typeface="+mj-lt"/>
                <a:cs typeface="Times New Roman" panose="02020603050405020304" pitchFamily="18" charset="0"/>
              </a:rPr>
              <a:t> Instituto </a:t>
            </a:r>
            <a:r>
              <a:rPr lang="pt-BR" sz="4400" dirty="0" err="1">
                <a:latin typeface="+mj-lt"/>
                <a:cs typeface="Times New Roman" panose="02020603050405020304" pitchFamily="18" charset="0"/>
              </a:rPr>
              <a:t>deEcologia</a:t>
            </a:r>
            <a:r>
              <a:rPr lang="pt-BR" sz="4400" dirty="0">
                <a:latin typeface="+mj-lt"/>
                <a:cs typeface="Times New Roman" panose="02020603050405020304" pitchFamily="18" charset="0"/>
              </a:rPr>
              <a:t>, UFMT</a:t>
            </a:r>
          </a:p>
        </p:txBody>
      </p:sp>
      <p:sp>
        <p:nvSpPr>
          <p:cNvPr id="110" name="Google Shape;110;g21c148c8f58_0_0"/>
          <p:cNvSpPr txBox="1"/>
          <p:nvPr/>
        </p:nvSpPr>
        <p:spPr>
          <a:xfrm>
            <a:off x="0" y="8618587"/>
            <a:ext cx="16199875" cy="1174699"/>
          </a:xfrm>
          <a:prstGeom prst="rect">
            <a:avLst/>
          </a:prstGeom>
          <a:solidFill>
            <a:srgbClr val="A7DDE3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31936" tIns="215909" rIns="431936" bIns="215909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>
              <a:buNone/>
              <a:defRPr sz="1800" b="1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</a:lstStyle>
          <a:p>
            <a:r>
              <a:rPr lang="pt-BR" sz="4800" dirty="0">
                <a:latin typeface="+mj-lt"/>
                <a:sym typeface="Calibri"/>
              </a:rPr>
              <a:t>Introdução</a:t>
            </a:r>
            <a:endParaRPr sz="4800" dirty="0">
              <a:latin typeface="+mj-lt"/>
              <a:sym typeface="Calibri"/>
            </a:endParaRPr>
          </a:p>
        </p:txBody>
      </p:sp>
      <p:sp>
        <p:nvSpPr>
          <p:cNvPr id="111" name="Google Shape;111;g21c148c8f58_0_0"/>
          <p:cNvSpPr txBox="1"/>
          <p:nvPr/>
        </p:nvSpPr>
        <p:spPr>
          <a:xfrm>
            <a:off x="-1" y="14788265"/>
            <a:ext cx="16199876" cy="1174699"/>
          </a:xfrm>
          <a:prstGeom prst="rect">
            <a:avLst/>
          </a:prstGeom>
          <a:solidFill>
            <a:srgbClr val="A7DDE3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31936" tIns="215909" rIns="431936" bIns="215909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ctr">
              <a:buNone/>
              <a:defRPr sz="1800" b="1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</a:lstStyle>
          <a:p>
            <a:r>
              <a:rPr lang="pt-BR" sz="4800" dirty="0">
                <a:latin typeface="+mj-lt"/>
                <a:sym typeface="Calibri"/>
              </a:rPr>
              <a:t>Objetivo</a:t>
            </a:r>
            <a:endParaRPr sz="4800" dirty="0">
              <a:latin typeface="+mj-lt"/>
              <a:sym typeface="Calibri"/>
            </a:endParaRPr>
          </a:p>
        </p:txBody>
      </p:sp>
      <p:sp>
        <p:nvSpPr>
          <p:cNvPr id="112" name="Google Shape;112;g21c148c8f58_0_0"/>
          <p:cNvSpPr txBox="1"/>
          <p:nvPr/>
        </p:nvSpPr>
        <p:spPr>
          <a:xfrm>
            <a:off x="1" y="21528670"/>
            <a:ext cx="16199873" cy="1174699"/>
          </a:xfrm>
          <a:prstGeom prst="rect">
            <a:avLst/>
          </a:prstGeom>
          <a:solidFill>
            <a:srgbClr val="A7DDE3"/>
          </a:solidFill>
          <a:ln>
            <a:noFill/>
          </a:ln>
        </p:spPr>
        <p:txBody>
          <a:bodyPr spcFirstLastPara="1" wrap="square" lIns="431936" tIns="215909" rIns="431936" bIns="215909" anchor="t" anchorCtr="0">
            <a:spAutoFit/>
          </a:bodyPr>
          <a:lstStyle/>
          <a:p>
            <a:pPr algn="ctr"/>
            <a:r>
              <a:rPr lang="pt-BR" sz="4800" b="1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Metodologia</a:t>
            </a:r>
            <a:endParaRPr sz="4800" b="1" dirty="0">
              <a:solidFill>
                <a:schemeClr val="dk1"/>
              </a:solidFill>
              <a:latin typeface="+mj-lt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g21c148c8f58_0_0"/>
          <p:cNvSpPr txBox="1"/>
          <p:nvPr/>
        </p:nvSpPr>
        <p:spPr>
          <a:xfrm>
            <a:off x="17069656" y="8647147"/>
            <a:ext cx="15329630" cy="1174699"/>
          </a:xfrm>
          <a:prstGeom prst="rect">
            <a:avLst/>
          </a:prstGeom>
          <a:solidFill>
            <a:srgbClr val="A7DDE3"/>
          </a:solidFill>
          <a:ln>
            <a:noFill/>
          </a:ln>
        </p:spPr>
        <p:txBody>
          <a:bodyPr spcFirstLastPara="1" wrap="square" lIns="431936" tIns="215909" rIns="431936" bIns="215909" anchor="t" anchorCtr="0">
            <a:spAutoFit/>
          </a:bodyPr>
          <a:lstStyle/>
          <a:p>
            <a:pPr algn="ctr"/>
            <a:r>
              <a:rPr lang="pt-BR" sz="4800" b="1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Resultados e Discussões</a:t>
            </a:r>
            <a:endParaRPr sz="4800" b="1" dirty="0">
              <a:solidFill>
                <a:schemeClr val="dk1"/>
              </a:solidFill>
              <a:latin typeface="+mj-lt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g21c148c8f58_0_0"/>
          <p:cNvSpPr txBox="1"/>
          <p:nvPr/>
        </p:nvSpPr>
        <p:spPr>
          <a:xfrm>
            <a:off x="17069654" y="24404089"/>
            <a:ext cx="15329631" cy="1174699"/>
          </a:xfrm>
          <a:prstGeom prst="rect">
            <a:avLst/>
          </a:prstGeom>
          <a:solidFill>
            <a:srgbClr val="A7DDE3"/>
          </a:solidFill>
          <a:ln>
            <a:noFill/>
          </a:ln>
        </p:spPr>
        <p:txBody>
          <a:bodyPr spcFirstLastPara="1" wrap="square" lIns="431936" tIns="215909" rIns="431936" bIns="215909" anchor="t" anchorCtr="0">
            <a:spAutoFit/>
          </a:bodyPr>
          <a:lstStyle/>
          <a:p>
            <a:pPr algn="ctr"/>
            <a:r>
              <a:rPr lang="pt-BR" sz="4800" b="1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Conclusão</a:t>
            </a:r>
            <a:endParaRPr sz="4800" b="1" dirty="0">
              <a:solidFill>
                <a:schemeClr val="dk1"/>
              </a:solidFill>
              <a:latin typeface="+mj-lt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g21c148c8f58_0_0"/>
          <p:cNvSpPr txBox="1"/>
          <p:nvPr/>
        </p:nvSpPr>
        <p:spPr>
          <a:xfrm>
            <a:off x="17069655" y="34524082"/>
            <a:ext cx="15329633" cy="1174699"/>
          </a:xfrm>
          <a:prstGeom prst="rect">
            <a:avLst/>
          </a:prstGeom>
          <a:solidFill>
            <a:srgbClr val="A7DDE3"/>
          </a:solidFill>
          <a:ln>
            <a:noFill/>
          </a:ln>
        </p:spPr>
        <p:txBody>
          <a:bodyPr spcFirstLastPara="1" wrap="square" lIns="431936" tIns="215909" rIns="431936" bIns="215909" anchor="t" anchorCtr="0">
            <a:spAutoFit/>
          </a:bodyPr>
          <a:lstStyle/>
          <a:p>
            <a:pPr algn="ctr"/>
            <a:r>
              <a:rPr lang="pt-BR" sz="4800" b="1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Referências</a:t>
            </a:r>
            <a:endParaRPr sz="4800" b="1" dirty="0">
              <a:solidFill>
                <a:schemeClr val="dk1"/>
              </a:solidFill>
              <a:latin typeface="+mj-lt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g21c148c8f58_0_0"/>
          <p:cNvSpPr txBox="1"/>
          <p:nvPr/>
        </p:nvSpPr>
        <p:spPr>
          <a:xfrm>
            <a:off x="0" y="10070178"/>
            <a:ext cx="16199875" cy="46028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1936" tIns="215909" rIns="431936" bIns="215909" anchor="t" anchorCtr="0">
            <a:spAutoFit/>
          </a:bodyPr>
          <a:lstStyle/>
          <a:p>
            <a:r>
              <a:rPr lang="pt-BR" sz="4400" dirty="0">
                <a:solidFill>
                  <a:schemeClr val="dk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Texto </a:t>
            </a:r>
            <a:endParaRPr sz="4400" dirty="0"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sz="566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sz="566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sz="566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sz="566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g21c148c8f58_0_0"/>
          <p:cNvSpPr txBox="1"/>
          <p:nvPr/>
        </p:nvSpPr>
        <p:spPr>
          <a:xfrm>
            <a:off x="17069654" y="9882882"/>
            <a:ext cx="15329632" cy="5279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1936" tIns="215909" rIns="431936" bIns="215909" anchor="t" anchorCtr="0">
            <a:spAutoFit/>
          </a:bodyPr>
          <a:lstStyle/>
          <a:p>
            <a:r>
              <a:rPr lang="pt-BR" sz="4400" dirty="0">
                <a:solidFill>
                  <a:schemeClr val="dk1"/>
                </a:solidFill>
                <a:latin typeface="+mn-lt"/>
                <a:cs typeface="Calibri"/>
                <a:sym typeface="Calibri"/>
              </a:rPr>
              <a:t>Em qualquer parte do texto poderão ser inseridos tabelas e figuras.</a:t>
            </a:r>
            <a:endParaRPr sz="4400" dirty="0">
              <a:latin typeface="+mn-lt"/>
            </a:endParaRPr>
          </a:p>
          <a:p>
            <a:endParaRPr sz="566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sz="566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sz="566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sz="566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g21c148c8f58_0_0"/>
          <p:cNvSpPr txBox="1"/>
          <p:nvPr/>
        </p:nvSpPr>
        <p:spPr>
          <a:xfrm>
            <a:off x="0" y="16548553"/>
            <a:ext cx="15629634" cy="46028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1936" tIns="215909" rIns="431936" bIns="215909" anchor="t" anchorCtr="0">
            <a:spAutoFit/>
          </a:bodyPr>
          <a:lstStyle/>
          <a:p>
            <a:r>
              <a:rPr lang="pt-BR" sz="44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Texto</a:t>
            </a:r>
            <a:endParaRPr sz="4400" dirty="0">
              <a:latin typeface="+mn-lt"/>
            </a:endParaRPr>
          </a:p>
          <a:p>
            <a:endParaRPr sz="566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sz="566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sz="566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sz="566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g21c148c8f58_0_0"/>
          <p:cNvSpPr txBox="1"/>
          <p:nvPr/>
        </p:nvSpPr>
        <p:spPr>
          <a:xfrm>
            <a:off x="113710" y="23161028"/>
            <a:ext cx="15515923" cy="8312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1936" tIns="215909" rIns="431936" bIns="215909" anchor="t" anchorCtr="0">
            <a:spAutoFit/>
          </a:bodyPr>
          <a:lstStyle/>
          <a:p>
            <a:r>
              <a:rPr lang="pt-BR" sz="44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Texto, figura e gráficos</a:t>
            </a:r>
            <a:r>
              <a:rPr lang="pt-BR" sz="40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.</a:t>
            </a:r>
            <a:endParaRPr sz="4000" dirty="0">
              <a:latin typeface="+mn-lt"/>
            </a:endParaRPr>
          </a:p>
          <a:p>
            <a:endParaRPr sz="566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sz="566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sz="566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sz="566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sz="566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sz="566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sz="566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sz="566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1045B79B-F9D1-DBC9-712C-41842C8BE471}"/>
              </a:ext>
            </a:extLst>
          </p:cNvPr>
          <p:cNvSpPr txBox="1"/>
          <p:nvPr/>
        </p:nvSpPr>
        <p:spPr>
          <a:xfrm>
            <a:off x="113710" y="641600"/>
            <a:ext cx="24075514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hangingPunct="0">
              <a:tabLst>
                <a:tab pos="2743200" algn="ctr"/>
                <a:tab pos="5486400" algn="r"/>
              </a:tabLst>
            </a:pPr>
            <a:r>
              <a:rPr lang="pt-BR" sz="4400" b="1" dirty="0"/>
              <a:t>I Seminário Regional de Recursos Hídricos da Bacia do Alto Araguaia</a:t>
            </a:r>
            <a:br>
              <a:rPr lang="pt-BR" sz="4400" dirty="0"/>
            </a:br>
            <a:r>
              <a:rPr lang="pt-BR" sz="4400" dirty="0"/>
              <a:t>“Águas do Araguaia: Pacto Pela Sustentabilidade”</a:t>
            </a:r>
            <a:br>
              <a:rPr lang="pt-BR" sz="4400" dirty="0"/>
            </a:br>
            <a:endParaRPr lang="pt-BR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285638" y="7753330"/>
            <a:ext cx="1619885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sz="4000" i="1" dirty="0">
                <a:latin typeface="Arial" panose="020B0604020202020204" pitchFamily="34" charset="0"/>
                <a:cs typeface="Arial" panose="020B0604020202020204" pitchFamily="34" charset="0"/>
              </a:rPr>
              <a:t>Palavras Chave: 3-5 palavras </a:t>
            </a:r>
            <a:endParaRPr lang="pt-BR" sz="4000" dirty="0"/>
          </a:p>
        </p:txBody>
      </p:sp>
      <p:sp>
        <p:nvSpPr>
          <p:cNvPr id="5" name="Retângulo 4"/>
          <p:cNvSpPr/>
          <p:nvPr/>
        </p:nvSpPr>
        <p:spPr>
          <a:xfrm>
            <a:off x="17069655" y="36446647"/>
            <a:ext cx="15329633" cy="1646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Aft>
                <a:spcPts val="600"/>
              </a:spcAft>
            </a:pPr>
            <a:r>
              <a:rPr lang="pt-BR" sz="3600" baseline="30000" dirty="0">
                <a:latin typeface="+mj-lt"/>
                <a:cs typeface="Times New Roman" panose="02020603050405020304" pitchFamily="18" charset="0"/>
              </a:rPr>
              <a:t>1</a:t>
            </a:r>
            <a:r>
              <a:rPr lang="pt-BR" sz="3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+mn-lt"/>
                <a:cs typeface="Times New Roman" panose="02020603050405020304" pitchFamily="18" charset="0"/>
              </a:rPr>
              <a:t>Worch</a:t>
            </a:r>
            <a:r>
              <a:rPr lang="en-US" sz="3600" dirty="0">
                <a:latin typeface="+mn-lt"/>
                <a:cs typeface="Times New Roman" panose="02020603050405020304" pitchFamily="18" charset="0"/>
              </a:rPr>
              <a:t>, J. C.; Stubbs, C. J.; Price, M. J.; Dove, A. P. </a:t>
            </a:r>
            <a:r>
              <a:rPr lang="en-US" sz="3600" i="1" dirty="0">
                <a:latin typeface="+mn-lt"/>
                <a:cs typeface="Times New Roman" panose="02020603050405020304" pitchFamily="18" charset="0"/>
              </a:rPr>
              <a:t>Chem. Rev</a:t>
            </a:r>
            <a:r>
              <a:rPr lang="en-US" sz="3600" dirty="0">
                <a:latin typeface="+mn-lt"/>
                <a:cs typeface="Times New Roman" panose="02020603050405020304" pitchFamily="18" charset="0"/>
              </a:rPr>
              <a:t>. </a:t>
            </a:r>
            <a:r>
              <a:rPr lang="en-US" sz="3600" b="1" dirty="0">
                <a:latin typeface="+mn-lt"/>
                <a:cs typeface="Times New Roman" panose="02020603050405020304" pitchFamily="18" charset="0"/>
              </a:rPr>
              <a:t>2021</a:t>
            </a:r>
            <a:r>
              <a:rPr lang="en-US" sz="3600" dirty="0">
                <a:latin typeface="+mn-lt"/>
                <a:cs typeface="Times New Roman" panose="02020603050405020304" pitchFamily="18" charset="0"/>
              </a:rPr>
              <a:t>, </a:t>
            </a:r>
            <a:r>
              <a:rPr lang="en-US" sz="3600" i="1" dirty="0">
                <a:latin typeface="+mn-lt"/>
                <a:cs typeface="Times New Roman" panose="02020603050405020304" pitchFamily="18" charset="0"/>
              </a:rPr>
              <a:t>121</a:t>
            </a:r>
            <a:r>
              <a:rPr lang="en-US" sz="3600" dirty="0">
                <a:latin typeface="+mn-lt"/>
                <a:cs typeface="Times New Roman" panose="02020603050405020304" pitchFamily="18" charset="0"/>
              </a:rPr>
              <a:t>, 6744-6776.</a:t>
            </a:r>
          </a:p>
          <a:p>
            <a:pPr algn="just" fontAlgn="base">
              <a:spcAft>
                <a:spcPts val="600"/>
              </a:spcAft>
            </a:pPr>
            <a:r>
              <a:rPr lang="en-US" sz="3600" baseline="30000" dirty="0">
                <a:latin typeface="+mj-lt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0" name="Google Shape;114;g21c148c8f58_0_0"/>
          <p:cNvSpPr txBox="1"/>
          <p:nvPr/>
        </p:nvSpPr>
        <p:spPr>
          <a:xfrm>
            <a:off x="17069653" y="30954912"/>
            <a:ext cx="15329631" cy="1174699"/>
          </a:xfrm>
          <a:prstGeom prst="rect">
            <a:avLst/>
          </a:prstGeom>
          <a:solidFill>
            <a:srgbClr val="A7DDE3"/>
          </a:solidFill>
          <a:ln>
            <a:noFill/>
          </a:ln>
        </p:spPr>
        <p:txBody>
          <a:bodyPr spcFirstLastPara="1" wrap="square" lIns="431936" tIns="215909" rIns="431936" bIns="215909" anchor="t" anchorCtr="0">
            <a:spAutoFit/>
          </a:bodyPr>
          <a:lstStyle/>
          <a:p>
            <a:pPr algn="ctr"/>
            <a:r>
              <a:rPr lang="pt-BR" sz="4800" b="1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Agradecimentos</a:t>
            </a:r>
            <a:endParaRPr sz="4800" b="1" dirty="0">
              <a:solidFill>
                <a:schemeClr val="dk1"/>
              </a:solidFill>
              <a:latin typeface="+mj-lt"/>
              <a:ea typeface="Calibri"/>
              <a:cs typeface="Calibri"/>
              <a:sym typeface="Calibri"/>
            </a:endParaRPr>
          </a:p>
        </p:txBody>
      </p:sp>
      <p:sp>
        <p:nvSpPr>
          <p:cNvPr id="23" name="Text Box 14"/>
          <p:cNvSpPr txBox="1">
            <a:spLocks noChangeArrowheads="1"/>
          </p:cNvSpPr>
          <p:nvPr/>
        </p:nvSpPr>
        <p:spPr bwMode="auto">
          <a:xfrm>
            <a:off x="17069653" y="32129611"/>
            <a:ext cx="13315315" cy="126018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384973" tIns="384973" rIns="384973" bIns="192464">
            <a:spAutoFit/>
          </a:bodyPr>
          <a:lstStyle>
            <a:lvl1pPr defTabSz="4389438">
              <a:defRPr>
                <a:solidFill>
                  <a:schemeClr val="tx1"/>
                </a:solidFill>
                <a:latin typeface="Arial" charset="0"/>
              </a:defRPr>
            </a:lvl1pPr>
            <a:lvl2pPr marL="458788" defTabSz="4389438">
              <a:defRPr>
                <a:solidFill>
                  <a:schemeClr val="tx1"/>
                </a:solidFill>
                <a:latin typeface="Arial" charset="0"/>
              </a:defRPr>
            </a:lvl2pPr>
            <a:lvl3pPr marL="912813" defTabSz="4389438">
              <a:defRPr>
                <a:solidFill>
                  <a:schemeClr val="tx1"/>
                </a:solidFill>
                <a:latin typeface="Arial" charset="0"/>
              </a:defRPr>
            </a:lvl3pPr>
            <a:lvl4pPr defTabSz="4389438">
              <a:defRPr>
                <a:solidFill>
                  <a:schemeClr val="tx1"/>
                </a:solidFill>
                <a:latin typeface="Arial" charset="0"/>
              </a:defRPr>
            </a:lvl4pPr>
            <a:lvl5pPr defTabSz="4389438">
              <a:defRPr>
                <a:solidFill>
                  <a:schemeClr val="tx1"/>
                </a:solidFill>
                <a:latin typeface="Arial" charset="0"/>
              </a:defRPr>
            </a:lvl5pPr>
            <a:lvl6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pt-BR" sz="4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+mn-lt"/>
                <a:cs typeface="Times New Roman" panose="02020603050405020304" pitchFamily="18" charset="0"/>
              </a:rPr>
              <a:t>CNPQ, CAPES, ETC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19480E96-E8BC-9445-E120-3E6E97F82C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03150" y="47644"/>
            <a:ext cx="7136082" cy="434195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3030</TotalTime>
  <Words>130</Words>
  <Application>Microsoft Office PowerPoint</Application>
  <PresentationFormat>Personalizar</PresentationFormat>
  <Paragraphs>33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Mark Phillippe</dc:creator>
  <cp:lastModifiedBy>Centro de Pesquisa do Pantanal</cp:lastModifiedBy>
  <cp:revision>22</cp:revision>
  <dcterms:created xsi:type="dcterms:W3CDTF">2013-03-04T18:11:28Z</dcterms:created>
  <dcterms:modified xsi:type="dcterms:W3CDTF">2025-10-13T20:08:31Z</dcterms:modified>
</cp:coreProperties>
</file>