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9" r:id="rId2"/>
    <p:sldId id="257" r:id="rId3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71" autoAdjust="0"/>
    <p:restoredTop sz="93969" autoAdjust="0"/>
  </p:normalViewPr>
  <p:slideViewPr>
    <p:cSldViewPr snapToGrid="0">
      <p:cViewPr varScale="1">
        <p:scale>
          <a:sx n="61" d="100"/>
          <a:sy n="61" d="100"/>
        </p:scale>
        <p:origin x="1266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0CE6B-F115-4573-9162-FE9E9ED6BF35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81D95D-FA9F-437C-9132-4240A9F7411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36448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81D95D-FA9F-437C-9132-4240A9F74111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925006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81D95D-FA9F-437C-9132-4240A9F74111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26342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336B02-260C-5F1F-3174-431F89F6EA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E4C9862-B2DF-4C60-740A-43DD276608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7E98028-A086-FBDD-7B79-A761DE42AF8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06735A2-FADE-7E9D-56C6-F21A98894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9F625AD-E4F2-9A46-B531-CADCEBF6A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35506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BC2E06-E7D6-7D09-B4A8-784B1656D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B8129307-524C-53E8-1DEA-7C65A883A7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555A154-3120-9BF3-987A-BDF7AEF8D84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B9A2C19-D1CD-BBC6-C274-9A575E481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A5F94B1-D58E-1F0A-8278-99982A016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7697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5A9D468-B2B9-B808-2C75-1B7ADCC7CD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E059706E-B7CB-4315-9859-6A6A85C89D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5F68818-AC60-94F4-4CE9-051C30D3B33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2CA6ABF-5B48-B16F-8206-ED98C3172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6123786-D32D-9756-F820-76A3D38BB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8735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B53A8F-4CDC-EDB1-C862-58DA9C09F5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96B0FDE-47C9-39E8-4ED3-95F9F0157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3488DFF-DFDC-F74F-4F6B-736B71CD9B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165D98C-8EF8-6DD8-880D-227E8EA07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141C633-AFBD-1002-99CC-519EF84BF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39100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504125-462C-C094-4577-DECCD567E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9438F5E-FF81-7EF7-9685-FEE45453B2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EAE4B90-A9FF-07C5-A2FF-8B8C3C1D1E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7BF5AD2-8ACB-DFDD-3194-9EFF37DBC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C3D66D0-5AC1-BDB2-A858-98EFB748F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95291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4BA381-39E0-D833-7660-54FB7DDDC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A43278F-D9B8-7074-94E7-6DB6D66D5C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FF89446D-00D0-8658-86F3-B0203EA8B7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69289BE-6178-292E-73F7-D973611D35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D58144C-F074-D742-AC94-126FD419D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63B35FC-A61A-FCF2-5DB8-99F82A547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20337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7533CF-EEEB-B00F-5EC5-AC0CC808C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DB5E85D-750D-E496-07F8-044ABF82AB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714CBBB6-C41C-55B5-FC86-ACCBB9CDB9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4F395B47-1AAC-387B-FD39-92AB090D76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E115C36A-F925-948C-E9DA-AAD8121E25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DD850E55-46D7-91BA-3923-F07D0BA1AD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941C4ACC-208D-E0BC-5B6D-755D2A473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D9CCD2F3-7360-FE1F-451B-C77B5B787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05044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924E1D-7A49-E956-6042-4F457DFFF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D9E65EC2-DC09-FE6E-D4D3-A16608DD80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6E401A93-665E-F4B4-B70F-D14674F89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0AAF2BAF-F038-A776-EF7C-7303007F9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99421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A14B54FB-91CF-BA3B-25A5-1CA3284A79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DED232BA-DC80-DA50-13FC-6EBEE8A83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07A82FC9-BB18-C383-06A3-B7935FEE7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25386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4F8015-2951-C7D3-8A04-F738321B0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D06155E-203E-004D-7D5E-FA35292CAA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06D9569-6EF0-7750-C63E-06AC2945A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D7E1D6E-D1DB-F936-3CEB-10047F9B33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0012655-2FED-6FE9-CC74-8F9AD5B67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B1ED657-DBB3-9A87-91EF-684F71496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65544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108184-F26A-006A-1AE9-4F6164FC9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AC621715-CCE0-C6C2-BEB3-BC37FCA3B0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1327519A-88EF-EDBA-2ABC-DBE4325D85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E15AF82-1C4F-0C5D-0BD2-2FACED0890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943C66B9-3580-7B2B-B9B9-5C0FE33DD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D082617-7AA3-D814-7562-54BFB53A4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0925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67B19CFD-61CC-FDE1-1DB3-3796A1BF8E7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939539" y="2939537"/>
            <a:ext cx="6858002" cy="978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507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9C2549-E0D2-9A6C-ACAE-A169A6EB22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>
            <a:extLst>
              <a:ext uri="{FF2B5EF4-FFF2-40B4-BE49-F238E27FC236}">
                <a16:creationId xmlns:a16="http://schemas.microsoft.com/office/drawing/2014/main" id="{7DD1C11D-775D-198E-AF49-F99FA728EF7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793" t="10541" r="354"/>
          <a:stretch/>
        </p:blipFill>
        <p:spPr>
          <a:xfrm>
            <a:off x="10001" y="0"/>
            <a:ext cx="12182000" cy="6851672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8732DB6D-DFFC-4D32-BAF2-B72C90A371CC}"/>
              </a:ext>
            </a:extLst>
          </p:cNvPr>
          <p:cNvSpPr txBox="1"/>
          <p:nvPr/>
        </p:nvSpPr>
        <p:spPr>
          <a:xfrm>
            <a:off x="285829" y="3263462"/>
            <a:ext cx="11601329" cy="309704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>
              <a:spcAft>
                <a:spcPts val="600"/>
              </a:spcAft>
            </a:pPr>
            <a:r>
              <a:rPr lang="pt-BR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TÍTULO DEL ARTÍCULO</a:t>
            </a:r>
          </a:p>
          <a:p>
            <a:pPr algn="r">
              <a:spcAft>
                <a:spcPts val="600"/>
              </a:spcAft>
            </a:pPr>
            <a:r>
              <a:rPr lang="pt-BR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SUBTÍTULO DEL ARTÍCULO</a:t>
            </a:r>
          </a:p>
          <a:p>
            <a:pPr>
              <a:spcAft>
                <a:spcPts val="600"/>
              </a:spcAft>
            </a:pPr>
            <a:endParaRPr lang="pt-B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es-E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Nombre completo del(de la) autor(a) / Afiliación institucional del(de la) autor(a) / e-mail de contacto</a:t>
            </a:r>
          </a:p>
          <a:p>
            <a:pPr>
              <a:spcAft>
                <a:spcPts val="600"/>
              </a:spcAft>
            </a:pPr>
            <a:r>
              <a:rPr lang="es-E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Nombre completo del(de la) autor(a) / Afiliación institucional del(de la) autor(a) / e-mail de contacto</a:t>
            </a:r>
          </a:p>
          <a:p>
            <a:pPr>
              <a:spcAft>
                <a:spcPts val="600"/>
              </a:spcAft>
            </a:pPr>
            <a:r>
              <a:rPr lang="es-E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Nombre completo del(de la) autor(a) / Afiliación institucional del(de la) autor(a) / e-mail de contacto</a:t>
            </a:r>
          </a:p>
          <a:p>
            <a:pPr>
              <a:spcAft>
                <a:spcPts val="600"/>
              </a:spcAft>
            </a:pPr>
            <a:r>
              <a:rPr lang="es-E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Nombre completo del(de la) autor(a) / Afiliación institucional del(de la) autor(a) / e-mail de contacto</a:t>
            </a:r>
          </a:p>
          <a:p>
            <a:pPr>
              <a:spcAft>
                <a:spcPts val="600"/>
              </a:spcAft>
            </a:pPr>
            <a:r>
              <a:rPr lang="es-E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Nombre completo del(de la) autor(a) / Afiliación institucional del(de la) autor(a) / e-mail de contacto</a:t>
            </a:r>
          </a:p>
        </p:txBody>
      </p:sp>
      <p:grpSp>
        <p:nvGrpSpPr>
          <p:cNvPr id="7" name="Agrupar 6">
            <a:extLst>
              <a:ext uri="{FF2B5EF4-FFF2-40B4-BE49-F238E27FC236}">
                <a16:creationId xmlns:a16="http://schemas.microsoft.com/office/drawing/2014/main" id="{AA035BFD-1FA8-34FB-7291-E6A40A7BC1A3}"/>
              </a:ext>
            </a:extLst>
          </p:cNvPr>
          <p:cNvGrpSpPr/>
          <p:nvPr/>
        </p:nvGrpSpPr>
        <p:grpSpPr>
          <a:xfrm>
            <a:off x="128085" y="-1"/>
            <a:ext cx="12053913" cy="2563573"/>
            <a:chOff x="128085" y="-1"/>
            <a:chExt cx="12053913" cy="2563573"/>
          </a:xfrm>
        </p:grpSpPr>
        <p:sp>
          <p:nvSpPr>
            <p:cNvPr id="2" name="Retângulo 1">
              <a:extLst>
                <a:ext uri="{FF2B5EF4-FFF2-40B4-BE49-F238E27FC236}">
                  <a16:creationId xmlns:a16="http://schemas.microsoft.com/office/drawing/2014/main" id="{BE6D47C5-F2C0-66E4-F981-DF9938C1A68B}"/>
                </a:ext>
              </a:extLst>
            </p:cNvPr>
            <p:cNvSpPr/>
            <p:nvPr/>
          </p:nvSpPr>
          <p:spPr>
            <a:xfrm>
              <a:off x="279984" y="955217"/>
              <a:ext cx="11902014" cy="1512000"/>
            </a:xfrm>
            <a:prstGeom prst="rect">
              <a:avLst/>
            </a:prstGeom>
            <a:noFill/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13" name="Imagem 12" descr="Uma imagem contendo Interface gráfica do usuário&#10;&#10;Descrição gerada automaticamente">
              <a:extLst>
                <a:ext uri="{FF2B5EF4-FFF2-40B4-BE49-F238E27FC236}">
                  <a16:creationId xmlns:a16="http://schemas.microsoft.com/office/drawing/2014/main" id="{5DF3DE56-0E92-4E38-3581-7723ADB8EEEC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48"/>
            <a:stretch/>
          </p:blipFill>
          <p:spPr>
            <a:xfrm>
              <a:off x="128085" y="835572"/>
              <a:ext cx="12053913" cy="1728000"/>
            </a:xfrm>
            <a:prstGeom prst="rect">
              <a:avLst/>
            </a:prstGeom>
          </p:spPr>
        </p:pic>
        <p:sp>
          <p:nvSpPr>
            <p:cNvPr id="12" name="CaixaDeTexto 11">
              <a:extLst>
                <a:ext uri="{FF2B5EF4-FFF2-40B4-BE49-F238E27FC236}">
                  <a16:creationId xmlns:a16="http://schemas.microsoft.com/office/drawing/2014/main" id="{4AB8B7B0-6B59-DF42-06A6-1E12A38BD723}"/>
                </a:ext>
              </a:extLst>
            </p:cNvPr>
            <p:cNvSpPr txBox="1"/>
            <p:nvPr/>
          </p:nvSpPr>
          <p:spPr>
            <a:xfrm>
              <a:off x="3388290" y="939451"/>
              <a:ext cx="8523726" cy="75156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r"/>
              <a:r>
                <a:rPr lang="pt-BR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ET01</a:t>
              </a:r>
              <a:r>
                <a:rPr lang="pt-BR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: </a:t>
              </a:r>
              <a:br>
                <a:rPr lang="pt-BR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Desafíos para la planificación urbana y regional</a:t>
              </a:r>
              <a:endParaRPr lang="pt-B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endParaRPr lang="pt-B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endParaRPr lang="pt-BR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pt-BR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 de abril</a:t>
              </a:r>
            </a:p>
          </p:txBody>
        </p:sp>
        <p:cxnSp>
          <p:nvCxnSpPr>
            <p:cNvPr id="6" name="Conector reto 5">
              <a:extLst>
                <a:ext uri="{FF2B5EF4-FFF2-40B4-BE49-F238E27FC236}">
                  <a16:creationId xmlns:a16="http://schemas.microsoft.com/office/drawing/2014/main" id="{30EF4ABE-094D-E5BE-460E-865E77D492D8}"/>
                </a:ext>
              </a:extLst>
            </p:cNvPr>
            <p:cNvCxnSpPr/>
            <p:nvPr/>
          </p:nvCxnSpPr>
          <p:spPr>
            <a:xfrm>
              <a:off x="311433" y="-1"/>
              <a:ext cx="0" cy="2088000"/>
            </a:xfrm>
            <a:prstGeom prst="line">
              <a:avLst/>
            </a:prstGeom>
            <a:ln w="58674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23570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ixaDeTexto 9">
            <a:extLst>
              <a:ext uri="{FF2B5EF4-FFF2-40B4-BE49-F238E27FC236}">
                <a16:creationId xmlns:a16="http://schemas.microsoft.com/office/drawing/2014/main" id="{DBADD8AE-2BE1-FB4D-E714-F37124C6DD00}"/>
              </a:ext>
            </a:extLst>
          </p:cNvPr>
          <p:cNvSpPr txBox="1"/>
          <p:nvPr/>
        </p:nvSpPr>
        <p:spPr>
          <a:xfrm>
            <a:off x="1238587" y="480239"/>
            <a:ext cx="10666997" cy="590479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algn="just">
              <a:spcAft>
                <a:spcPts val="600"/>
              </a:spcAft>
            </a:pPr>
            <a:r>
              <a:rPr lang="es-ES" sz="2800" b="1" dirty="0">
                <a:latin typeface="Arial" panose="020B0604020202020204" pitchFamily="34" charset="0"/>
                <a:cs typeface="Arial" panose="020B0604020202020204" pitchFamily="34" charset="0"/>
              </a:rPr>
              <a:t>DIRECTRICES GENERALES PARA LA PRESENTACIÓN ORAL</a:t>
            </a: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</a:pP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Los artículos deben ser presentados en el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día y hora previstos 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(https://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www.sisgeenco.com.br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/eventos/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ukn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/2024/ y http://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bit.ly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3TOTrCM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algn="just">
              <a:spcAft>
                <a:spcPts val="600"/>
              </a:spcAft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El límite máximo por presentación es de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10 (diez) minutos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600"/>
              </a:spcAft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La presentación oral deberá ser realizada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solamente por uno(a) de los(as) autores(as)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, debidamente inscrito(a) al evento y con el pago de la inscripción confirmado por correo electrónico (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ukn2024@gmail.com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– fecha límite de pago: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25 de marzo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algn="just">
              <a:spcAft>
                <a:spcPts val="600"/>
              </a:spcAft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Utilizando el mismo correo electrónico 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ukn2024@gmail.com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, se deberá informar el nombre del(de la) presentadora y la forma de presentación del trabajo en el evento -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presencial o remotamente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- hasta el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26 de marzo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600"/>
              </a:spcAft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La presentación debe restringirse a los aspectos principales del artículo presentado y aprobado. A criterio de los autores, se podrá insertar una sección final de agradecimientos.</a:t>
            </a:r>
          </a:p>
          <a:p>
            <a:pPr algn="just">
              <a:spcAft>
                <a:spcPts val="600"/>
              </a:spcAft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archivo con extensión .</a:t>
            </a:r>
            <a:r>
              <a:rPr lang="es-E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 o .</a:t>
            </a:r>
            <a:r>
              <a:rPr lang="es-E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pptx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deberá enviarse al correo electrónico 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ukn2024@gmail.com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hasta el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01 de abril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78814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363</Words>
  <Application>Microsoft Office PowerPoint</Application>
  <PresentationFormat>Widescreen</PresentationFormat>
  <Paragraphs>22</Paragraphs>
  <Slides>2</Slides>
  <Notes>2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5" baseType="lpstr">
      <vt:lpstr>Arial</vt:lpstr>
      <vt:lpstr>Calibri</vt:lpstr>
      <vt:lpstr>Tema do Office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User</dc:creator>
  <cp:lastModifiedBy>User</cp:lastModifiedBy>
  <cp:revision>14</cp:revision>
  <dcterms:created xsi:type="dcterms:W3CDTF">2024-03-20T19:14:11Z</dcterms:created>
  <dcterms:modified xsi:type="dcterms:W3CDTF">2024-03-21T23:03:27Z</dcterms:modified>
</cp:coreProperties>
</file>